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 id="2147483733" r:id="rId5"/>
    <p:sldMasterId id="2147483745" r:id="rId6"/>
    <p:sldMasterId id="2147483702" r:id="rId7"/>
  </p:sldMasterIdLst>
  <p:notesMasterIdLst>
    <p:notesMasterId r:id="rId92"/>
  </p:notesMasterIdLst>
  <p:sldIdLst>
    <p:sldId id="301" r:id="rId8"/>
    <p:sldId id="2147481560" r:id="rId9"/>
    <p:sldId id="355" r:id="rId10"/>
    <p:sldId id="2147481506" r:id="rId11"/>
    <p:sldId id="356" r:id="rId12"/>
    <p:sldId id="2147481504" r:id="rId13"/>
    <p:sldId id="2147481565" r:id="rId14"/>
    <p:sldId id="2147481505" r:id="rId15"/>
    <p:sldId id="2147481561" r:id="rId16"/>
    <p:sldId id="258" r:id="rId17"/>
    <p:sldId id="2147481508" r:id="rId18"/>
    <p:sldId id="2147481507" r:id="rId19"/>
    <p:sldId id="2147481510" r:id="rId20"/>
    <p:sldId id="2147481512" r:id="rId21"/>
    <p:sldId id="2147481511" r:id="rId22"/>
    <p:sldId id="2147481513" r:id="rId23"/>
    <p:sldId id="2147481517" r:id="rId24"/>
    <p:sldId id="2147481527" r:id="rId25"/>
    <p:sldId id="2147481518" r:id="rId26"/>
    <p:sldId id="2147481514" r:id="rId27"/>
    <p:sldId id="2147481515" r:id="rId28"/>
    <p:sldId id="2147481519" r:id="rId29"/>
    <p:sldId id="2147481520" r:id="rId30"/>
    <p:sldId id="2147481521" r:id="rId31"/>
    <p:sldId id="2147481523" r:id="rId32"/>
    <p:sldId id="2147481522" r:id="rId33"/>
    <p:sldId id="2147481524" r:id="rId34"/>
    <p:sldId id="2147481530" r:id="rId35"/>
    <p:sldId id="2147481529" r:id="rId36"/>
    <p:sldId id="2147481526" r:id="rId37"/>
    <p:sldId id="2147481525" r:id="rId38"/>
    <p:sldId id="2147481528" r:id="rId39"/>
    <p:sldId id="2147481516" r:id="rId40"/>
    <p:sldId id="2147481531" r:id="rId41"/>
    <p:sldId id="2147481509" r:id="rId42"/>
    <p:sldId id="2147481532" r:id="rId43"/>
    <p:sldId id="2147481533" r:id="rId44"/>
    <p:sldId id="2147481534" r:id="rId45"/>
    <p:sldId id="2147481535" r:id="rId46"/>
    <p:sldId id="2147481536" r:id="rId47"/>
    <p:sldId id="2147481537" r:id="rId48"/>
    <p:sldId id="2147481538" r:id="rId49"/>
    <p:sldId id="2147481539" r:id="rId50"/>
    <p:sldId id="2147481540" r:id="rId51"/>
    <p:sldId id="2147481541" r:id="rId52"/>
    <p:sldId id="2147481542" r:id="rId53"/>
    <p:sldId id="2147481543" r:id="rId54"/>
    <p:sldId id="2147481544" r:id="rId55"/>
    <p:sldId id="2147481545" r:id="rId56"/>
    <p:sldId id="2147481546" r:id="rId57"/>
    <p:sldId id="2147481547" r:id="rId58"/>
    <p:sldId id="2147481548" r:id="rId59"/>
    <p:sldId id="2147481549" r:id="rId60"/>
    <p:sldId id="2147481550" r:id="rId61"/>
    <p:sldId id="2147481551" r:id="rId62"/>
    <p:sldId id="2147481552" r:id="rId63"/>
    <p:sldId id="2147481553" r:id="rId64"/>
    <p:sldId id="2147481554" r:id="rId65"/>
    <p:sldId id="2147481555" r:id="rId66"/>
    <p:sldId id="2147481556" r:id="rId67"/>
    <p:sldId id="2147481557" r:id="rId68"/>
    <p:sldId id="2147481558" r:id="rId69"/>
    <p:sldId id="256" r:id="rId70"/>
    <p:sldId id="257" r:id="rId71"/>
    <p:sldId id="2147481559" r:id="rId72"/>
    <p:sldId id="259" r:id="rId73"/>
    <p:sldId id="260" r:id="rId74"/>
    <p:sldId id="261" r:id="rId75"/>
    <p:sldId id="262" r:id="rId76"/>
    <p:sldId id="263" r:id="rId77"/>
    <p:sldId id="264" r:id="rId78"/>
    <p:sldId id="265" r:id="rId79"/>
    <p:sldId id="266" r:id="rId80"/>
    <p:sldId id="267" r:id="rId81"/>
    <p:sldId id="268" r:id="rId82"/>
    <p:sldId id="269" r:id="rId83"/>
    <p:sldId id="270" r:id="rId84"/>
    <p:sldId id="271" r:id="rId85"/>
    <p:sldId id="272" r:id="rId86"/>
    <p:sldId id="2147481564" r:id="rId87"/>
    <p:sldId id="2147481562" r:id="rId88"/>
    <p:sldId id="2037" r:id="rId89"/>
    <p:sldId id="358" r:id="rId90"/>
    <p:sldId id="2147481503" r:id="rId91"/>
  </p:sldIdLst>
  <p:sldSz cx="12192000" cy="6858000"/>
  <p:notesSz cx="6858000" cy="9144000"/>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s and Housekeeping" id="{AE5B0A68-D263-46C5-9B33-A9DD55BC7941}">
          <p14:sldIdLst>
            <p14:sldId id="301"/>
            <p14:sldId id="2147481560"/>
            <p14:sldId id="355"/>
            <p14:sldId id="2147481506"/>
            <p14:sldId id="356"/>
            <p14:sldId id="2147481504"/>
            <p14:sldId id="2147481565"/>
            <p14:sldId id="2147481505"/>
            <p14:sldId id="2147481561"/>
            <p14:sldId id="258"/>
          </p14:sldIdLst>
        </p14:section>
        <p14:section name="Speaker Slides" id="{E74EB2B0-A5A2-49B1-977D-7332180722DF}">
          <p14:sldIdLst>
            <p14:sldId id="2147481508"/>
            <p14:sldId id="2147481507"/>
            <p14:sldId id="2147481510"/>
            <p14:sldId id="2147481512"/>
            <p14:sldId id="2147481511"/>
            <p14:sldId id="2147481513"/>
            <p14:sldId id="2147481517"/>
            <p14:sldId id="2147481527"/>
            <p14:sldId id="2147481518"/>
            <p14:sldId id="2147481514"/>
            <p14:sldId id="2147481515"/>
            <p14:sldId id="2147481519"/>
            <p14:sldId id="2147481520"/>
            <p14:sldId id="2147481521"/>
            <p14:sldId id="2147481523"/>
            <p14:sldId id="2147481522"/>
            <p14:sldId id="2147481524"/>
            <p14:sldId id="2147481530"/>
            <p14:sldId id="2147481529"/>
            <p14:sldId id="2147481526"/>
            <p14:sldId id="2147481525"/>
            <p14:sldId id="2147481528"/>
            <p14:sldId id="2147481516"/>
            <p14:sldId id="2147481531"/>
            <p14:sldId id="2147481509"/>
            <p14:sldId id="2147481532"/>
            <p14:sldId id="2147481533"/>
            <p14:sldId id="2147481534"/>
            <p14:sldId id="2147481535"/>
            <p14:sldId id="2147481536"/>
            <p14:sldId id="2147481537"/>
            <p14:sldId id="2147481538"/>
            <p14:sldId id="2147481539"/>
            <p14:sldId id="2147481540"/>
            <p14:sldId id="2147481541"/>
            <p14:sldId id="2147481542"/>
            <p14:sldId id="2147481543"/>
            <p14:sldId id="2147481544"/>
            <p14:sldId id="2147481545"/>
            <p14:sldId id="2147481546"/>
            <p14:sldId id="2147481547"/>
            <p14:sldId id="2147481548"/>
            <p14:sldId id="2147481549"/>
            <p14:sldId id="2147481550"/>
            <p14:sldId id="2147481551"/>
            <p14:sldId id="2147481552"/>
            <p14:sldId id="2147481553"/>
            <p14:sldId id="2147481554"/>
            <p14:sldId id="2147481555"/>
            <p14:sldId id="2147481556"/>
            <p14:sldId id="2147481557"/>
            <p14:sldId id="2147481558"/>
            <p14:sldId id="256"/>
            <p14:sldId id="257"/>
            <p14:sldId id="2147481559"/>
            <p14:sldId id="259"/>
            <p14:sldId id="260"/>
            <p14:sldId id="261"/>
            <p14:sldId id="262"/>
            <p14:sldId id="263"/>
            <p14:sldId id="264"/>
            <p14:sldId id="265"/>
            <p14:sldId id="266"/>
            <p14:sldId id="267"/>
            <p14:sldId id="268"/>
            <p14:sldId id="269"/>
            <p14:sldId id="270"/>
            <p14:sldId id="271"/>
            <p14:sldId id="272"/>
          </p14:sldIdLst>
        </p14:section>
        <p14:section name="Closing" id="{93B1A2CA-F251-4EE4-A1DE-8E84B0C7C671}">
          <p14:sldIdLst>
            <p14:sldId id="2147481564"/>
            <p14:sldId id="2147481562"/>
            <p14:sldId id="2037"/>
            <p14:sldId id="358"/>
            <p14:sldId id="214748150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C6E36C-6FD8-B3C0-D3E9-8B0625C8F6CB}" name="Christie Allen" initials="CA" userId="S::callen@acog.org::d530ce5d-651f-450d-887b-310dd933e8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730F62-4AE6-480E-90C4-A1A2730F0998}" v="4" dt="2025-07-09T17:52:59.266"/>
    <p1510:client id="{7F12465F-B491-481F-BF33-8A6672D7B29D}" v="64" dt="2025-07-08T23:13:42.374"/>
    <p1510:client id="{95AB2CF4-F93D-2078-2CD0-699B53E7B9FB}" v="8" dt="2025-07-09T17:43:52.463"/>
    <p1510:client id="{AF5A8505-FB97-9053-1B64-AAD1E89C62CE}" v="9" dt="2025-07-09T13:43:57.863"/>
    <p1510:client id="{B5758A7C-9E05-4DB6-E163-693DE8979C3C}" v="24" dt="2025-07-09T18:36:41.409"/>
    <p1510:client id="{CB822892-2219-439B-A8D3-9F999E04B24E}" v="8" dt="2025-07-09T17:58:53.878"/>
    <p1510:client id="{F89A7B1D-602F-C984-4E1D-E1A17F92C2C7}" v="3" dt="2025-07-09T18:43:03.110"/>
    <p1510:client id="{FBDB25D9-9BE1-3035-B18C-9803E4A32A79}" v="1" dt="2025-07-08T23:53:25.7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viewProps" Target="view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microsoft.com/office/2018/10/relationships/authors" Target="author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tags" Target="tags/tag1.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Carrillo" userId="f6d8b855-3256-46a9-8f05-f3f59681f816" providerId="ADAL" clId="{7F12465F-B491-481F-BF33-8A6672D7B29D}"/>
    <pc:docChg chg="undo custSel addSld modSld sldOrd">
      <pc:chgData name="Andrea Carrillo" userId="f6d8b855-3256-46a9-8f05-f3f59681f816" providerId="ADAL" clId="{7F12465F-B491-481F-BF33-8A6672D7B29D}" dt="2025-07-08T23:13:42.374" v="64" actId="1076"/>
      <pc:docMkLst>
        <pc:docMk/>
      </pc:docMkLst>
      <pc:sldChg chg="modNotesTx">
        <pc:chgData name="Andrea Carrillo" userId="f6d8b855-3256-46a9-8f05-f3f59681f816" providerId="ADAL" clId="{7F12465F-B491-481F-BF33-8A6672D7B29D}" dt="2025-07-08T22:43:11.272" v="1" actId="20577"/>
        <pc:sldMkLst>
          <pc:docMk/>
          <pc:sldMk cId="0" sldId="258"/>
        </pc:sldMkLst>
      </pc:sldChg>
      <pc:sldChg chg="addSp modSp mod">
        <pc:chgData name="Andrea Carrillo" userId="f6d8b855-3256-46a9-8f05-f3f59681f816" providerId="ADAL" clId="{7F12465F-B491-481F-BF33-8A6672D7B29D}" dt="2025-07-08T23:13:42.374" v="64" actId="1076"/>
        <pc:sldMkLst>
          <pc:docMk/>
          <pc:sldMk cId="2054028188" sldId="2037"/>
        </pc:sldMkLst>
        <pc:spChg chg="mod">
          <ac:chgData name="Andrea Carrillo" userId="f6d8b855-3256-46a9-8f05-f3f59681f816" providerId="ADAL" clId="{7F12465F-B491-481F-BF33-8A6672D7B29D}" dt="2025-07-08T23:12:08.605" v="50" actId="1076"/>
          <ac:spMkLst>
            <pc:docMk/>
            <pc:sldMk cId="2054028188" sldId="2037"/>
            <ac:spMk id="3" creationId="{28D5115A-2385-F880-749B-FCA146266B3A}"/>
          </ac:spMkLst>
        </pc:spChg>
        <pc:picChg chg="mod">
          <ac:chgData name="Andrea Carrillo" userId="f6d8b855-3256-46a9-8f05-f3f59681f816" providerId="ADAL" clId="{7F12465F-B491-481F-BF33-8A6672D7B29D}" dt="2025-07-08T23:09:43.867" v="12" actId="1076"/>
          <ac:picMkLst>
            <pc:docMk/>
            <pc:sldMk cId="2054028188" sldId="2037"/>
            <ac:picMk id="2" creationId="{A59C466C-058F-0075-DDB7-9AE97AB04D46}"/>
          </ac:picMkLst>
        </pc:picChg>
        <pc:picChg chg="mod">
          <ac:chgData name="Andrea Carrillo" userId="f6d8b855-3256-46a9-8f05-f3f59681f816" providerId="ADAL" clId="{7F12465F-B491-481F-BF33-8A6672D7B29D}" dt="2025-07-08T23:12:03.098" v="49" actId="1076"/>
          <ac:picMkLst>
            <pc:docMk/>
            <pc:sldMk cId="2054028188" sldId="2037"/>
            <ac:picMk id="8" creationId="{F8BBE08D-FB2B-9C49-B7C1-26D8F476CB1A}"/>
          </ac:picMkLst>
        </pc:picChg>
        <pc:picChg chg="add mod">
          <ac:chgData name="Andrea Carrillo" userId="f6d8b855-3256-46a9-8f05-f3f59681f816" providerId="ADAL" clId="{7F12465F-B491-481F-BF33-8A6672D7B29D}" dt="2025-07-08T23:13:42.374" v="64" actId="1076"/>
          <ac:picMkLst>
            <pc:docMk/>
            <pc:sldMk cId="2054028188" sldId="2037"/>
            <ac:picMk id="1026" creationId="{7CBF6AD9-5C96-F28A-4C62-E45143FD1C2B}"/>
          </ac:picMkLst>
        </pc:picChg>
      </pc:sldChg>
      <pc:sldChg chg="ord">
        <pc:chgData name="Andrea Carrillo" userId="f6d8b855-3256-46a9-8f05-f3f59681f816" providerId="ADAL" clId="{7F12465F-B491-481F-BF33-8A6672D7B29D}" dt="2025-07-08T22:53:29.041" v="4"/>
        <pc:sldMkLst>
          <pc:docMk/>
          <pc:sldMk cId="666288599" sldId="2147481504"/>
        </pc:sldMkLst>
      </pc:sldChg>
      <pc:sldChg chg="modSp mod">
        <pc:chgData name="Andrea Carrillo" userId="f6d8b855-3256-46a9-8f05-f3f59681f816" providerId="ADAL" clId="{7F12465F-B491-481F-BF33-8A6672D7B29D}" dt="2025-07-08T22:57:06.454" v="7" actId="1076"/>
        <pc:sldMkLst>
          <pc:docMk/>
          <pc:sldMk cId="4210806856" sldId="2147481506"/>
        </pc:sldMkLst>
        <pc:spChg chg="mod">
          <ac:chgData name="Andrea Carrillo" userId="f6d8b855-3256-46a9-8f05-f3f59681f816" providerId="ADAL" clId="{7F12465F-B491-481F-BF33-8A6672D7B29D}" dt="2025-07-08T22:57:06.454" v="7" actId="1076"/>
          <ac:spMkLst>
            <pc:docMk/>
            <pc:sldMk cId="4210806856" sldId="2147481506"/>
            <ac:spMk id="3" creationId="{6E663F46-A5AC-35E9-F943-82F2F07E7008}"/>
          </ac:spMkLst>
        </pc:spChg>
      </pc:sldChg>
      <pc:sldChg chg="add ord">
        <pc:chgData name="Andrea Carrillo" userId="f6d8b855-3256-46a9-8f05-f3f59681f816" providerId="ADAL" clId="{7F12465F-B491-481F-BF33-8A6672D7B29D}" dt="2025-07-08T22:53:34.591" v="6"/>
        <pc:sldMkLst>
          <pc:docMk/>
          <pc:sldMk cId="2256894657" sldId="2147481565"/>
        </pc:sldMkLst>
      </pc:sldChg>
    </pc:docChg>
  </pc:docChgLst>
  <pc:docChgLst>
    <pc:chgData name="Katherine Kennedy" userId="S::kkennedy@acog.org::dc53a205-60c6-4948-8a78-db6e86aedadf" providerId="AD" clId="Web-{D0CD9567-57BB-46D2-9113-26C9824B4B28}"/>
    <pc:docChg chg="modSld">
      <pc:chgData name="Katherine Kennedy" userId="S::kkennedy@acog.org::dc53a205-60c6-4948-8a78-db6e86aedadf" providerId="AD" clId="Web-{D0CD9567-57BB-46D2-9113-26C9824B4B28}" dt="2025-07-08T14:57:33.479" v="1" actId="20577"/>
      <pc:docMkLst>
        <pc:docMk/>
      </pc:docMkLst>
      <pc:sldChg chg="modSp">
        <pc:chgData name="Katherine Kennedy" userId="S::kkennedy@acog.org::dc53a205-60c6-4948-8a78-db6e86aedadf" providerId="AD" clId="Web-{D0CD9567-57BB-46D2-9113-26C9824B4B28}" dt="2025-07-08T14:57:33.479" v="1" actId="20577"/>
        <pc:sldMkLst>
          <pc:docMk/>
          <pc:sldMk cId="2643384301" sldId="2147481564"/>
        </pc:sldMkLst>
        <pc:spChg chg="mod">
          <ac:chgData name="Katherine Kennedy" userId="S::kkennedy@acog.org::dc53a205-60c6-4948-8a78-db6e86aedadf" providerId="AD" clId="Web-{D0CD9567-57BB-46D2-9113-26C9824B4B28}" dt="2025-07-08T14:57:33.479" v="1" actId="20577"/>
          <ac:spMkLst>
            <pc:docMk/>
            <pc:sldMk cId="2643384301" sldId="2147481564"/>
            <ac:spMk id="3" creationId="{9691898C-AB3C-81D9-721D-05EF668060A0}"/>
          </ac:spMkLst>
        </pc:spChg>
      </pc:sldChg>
    </pc:docChg>
  </pc:docChgLst>
  <pc:docChgLst>
    <pc:chgData name="Truitt, Sarah" userId="S::struitt_southcentralfoundation.com#ext#@acog.onmicrosoft.com::441992af-668e-49c7-9b6b-9f66824b87c4" providerId="AD" clId="Web-{95AB2CF4-F93D-2078-2CD0-699B53E7B9FB}"/>
    <pc:docChg chg="modSld sldOrd">
      <pc:chgData name="Truitt, Sarah" userId="S::struitt_southcentralfoundation.com#ext#@acog.onmicrosoft.com::441992af-668e-49c7-9b6b-9f66824b87c4" providerId="AD" clId="Web-{95AB2CF4-F93D-2078-2CD0-699B53E7B9FB}" dt="2025-07-09T17:43:52.463" v="7"/>
      <pc:docMkLst>
        <pc:docMk/>
      </pc:docMkLst>
      <pc:sldChg chg="ord">
        <pc:chgData name="Truitt, Sarah" userId="S::struitt_southcentralfoundation.com#ext#@acog.onmicrosoft.com::441992af-668e-49c7-9b6b-9f66824b87c4" providerId="AD" clId="Web-{95AB2CF4-F93D-2078-2CD0-699B53E7B9FB}" dt="2025-07-09T17:09:43.137" v="0"/>
        <pc:sldMkLst>
          <pc:docMk/>
          <pc:sldMk cId="1135037608" sldId="2147481510"/>
        </pc:sldMkLst>
      </pc:sldChg>
      <pc:sldChg chg="ord">
        <pc:chgData name="Truitt, Sarah" userId="S::struitt_southcentralfoundation.com#ext#@acog.onmicrosoft.com::441992af-668e-49c7-9b6b-9f66824b87c4" providerId="AD" clId="Web-{95AB2CF4-F93D-2078-2CD0-699B53E7B9FB}" dt="2025-07-09T17:13:14.742" v="1"/>
        <pc:sldMkLst>
          <pc:docMk/>
          <pc:sldMk cId="2209885136" sldId="2147481517"/>
        </pc:sldMkLst>
      </pc:sldChg>
      <pc:sldChg chg="ord">
        <pc:chgData name="Truitt, Sarah" userId="S::struitt_southcentralfoundation.com#ext#@acog.onmicrosoft.com::441992af-668e-49c7-9b6b-9f66824b87c4" providerId="AD" clId="Web-{95AB2CF4-F93D-2078-2CD0-699B53E7B9FB}" dt="2025-07-09T17:17:14.692" v="4"/>
        <pc:sldMkLst>
          <pc:docMk/>
          <pc:sldMk cId="1540431138" sldId="2147481519"/>
        </pc:sldMkLst>
      </pc:sldChg>
      <pc:sldChg chg="ord">
        <pc:chgData name="Truitt, Sarah" userId="S::struitt_southcentralfoundation.com#ext#@acog.onmicrosoft.com::441992af-668e-49c7-9b6b-9f66824b87c4" providerId="AD" clId="Web-{95AB2CF4-F93D-2078-2CD0-699B53E7B9FB}" dt="2025-07-09T17:42:30.568" v="6"/>
        <pc:sldMkLst>
          <pc:docMk/>
          <pc:sldMk cId="1914876977" sldId="2147481521"/>
        </pc:sldMkLst>
      </pc:sldChg>
      <pc:sldChg chg="ord">
        <pc:chgData name="Truitt, Sarah" userId="S::struitt_southcentralfoundation.com#ext#@acog.onmicrosoft.com::441992af-668e-49c7-9b6b-9f66824b87c4" providerId="AD" clId="Web-{95AB2CF4-F93D-2078-2CD0-699B53E7B9FB}" dt="2025-07-09T17:43:52.463" v="7"/>
        <pc:sldMkLst>
          <pc:docMk/>
          <pc:sldMk cId="895465783" sldId="2147481522"/>
        </pc:sldMkLst>
      </pc:sldChg>
      <pc:sldChg chg="modSp">
        <pc:chgData name="Truitt, Sarah" userId="S::struitt_southcentralfoundation.com#ext#@acog.onmicrosoft.com::441992af-668e-49c7-9b6b-9f66824b87c4" providerId="AD" clId="Web-{95AB2CF4-F93D-2078-2CD0-699B53E7B9FB}" dt="2025-07-09T17:15:31.218" v="3" actId="20577"/>
        <pc:sldMkLst>
          <pc:docMk/>
          <pc:sldMk cId="2884004073" sldId="2147481527"/>
        </pc:sldMkLst>
        <pc:spChg chg="mod">
          <ac:chgData name="Truitt, Sarah" userId="S::struitt_southcentralfoundation.com#ext#@acog.onmicrosoft.com::441992af-668e-49c7-9b6b-9f66824b87c4" providerId="AD" clId="Web-{95AB2CF4-F93D-2078-2CD0-699B53E7B9FB}" dt="2025-07-09T17:15:31.218" v="3" actId="20577"/>
          <ac:spMkLst>
            <pc:docMk/>
            <pc:sldMk cId="2884004073" sldId="2147481527"/>
            <ac:spMk id="4" creationId="{61BA2F41-81DC-D194-3C37-98ED39E9B9A5}"/>
          </ac:spMkLst>
        </pc:spChg>
      </pc:sldChg>
      <pc:sldChg chg="ord">
        <pc:chgData name="Truitt, Sarah" userId="S::struitt_southcentralfoundation.com#ext#@acog.onmicrosoft.com::441992af-668e-49c7-9b6b-9f66824b87c4" providerId="AD" clId="Web-{95AB2CF4-F93D-2078-2CD0-699B53E7B9FB}" dt="2025-07-09T17:22:11.567" v="5"/>
        <pc:sldMkLst>
          <pc:docMk/>
          <pc:sldMk cId="1379029148" sldId="2147481529"/>
        </pc:sldMkLst>
      </pc:sldChg>
    </pc:docChg>
  </pc:docChgLst>
  <pc:docChgLst>
    <pc:chgData name="Carolyn Tobia" userId="S::ctobia@acog.org::8e79a57a-bebf-4978-a15b-cc1697f99c98" providerId="AD" clId="Web-{AF5A8505-FB97-9053-1B64-AAD1E89C62CE}"/>
    <pc:docChg chg="modSld">
      <pc:chgData name="Carolyn Tobia" userId="S::ctobia@acog.org::8e79a57a-bebf-4978-a15b-cc1697f99c98" providerId="AD" clId="Web-{AF5A8505-FB97-9053-1B64-AAD1E89C62CE}" dt="2025-07-09T13:43:57.863" v="8" actId="1076"/>
      <pc:docMkLst>
        <pc:docMk/>
      </pc:docMkLst>
      <pc:sldChg chg="modSp">
        <pc:chgData name="Carolyn Tobia" userId="S::ctobia@acog.org::8e79a57a-bebf-4978-a15b-cc1697f99c98" providerId="AD" clId="Web-{AF5A8505-FB97-9053-1B64-AAD1E89C62CE}" dt="2025-07-09T13:43:57.863" v="8" actId="1076"/>
        <pc:sldMkLst>
          <pc:docMk/>
          <pc:sldMk cId="2054028188" sldId="2037"/>
        </pc:sldMkLst>
        <pc:spChg chg="mod">
          <ac:chgData name="Carolyn Tobia" userId="S::ctobia@acog.org::8e79a57a-bebf-4978-a15b-cc1697f99c98" providerId="AD" clId="Web-{AF5A8505-FB97-9053-1B64-AAD1E89C62CE}" dt="2025-07-09T13:43:57.863" v="8" actId="1076"/>
          <ac:spMkLst>
            <pc:docMk/>
            <pc:sldMk cId="2054028188" sldId="2037"/>
            <ac:spMk id="3" creationId="{28D5115A-2385-F880-749B-FCA146266B3A}"/>
          </ac:spMkLst>
        </pc:spChg>
        <pc:picChg chg="mod">
          <ac:chgData name="Carolyn Tobia" userId="S::ctobia@acog.org::8e79a57a-bebf-4978-a15b-cc1697f99c98" providerId="AD" clId="Web-{AF5A8505-FB97-9053-1B64-AAD1E89C62CE}" dt="2025-07-09T13:43:57.848" v="7" actId="1076"/>
          <ac:picMkLst>
            <pc:docMk/>
            <pc:sldMk cId="2054028188" sldId="2037"/>
            <ac:picMk id="8" creationId="{F8BBE08D-FB2B-9C49-B7C1-26D8F476CB1A}"/>
          </ac:picMkLst>
        </pc:picChg>
      </pc:sldChg>
    </pc:docChg>
  </pc:docChgLst>
  <pc:docChgLst>
    <pc:chgData name="Bethany Banakos" userId="06321eb6-42a9-415a-802c-e2d1ef738d2a" providerId="ADAL" clId="{CB822892-2219-439B-A8D3-9F999E04B24E}"/>
    <pc:docChg chg="modSld">
      <pc:chgData name="Bethany Banakos" userId="06321eb6-42a9-415a-802c-e2d1ef738d2a" providerId="ADAL" clId="{CB822892-2219-439B-A8D3-9F999E04B24E}" dt="2025-07-09T17:58:53.878" v="7" actId="1076"/>
      <pc:docMkLst>
        <pc:docMk/>
      </pc:docMkLst>
      <pc:sldChg chg="modSp mod">
        <pc:chgData name="Bethany Banakos" userId="06321eb6-42a9-415a-802c-e2d1ef738d2a" providerId="ADAL" clId="{CB822892-2219-439B-A8D3-9F999E04B24E}" dt="2025-07-09T17:58:53.878" v="7" actId="1076"/>
        <pc:sldMkLst>
          <pc:docMk/>
          <pc:sldMk cId="0" sldId="263"/>
        </pc:sldMkLst>
        <pc:spChg chg="mod">
          <ac:chgData name="Bethany Banakos" userId="06321eb6-42a9-415a-802c-e2d1ef738d2a" providerId="ADAL" clId="{CB822892-2219-439B-A8D3-9F999E04B24E}" dt="2025-07-09T17:58:53.878" v="7" actId="1076"/>
          <ac:spMkLst>
            <pc:docMk/>
            <pc:sldMk cId="0" sldId="263"/>
            <ac:spMk id="272" creationId="{00000000-0000-0000-0000-000000000000}"/>
          </ac:spMkLst>
        </pc:spChg>
      </pc:sldChg>
      <pc:sldChg chg="modSp mod">
        <pc:chgData name="Bethany Banakos" userId="06321eb6-42a9-415a-802c-e2d1ef738d2a" providerId="ADAL" clId="{CB822892-2219-439B-A8D3-9F999E04B24E}" dt="2025-07-09T17:53:45.811" v="6" actId="20577"/>
        <pc:sldMkLst>
          <pc:docMk/>
          <pc:sldMk cId="4108968951" sldId="2147481554"/>
        </pc:sldMkLst>
        <pc:spChg chg="mod">
          <ac:chgData name="Bethany Banakos" userId="06321eb6-42a9-415a-802c-e2d1ef738d2a" providerId="ADAL" clId="{CB822892-2219-439B-A8D3-9F999E04B24E}" dt="2025-07-09T17:53:45.811" v="6" actId="20577"/>
          <ac:spMkLst>
            <pc:docMk/>
            <pc:sldMk cId="4108968951" sldId="2147481554"/>
            <ac:spMk id="5" creationId="{B5A06D7A-6063-22D0-54C0-A48600617E01}"/>
          </ac:spMkLst>
        </pc:spChg>
      </pc:sldChg>
    </pc:docChg>
  </pc:docChgLst>
  <pc:docChgLst>
    <pc:chgData name="Izzy Taylor" userId="S::itaylor@acog.org::1ff3c72b-3914-4f87-a182-6ad0d8f76bdb" providerId="AD" clId="Web-{F89A7B1D-602F-C984-4E1D-E1A17F92C2C7}"/>
    <pc:docChg chg="addSld delSld sldOrd modSection">
      <pc:chgData name="Izzy Taylor" userId="S::itaylor@acog.org::1ff3c72b-3914-4f87-a182-6ad0d8f76bdb" providerId="AD" clId="Web-{F89A7B1D-602F-C984-4E1D-E1A17F92C2C7}" dt="2025-07-09T18:43:03.110" v="2"/>
      <pc:docMkLst>
        <pc:docMk/>
      </pc:docMkLst>
      <pc:sldChg chg="ord">
        <pc:chgData name="Izzy Taylor" userId="S::itaylor@acog.org::1ff3c72b-3914-4f87-a182-6ad0d8f76bdb" providerId="AD" clId="Web-{F89A7B1D-602F-C984-4E1D-E1A17F92C2C7}" dt="2025-07-09T18:43:03.110" v="2"/>
        <pc:sldMkLst>
          <pc:docMk/>
          <pc:sldMk cId="1747899168" sldId="2147481536"/>
        </pc:sldMkLst>
      </pc:sldChg>
      <pc:sldChg chg="new del">
        <pc:chgData name="Izzy Taylor" userId="S::itaylor@acog.org::1ff3c72b-3914-4f87-a182-6ad0d8f76bdb" providerId="AD" clId="Web-{F89A7B1D-602F-C984-4E1D-E1A17F92C2C7}" dt="2025-07-09T18:16:50.856" v="1"/>
        <pc:sldMkLst>
          <pc:docMk/>
          <pc:sldMk cId="3523010188" sldId="2147481566"/>
        </pc:sldMkLst>
      </pc:sldChg>
    </pc:docChg>
  </pc:docChgLst>
  <pc:docChgLst>
    <pc:chgData name="Carolyn Tobia" userId="S::ctobia@acog.org::8e79a57a-bebf-4978-a15b-cc1697f99c98" providerId="AD" clId="Web-{B5758A7C-9E05-4DB6-E163-693DE8979C3C}"/>
    <pc:docChg chg="modSld">
      <pc:chgData name="Carolyn Tobia" userId="S::ctobia@acog.org::8e79a57a-bebf-4978-a15b-cc1697f99c98" providerId="AD" clId="Web-{B5758A7C-9E05-4DB6-E163-693DE8979C3C}" dt="2025-07-09T18:36:41.409" v="25" actId="1076"/>
      <pc:docMkLst>
        <pc:docMk/>
      </pc:docMkLst>
      <pc:sldChg chg="modSp">
        <pc:chgData name="Carolyn Tobia" userId="S::ctobia@acog.org::8e79a57a-bebf-4978-a15b-cc1697f99c98" providerId="AD" clId="Web-{B5758A7C-9E05-4DB6-E163-693DE8979C3C}" dt="2025-07-09T18:36:41.409" v="25" actId="1076"/>
        <pc:sldMkLst>
          <pc:docMk/>
          <pc:sldMk cId="0" sldId="257"/>
        </pc:sldMkLst>
        <pc:grpChg chg="mod">
          <ac:chgData name="Carolyn Tobia" userId="S::ctobia@acog.org::8e79a57a-bebf-4978-a15b-cc1697f99c98" providerId="AD" clId="Web-{B5758A7C-9E05-4DB6-E163-693DE8979C3C}" dt="2025-07-09T18:36:41.409" v="25" actId="1076"/>
          <ac:grpSpMkLst>
            <pc:docMk/>
            <pc:sldMk cId="0" sldId="257"/>
            <ac:grpSpMk id="192" creationId="{00000000-0000-0000-0000-000000000000}"/>
          </ac:grpSpMkLst>
        </pc:grpChg>
      </pc:sldChg>
      <pc:sldChg chg="modSp">
        <pc:chgData name="Carolyn Tobia" userId="S::ctobia@acog.org::8e79a57a-bebf-4978-a15b-cc1697f99c98" providerId="AD" clId="Web-{B5758A7C-9E05-4DB6-E163-693DE8979C3C}" dt="2025-07-09T18:17:45.973" v="2" actId="14100"/>
        <pc:sldMkLst>
          <pc:docMk/>
          <pc:sldMk cId="1135037608" sldId="2147481510"/>
        </pc:sldMkLst>
        <pc:spChg chg="mod">
          <ac:chgData name="Carolyn Tobia" userId="S::ctobia@acog.org::8e79a57a-bebf-4978-a15b-cc1697f99c98" providerId="AD" clId="Web-{B5758A7C-9E05-4DB6-E163-693DE8979C3C}" dt="2025-07-09T18:17:45.973" v="2" actId="14100"/>
          <ac:spMkLst>
            <pc:docMk/>
            <pc:sldMk cId="1135037608" sldId="2147481510"/>
            <ac:spMk id="11" creationId="{745E0970-48C2-C33B-CB02-9F5A0C1F023A}"/>
          </ac:spMkLst>
        </pc:spChg>
        <pc:picChg chg="mod">
          <ac:chgData name="Carolyn Tobia" userId="S::ctobia@acog.org::8e79a57a-bebf-4978-a15b-cc1697f99c98" providerId="AD" clId="Web-{B5758A7C-9E05-4DB6-E163-693DE8979C3C}" dt="2025-07-09T18:17:37.285" v="1" actId="1076"/>
          <ac:picMkLst>
            <pc:docMk/>
            <pc:sldMk cId="1135037608" sldId="2147481510"/>
            <ac:picMk id="9" creationId="{C968D2D1-3AEC-B3AF-6693-AB572044755B}"/>
          </ac:picMkLst>
        </pc:picChg>
        <pc:picChg chg="mod">
          <ac:chgData name="Carolyn Tobia" userId="S::ctobia@acog.org::8e79a57a-bebf-4978-a15b-cc1697f99c98" providerId="AD" clId="Web-{B5758A7C-9E05-4DB6-E163-693DE8979C3C}" dt="2025-07-09T18:17:34.441" v="0" actId="1076"/>
          <ac:picMkLst>
            <pc:docMk/>
            <pc:sldMk cId="1135037608" sldId="2147481510"/>
            <ac:picMk id="1027" creationId="{283784E8-79BE-EA0F-701A-8B4A6D531684}"/>
          </ac:picMkLst>
        </pc:picChg>
      </pc:sldChg>
      <pc:sldChg chg="modSp">
        <pc:chgData name="Carolyn Tobia" userId="S::ctobia@acog.org::8e79a57a-bebf-4978-a15b-cc1697f99c98" providerId="AD" clId="Web-{B5758A7C-9E05-4DB6-E163-693DE8979C3C}" dt="2025-07-09T18:18:11.583" v="4" actId="1076"/>
        <pc:sldMkLst>
          <pc:docMk/>
          <pc:sldMk cId="937456294" sldId="2147481512"/>
        </pc:sldMkLst>
        <pc:spChg chg="mod">
          <ac:chgData name="Carolyn Tobia" userId="S::ctobia@acog.org::8e79a57a-bebf-4978-a15b-cc1697f99c98" providerId="AD" clId="Web-{B5758A7C-9E05-4DB6-E163-693DE8979C3C}" dt="2025-07-09T18:18:11.583" v="4" actId="1076"/>
          <ac:spMkLst>
            <pc:docMk/>
            <pc:sldMk cId="937456294" sldId="2147481512"/>
            <ac:spMk id="5" creationId="{CD83127A-FD5E-024F-D22D-54C28FA8B2AD}"/>
          </ac:spMkLst>
        </pc:spChg>
        <pc:picChg chg="mod">
          <ac:chgData name="Carolyn Tobia" userId="S::ctobia@acog.org::8e79a57a-bebf-4978-a15b-cc1697f99c98" providerId="AD" clId="Web-{B5758A7C-9E05-4DB6-E163-693DE8979C3C}" dt="2025-07-09T18:18:06.161" v="3" actId="1076"/>
          <ac:picMkLst>
            <pc:docMk/>
            <pc:sldMk cId="937456294" sldId="2147481512"/>
            <ac:picMk id="8" creationId="{BCFBE592-BD8C-FFD1-51AA-F9EAB21DB639}"/>
          </ac:picMkLst>
        </pc:picChg>
      </pc:sldChg>
      <pc:sldChg chg="modSp">
        <pc:chgData name="Carolyn Tobia" userId="S::ctobia@acog.org::8e79a57a-bebf-4978-a15b-cc1697f99c98" providerId="AD" clId="Web-{B5758A7C-9E05-4DB6-E163-693DE8979C3C}" dt="2025-07-09T18:18:38.772" v="5" actId="1076"/>
        <pc:sldMkLst>
          <pc:docMk/>
          <pc:sldMk cId="979872323" sldId="2147481513"/>
        </pc:sldMkLst>
        <pc:picChg chg="mod">
          <ac:chgData name="Carolyn Tobia" userId="S::ctobia@acog.org::8e79a57a-bebf-4978-a15b-cc1697f99c98" providerId="AD" clId="Web-{B5758A7C-9E05-4DB6-E163-693DE8979C3C}" dt="2025-07-09T18:18:38.772" v="5" actId="1076"/>
          <ac:picMkLst>
            <pc:docMk/>
            <pc:sldMk cId="979872323" sldId="2147481513"/>
            <ac:picMk id="6" creationId="{312A2412-DE03-E967-F1ED-6F4847DA3B7D}"/>
          </ac:picMkLst>
        </pc:picChg>
      </pc:sldChg>
      <pc:sldChg chg="modSp">
        <pc:chgData name="Carolyn Tobia" userId="S::ctobia@acog.org::8e79a57a-bebf-4978-a15b-cc1697f99c98" providerId="AD" clId="Web-{B5758A7C-9E05-4DB6-E163-693DE8979C3C}" dt="2025-07-09T18:22:11.062" v="24" actId="1076"/>
        <pc:sldMkLst>
          <pc:docMk/>
          <pc:sldMk cId="4186626830" sldId="2147481526"/>
        </pc:sldMkLst>
        <pc:spChg chg="mod">
          <ac:chgData name="Carolyn Tobia" userId="S::ctobia@acog.org::8e79a57a-bebf-4978-a15b-cc1697f99c98" providerId="AD" clId="Web-{B5758A7C-9E05-4DB6-E163-693DE8979C3C}" dt="2025-07-09T18:21:41.873" v="20" actId="20577"/>
          <ac:spMkLst>
            <pc:docMk/>
            <pc:sldMk cId="4186626830" sldId="2147481526"/>
            <ac:spMk id="3" creationId="{71AA8738-6236-6812-2542-DE9033EAA15D}"/>
          </ac:spMkLst>
        </pc:spChg>
        <pc:spChg chg="mod">
          <ac:chgData name="Carolyn Tobia" userId="S::ctobia@acog.org::8e79a57a-bebf-4978-a15b-cc1697f99c98" providerId="AD" clId="Web-{B5758A7C-9E05-4DB6-E163-693DE8979C3C}" dt="2025-07-09T18:22:11.062" v="24" actId="1076"/>
          <ac:spMkLst>
            <pc:docMk/>
            <pc:sldMk cId="4186626830" sldId="2147481526"/>
            <ac:spMk id="4" creationId="{D9EB38A9-FAC7-2C17-F06E-EF2F889D13BB}"/>
          </ac:spMkLst>
        </pc:spChg>
      </pc:sldChg>
    </pc:docChg>
  </pc:docChgLst>
  <pc:docChgLst>
    <pc:chgData name="Andrea Carrillo" userId="S::acarrillo@acog.org::f6d8b855-3256-46a9-8f05-f3f59681f816" providerId="AD" clId="Web-{8B6A8137-B354-4EA8-AB19-6292D878DE9F}"/>
    <pc:docChg chg="addSld delSld modSld sldOrd addMainMaster modMainMaster modSection">
      <pc:chgData name="Andrea Carrillo" userId="S::acarrillo@acog.org::f6d8b855-3256-46a9-8f05-f3f59681f816" providerId="AD" clId="Web-{8B6A8137-B354-4EA8-AB19-6292D878DE9F}" dt="2025-07-07T19:45:43.579" v="630" actId="20577"/>
      <pc:docMkLst>
        <pc:docMk/>
      </pc:docMkLst>
      <pc:sldChg chg="add del ord">
        <pc:chgData name="Andrea Carrillo" userId="S::acarrillo@acog.org::f6d8b855-3256-46a9-8f05-f3f59681f816" providerId="AD" clId="Web-{8B6A8137-B354-4EA8-AB19-6292D878DE9F}" dt="2025-07-07T19:23:06.783" v="323"/>
        <pc:sldMkLst>
          <pc:docMk/>
          <pc:sldMk cId="0" sldId="256"/>
        </pc:sldMkLst>
      </pc:sldChg>
      <pc:sldChg chg="add del ord">
        <pc:chgData name="Andrea Carrillo" userId="S::acarrillo@acog.org::f6d8b855-3256-46a9-8f05-f3f59681f816" providerId="AD" clId="Web-{8B6A8137-B354-4EA8-AB19-6292D878DE9F}" dt="2025-07-07T19:23:06.783" v="322"/>
        <pc:sldMkLst>
          <pc:docMk/>
          <pc:sldMk cId="0" sldId="257"/>
        </pc:sldMkLst>
      </pc:sldChg>
      <pc:sldChg chg="addSp delSp modSp">
        <pc:chgData name="Andrea Carrillo" userId="S::acarrillo@acog.org::f6d8b855-3256-46a9-8f05-f3f59681f816" providerId="AD" clId="Web-{8B6A8137-B354-4EA8-AB19-6292D878DE9F}" dt="2025-07-07T19:45:08.891" v="625" actId="1076"/>
        <pc:sldMkLst>
          <pc:docMk/>
          <pc:sldMk cId="0" sldId="258"/>
        </pc:sldMkLst>
        <pc:spChg chg="mod">
          <ac:chgData name="Andrea Carrillo" userId="S::acarrillo@acog.org::f6d8b855-3256-46a9-8f05-f3f59681f816" providerId="AD" clId="Web-{8B6A8137-B354-4EA8-AB19-6292D878DE9F}" dt="2025-07-07T19:20:27.795" v="188" actId="1076"/>
          <ac:spMkLst>
            <pc:docMk/>
            <pc:sldMk cId="0" sldId="258"/>
            <ac:spMk id="14" creationId="{56424944-D11D-28EC-FBBE-A16C62956F87}"/>
          </ac:spMkLst>
        </pc:spChg>
        <pc:spChg chg="mod ord">
          <ac:chgData name="Andrea Carrillo" userId="S::acarrillo@acog.org::f6d8b855-3256-46a9-8f05-f3f59681f816" providerId="AD" clId="Web-{8B6A8137-B354-4EA8-AB19-6292D878DE9F}" dt="2025-07-07T19:45:08.891" v="625" actId="1076"/>
          <ac:spMkLst>
            <pc:docMk/>
            <pc:sldMk cId="0" sldId="258"/>
            <ac:spMk id="28" creationId="{C3351ED5-8AE7-E31C-550A-45505CFE3658}"/>
          </ac:spMkLst>
        </pc:spChg>
        <pc:spChg chg="mod ord">
          <ac:chgData name="Andrea Carrillo" userId="S::acarrillo@acog.org::f6d8b855-3256-46a9-8f05-f3f59681f816" providerId="AD" clId="Web-{8B6A8137-B354-4EA8-AB19-6292D878DE9F}" dt="2025-07-07T19:41:49.011" v="570" actId="1076"/>
          <ac:spMkLst>
            <pc:docMk/>
            <pc:sldMk cId="0" sldId="258"/>
            <ac:spMk id="29" creationId="{44B7C4E8-4E99-2D7B-4759-948471D09821}"/>
          </ac:spMkLst>
        </pc:spChg>
        <pc:spChg chg="mod">
          <ac:chgData name="Andrea Carrillo" userId="S::acarrillo@acog.org::f6d8b855-3256-46a9-8f05-f3f59681f816" providerId="AD" clId="Web-{8B6A8137-B354-4EA8-AB19-6292D878DE9F}" dt="2025-07-07T19:43:40.545" v="596" actId="1076"/>
          <ac:spMkLst>
            <pc:docMk/>
            <pc:sldMk cId="0" sldId="258"/>
            <ac:spMk id="35" creationId="{83AC12B5-F232-37DA-6280-5F984AE8C7AF}"/>
          </ac:spMkLst>
        </pc:spChg>
        <pc:spChg chg="ord">
          <ac:chgData name="Andrea Carrillo" userId="S::acarrillo@acog.org::f6d8b855-3256-46a9-8f05-f3f59681f816" providerId="AD" clId="Web-{8B6A8137-B354-4EA8-AB19-6292D878DE9F}" dt="2025-07-07T19:21:07.562" v="190"/>
          <ac:spMkLst>
            <pc:docMk/>
            <pc:sldMk cId="0" sldId="258"/>
            <ac:spMk id="40" creationId="{6A19E54B-2CD4-B66A-B50F-0132CC06D6CC}"/>
          </ac:spMkLst>
        </pc:spChg>
        <pc:spChg chg="mod">
          <ac:chgData name="Andrea Carrillo" userId="S::acarrillo@acog.org::f6d8b855-3256-46a9-8f05-f3f59681f816" providerId="AD" clId="Web-{8B6A8137-B354-4EA8-AB19-6292D878DE9F}" dt="2025-07-07T19:41:32.604" v="564" actId="1076"/>
          <ac:spMkLst>
            <pc:docMk/>
            <pc:sldMk cId="0" sldId="258"/>
            <ac:spMk id="41" creationId="{1B83E2E6-C5DC-B022-684E-B20F76AE1A64}"/>
          </ac:spMkLst>
        </pc:spChg>
        <pc:spChg chg="add mod">
          <ac:chgData name="Andrea Carrillo" userId="S::acarrillo@acog.org::f6d8b855-3256-46a9-8f05-f3f59681f816" providerId="AD" clId="Web-{8B6A8137-B354-4EA8-AB19-6292D878DE9F}" dt="2025-07-07T19:45:02.343" v="624" actId="1076"/>
          <ac:spMkLst>
            <pc:docMk/>
            <pc:sldMk cId="0" sldId="258"/>
            <ac:spMk id="43" creationId="{A70128EB-43ED-498F-B55A-666DB5EC839E}"/>
          </ac:spMkLst>
        </pc:spChg>
        <pc:grpChg chg="mod">
          <ac:chgData name="Andrea Carrillo" userId="S::acarrillo@acog.org::f6d8b855-3256-46a9-8f05-f3f59681f816" providerId="AD" clId="Web-{8B6A8137-B354-4EA8-AB19-6292D878DE9F}" dt="2025-07-07T19:19:58.592" v="178" actId="1076"/>
          <ac:grpSpMkLst>
            <pc:docMk/>
            <pc:sldMk cId="0" sldId="258"/>
            <ac:grpSpMk id="11" creationId="{BF780ADA-C8C7-D0EE-01FE-08B540CC68B6}"/>
          </ac:grpSpMkLst>
        </pc:grpChg>
        <pc:grpChg chg="add mod">
          <ac:chgData name="Andrea Carrillo" userId="S::acarrillo@acog.org::f6d8b855-3256-46a9-8f05-f3f59681f816" providerId="AD" clId="Web-{8B6A8137-B354-4EA8-AB19-6292D878DE9F}" dt="2025-07-07T19:44:21.843" v="606" actId="1076"/>
          <ac:grpSpMkLst>
            <pc:docMk/>
            <pc:sldMk cId="0" sldId="258"/>
            <ac:grpSpMk id="33" creationId="{228B8091-4913-B524-5460-71DC9119AF00}"/>
          </ac:grpSpMkLst>
        </pc:grpChg>
        <pc:grpChg chg="add mod">
          <ac:chgData name="Andrea Carrillo" userId="S::acarrillo@acog.org::f6d8b855-3256-46a9-8f05-f3f59681f816" providerId="AD" clId="Web-{8B6A8137-B354-4EA8-AB19-6292D878DE9F}" dt="2025-07-07T19:20:15.608" v="186" actId="1076"/>
          <ac:grpSpMkLst>
            <pc:docMk/>
            <pc:sldMk cId="0" sldId="258"/>
            <ac:grpSpMk id="36" creationId="{AF8C9E7D-5236-1689-0D21-8831E787D236}"/>
          </ac:grpSpMkLst>
        </pc:grpChg>
        <pc:grpChg chg="add mod">
          <ac:chgData name="Andrea Carrillo" userId="S::acarrillo@acog.org::f6d8b855-3256-46a9-8f05-f3f59681f816" providerId="AD" clId="Web-{8B6A8137-B354-4EA8-AB19-6292D878DE9F}" dt="2025-07-07T19:41:32.948" v="565" actId="1076"/>
          <ac:grpSpMkLst>
            <pc:docMk/>
            <pc:sldMk cId="0" sldId="258"/>
            <ac:grpSpMk id="39" creationId="{FBF6E5C6-566E-61AD-C444-A8E2BA31CC6A}"/>
          </ac:grpSpMkLst>
        </pc:grpChg>
        <pc:picChg chg="add mod ord modCrop">
          <ac:chgData name="Andrea Carrillo" userId="S::acarrillo@acog.org::f6d8b855-3256-46a9-8f05-f3f59681f816" providerId="AD" clId="Web-{8B6A8137-B354-4EA8-AB19-6292D878DE9F}" dt="2025-07-07T19:41:13.338" v="557"/>
          <ac:picMkLst>
            <pc:docMk/>
            <pc:sldMk cId="0" sldId="258"/>
            <ac:picMk id="4" creationId="{2A95BB69-5640-D104-C963-BDAC6A43C98C}"/>
          </ac:picMkLst>
        </pc:picChg>
        <pc:picChg chg="add mod modCrop">
          <ac:chgData name="Andrea Carrillo" userId="S::acarrillo@acog.org::f6d8b855-3256-46a9-8f05-f3f59681f816" providerId="AD" clId="Web-{8B6A8137-B354-4EA8-AB19-6292D878DE9F}" dt="2025-07-07T19:43:49.701" v="600" actId="1076"/>
          <ac:picMkLst>
            <pc:docMk/>
            <pc:sldMk cId="0" sldId="258"/>
            <ac:picMk id="7" creationId="{107DA311-E7E3-1670-D91C-48FFA2594EAB}"/>
          </ac:picMkLst>
        </pc:picChg>
        <pc:picChg chg="add mod modCrop">
          <ac:chgData name="Andrea Carrillo" userId="S::acarrillo@acog.org::f6d8b855-3256-46a9-8f05-f3f59681f816" providerId="AD" clId="Web-{8B6A8137-B354-4EA8-AB19-6292D878DE9F}" dt="2025-07-07T19:43:47.889" v="598" actId="1076"/>
          <ac:picMkLst>
            <pc:docMk/>
            <pc:sldMk cId="0" sldId="258"/>
            <ac:picMk id="8" creationId="{1A970347-514D-BED2-BD12-61F7340A9E15}"/>
          </ac:picMkLst>
        </pc:picChg>
        <pc:picChg chg="mod modCrop">
          <ac:chgData name="Andrea Carrillo" userId="S::acarrillo@acog.org::f6d8b855-3256-46a9-8f05-f3f59681f816" providerId="AD" clId="Web-{8B6A8137-B354-4EA8-AB19-6292D878DE9F}" dt="2025-07-07T19:40:53.510" v="555" actId="1076"/>
          <ac:picMkLst>
            <pc:docMk/>
            <pc:sldMk cId="0" sldId="258"/>
            <ac:picMk id="24" creationId="{E76D4C5F-0190-D1CF-0877-73B0E03EE766}"/>
          </ac:picMkLst>
        </pc:picChg>
      </pc:sldChg>
      <pc:sldChg chg="add del ord">
        <pc:chgData name="Andrea Carrillo" userId="S::acarrillo@acog.org::f6d8b855-3256-46a9-8f05-f3f59681f816" providerId="AD" clId="Web-{8B6A8137-B354-4EA8-AB19-6292D878DE9F}" dt="2025-07-07T19:23:06.783" v="320"/>
        <pc:sldMkLst>
          <pc:docMk/>
          <pc:sldMk cId="0" sldId="259"/>
        </pc:sldMkLst>
      </pc:sldChg>
      <pc:sldChg chg="add del ord">
        <pc:chgData name="Andrea Carrillo" userId="S::acarrillo@acog.org::f6d8b855-3256-46a9-8f05-f3f59681f816" providerId="AD" clId="Web-{8B6A8137-B354-4EA8-AB19-6292D878DE9F}" dt="2025-07-07T19:23:06.783" v="319"/>
        <pc:sldMkLst>
          <pc:docMk/>
          <pc:sldMk cId="0" sldId="260"/>
        </pc:sldMkLst>
      </pc:sldChg>
      <pc:sldChg chg="add del ord">
        <pc:chgData name="Andrea Carrillo" userId="S::acarrillo@acog.org::f6d8b855-3256-46a9-8f05-f3f59681f816" providerId="AD" clId="Web-{8B6A8137-B354-4EA8-AB19-6292D878DE9F}" dt="2025-07-07T19:23:06.783" v="318"/>
        <pc:sldMkLst>
          <pc:docMk/>
          <pc:sldMk cId="0" sldId="261"/>
        </pc:sldMkLst>
      </pc:sldChg>
      <pc:sldChg chg="add del ord">
        <pc:chgData name="Andrea Carrillo" userId="S::acarrillo@acog.org::f6d8b855-3256-46a9-8f05-f3f59681f816" providerId="AD" clId="Web-{8B6A8137-B354-4EA8-AB19-6292D878DE9F}" dt="2025-07-07T19:23:06.783" v="317"/>
        <pc:sldMkLst>
          <pc:docMk/>
          <pc:sldMk cId="0" sldId="262"/>
        </pc:sldMkLst>
      </pc:sldChg>
      <pc:sldChg chg="add del ord">
        <pc:chgData name="Andrea Carrillo" userId="S::acarrillo@acog.org::f6d8b855-3256-46a9-8f05-f3f59681f816" providerId="AD" clId="Web-{8B6A8137-B354-4EA8-AB19-6292D878DE9F}" dt="2025-07-07T19:23:06.783" v="316"/>
        <pc:sldMkLst>
          <pc:docMk/>
          <pc:sldMk cId="0" sldId="263"/>
        </pc:sldMkLst>
      </pc:sldChg>
      <pc:sldChg chg="add del ord">
        <pc:chgData name="Andrea Carrillo" userId="S::acarrillo@acog.org::f6d8b855-3256-46a9-8f05-f3f59681f816" providerId="AD" clId="Web-{8B6A8137-B354-4EA8-AB19-6292D878DE9F}" dt="2025-07-07T19:23:06.783" v="315"/>
        <pc:sldMkLst>
          <pc:docMk/>
          <pc:sldMk cId="0" sldId="264"/>
        </pc:sldMkLst>
      </pc:sldChg>
      <pc:sldChg chg="add del ord">
        <pc:chgData name="Andrea Carrillo" userId="S::acarrillo@acog.org::f6d8b855-3256-46a9-8f05-f3f59681f816" providerId="AD" clId="Web-{8B6A8137-B354-4EA8-AB19-6292D878DE9F}" dt="2025-07-07T19:23:06.783" v="314"/>
        <pc:sldMkLst>
          <pc:docMk/>
          <pc:sldMk cId="0" sldId="265"/>
        </pc:sldMkLst>
      </pc:sldChg>
      <pc:sldChg chg="add del ord">
        <pc:chgData name="Andrea Carrillo" userId="S::acarrillo@acog.org::f6d8b855-3256-46a9-8f05-f3f59681f816" providerId="AD" clId="Web-{8B6A8137-B354-4EA8-AB19-6292D878DE9F}" dt="2025-07-07T19:23:06.783" v="313"/>
        <pc:sldMkLst>
          <pc:docMk/>
          <pc:sldMk cId="0" sldId="266"/>
        </pc:sldMkLst>
      </pc:sldChg>
      <pc:sldChg chg="add del ord">
        <pc:chgData name="Andrea Carrillo" userId="S::acarrillo@acog.org::f6d8b855-3256-46a9-8f05-f3f59681f816" providerId="AD" clId="Web-{8B6A8137-B354-4EA8-AB19-6292D878DE9F}" dt="2025-07-07T19:23:06.783" v="312"/>
        <pc:sldMkLst>
          <pc:docMk/>
          <pc:sldMk cId="0" sldId="267"/>
        </pc:sldMkLst>
      </pc:sldChg>
      <pc:sldChg chg="add del ord">
        <pc:chgData name="Andrea Carrillo" userId="S::acarrillo@acog.org::f6d8b855-3256-46a9-8f05-f3f59681f816" providerId="AD" clId="Web-{8B6A8137-B354-4EA8-AB19-6292D878DE9F}" dt="2025-07-07T19:23:06.783" v="311"/>
        <pc:sldMkLst>
          <pc:docMk/>
          <pc:sldMk cId="0" sldId="268"/>
        </pc:sldMkLst>
      </pc:sldChg>
      <pc:sldChg chg="add del ord">
        <pc:chgData name="Andrea Carrillo" userId="S::acarrillo@acog.org::f6d8b855-3256-46a9-8f05-f3f59681f816" providerId="AD" clId="Web-{8B6A8137-B354-4EA8-AB19-6292D878DE9F}" dt="2025-07-07T19:23:06.783" v="310"/>
        <pc:sldMkLst>
          <pc:docMk/>
          <pc:sldMk cId="0" sldId="269"/>
        </pc:sldMkLst>
      </pc:sldChg>
      <pc:sldChg chg="add del ord">
        <pc:chgData name="Andrea Carrillo" userId="S::acarrillo@acog.org::f6d8b855-3256-46a9-8f05-f3f59681f816" providerId="AD" clId="Web-{8B6A8137-B354-4EA8-AB19-6292D878DE9F}" dt="2025-07-07T19:23:06.783" v="309"/>
        <pc:sldMkLst>
          <pc:docMk/>
          <pc:sldMk cId="0" sldId="270"/>
        </pc:sldMkLst>
      </pc:sldChg>
      <pc:sldChg chg="add del ord">
        <pc:chgData name="Andrea Carrillo" userId="S::acarrillo@acog.org::f6d8b855-3256-46a9-8f05-f3f59681f816" providerId="AD" clId="Web-{8B6A8137-B354-4EA8-AB19-6292D878DE9F}" dt="2025-07-07T19:23:06.768" v="308"/>
        <pc:sldMkLst>
          <pc:docMk/>
          <pc:sldMk cId="0" sldId="271"/>
        </pc:sldMkLst>
      </pc:sldChg>
      <pc:sldChg chg="add del ord">
        <pc:chgData name="Andrea Carrillo" userId="S::acarrillo@acog.org::f6d8b855-3256-46a9-8f05-f3f59681f816" providerId="AD" clId="Web-{8B6A8137-B354-4EA8-AB19-6292D878DE9F}" dt="2025-07-07T19:23:06.768" v="307"/>
        <pc:sldMkLst>
          <pc:docMk/>
          <pc:sldMk cId="0" sldId="272"/>
        </pc:sldMkLst>
      </pc:sldChg>
      <pc:sldChg chg="del">
        <pc:chgData name="Andrea Carrillo" userId="S::acarrillo@acog.org::f6d8b855-3256-46a9-8f05-f3f59681f816" providerId="AD" clId="Web-{8B6A8137-B354-4EA8-AB19-6292D878DE9F}" dt="2025-07-07T19:22:08.751" v="219"/>
        <pc:sldMkLst>
          <pc:docMk/>
          <pc:sldMk cId="0" sldId="273"/>
        </pc:sldMkLst>
      </pc:sldChg>
      <pc:sldChg chg="del">
        <pc:chgData name="Andrea Carrillo" userId="S::acarrillo@acog.org::f6d8b855-3256-46a9-8f05-f3f59681f816" providerId="AD" clId="Web-{8B6A8137-B354-4EA8-AB19-6292D878DE9F}" dt="2025-07-07T19:22:08.751" v="218"/>
        <pc:sldMkLst>
          <pc:docMk/>
          <pc:sldMk cId="0" sldId="274"/>
        </pc:sldMkLst>
      </pc:sldChg>
      <pc:sldChg chg="del">
        <pc:chgData name="Andrea Carrillo" userId="S::acarrillo@acog.org::f6d8b855-3256-46a9-8f05-f3f59681f816" providerId="AD" clId="Web-{8B6A8137-B354-4EA8-AB19-6292D878DE9F}" dt="2025-07-07T19:22:08.751" v="217"/>
        <pc:sldMkLst>
          <pc:docMk/>
          <pc:sldMk cId="0" sldId="275"/>
        </pc:sldMkLst>
      </pc:sldChg>
      <pc:sldChg chg="del">
        <pc:chgData name="Andrea Carrillo" userId="S::acarrillo@acog.org::f6d8b855-3256-46a9-8f05-f3f59681f816" providerId="AD" clId="Web-{8B6A8137-B354-4EA8-AB19-6292D878DE9F}" dt="2025-07-07T19:22:08.751" v="216"/>
        <pc:sldMkLst>
          <pc:docMk/>
          <pc:sldMk cId="0" sldId="276"/>
        </pc:sldMkLst>
      </pc:sldChg>
      <pc:sldChg chg="del">
        <pc:chgData name="Andrea Carrillo" userId="S::acarrillo@acog.org::f6d8b855-3256-46a9-8f05-f3f59681f816" providerId="AD" clId="Web-{8B6A8137-B354-4EA8-AB19-6292D878DE9F}" dt="2025-07-07T19:22:08.735" v="215"/>
        <pc:sldMkLst>
          <pc:docMk/>
          <pc:sldMk cId="0" sldId="277"/>
        </pc:sldMkLst>
      </pc:sldChg>
      <pc:sldChg chg="del">
        <pc:chgData name="Andrea Carrillo" userId="S::acarrillo@acog.org::f6d8b855-3256-46a9-8f05-f3f59681f816" providerId="AD" clId="Web-{8B6A8137-B354-4EA8-AB19-6292D878DE9F}" dt="2025-07-07T19:22:08.735" v="214"/>
        <pc:sldMkLst>
          <pc:docMk/>
          <pc:sldMk cId="0" sldId="278"/>
        </pc:sldMkLst>
      </pc:sldChg>
      <pc:sldChg chg="del">
        <pc:chgData name="Andrea Carrillo" userId="S::acarrillo@acog.org::f6d8b855-3256-46a9-8f05-f3f59681f816" providerId="AD" clId="Web-{8B6A8137-B354-4EA8-AB19-6292D878DE9F}" dt="2025-07-07T19:22:08.735" v="213"/>
        <pc:sldMkLst>
          <pc:docMk/>
          <pc:sldMk cId="0" sldId="279"/>
        </pc:sldMkLst>
      </pc:sldChg>
      <pc:sldChg chg="del">
        <pc:chgData name="Andrea Carrillo" userId="S::acarrillo@acog.org::f6d8b855-3256-46a9-8f05-f3f59681f816" providerId="AD" clId="Web-{8B6A8137-B354-4EA8-AB19-6292D878DE9F}" dt="2025-07-07T19:22:08.735" v="212"/>
        <pc:sldMkLst>
          <pc:docMk/>
          <pc:sldMk cId="0" sldId="280"/>
        </pc:sldMkLst>
      </pc:sldChg>
      <pc:sldChg chg="del">
        <pc:chgData name="Andrea Carrillo" userId="S::acarrillo@acog.org::f6d8b855-3256-46a9-8f05-f3f59681f816" providerId="AD" clId="Web-{8B6A8137-B354-4EA8-AB19-6292D878DE9F}" dt="2025-07-07T19:22:08.735" v="211"/>
        <pc:sldMkLst>
          <pc:docMk/>
          <pc:sldMk cId="0" sldId="281"/>
        </pc:sldMkLst>
      </pc:sldChg>
      <pc:sldChg chg="del">
        <pc:chgData name="Andrea Carrillo" userId="S::acarrillo@acog.org::f6d8b855-3256-46a9-8f05-f3f59681f816" providerId="AD" clId="Web-{8B6A8137-B354-4EA8-AB19-6292D878DE9F}" dt="2025-07-07T19:22:08.735" v="210"/>
        <pc:sldMkLst>
          <pc:docMk/>
          <pc:sldMk cId="0" sldId="282"/>
        </pc:sldMkLst>
      </pc:sldChg>
      <pc:sldChg chg="del">
        <pc:chgData name="Andrea Carrillo" userId="S::acarrillo@acog.org::f6d8b855-3256-46a9-8f05-f3f59681f816" providerId="AD" clId="Web-{8B6A8137-B354-4EA8-AB19-6292D878DE9F}" dt="2025-07-07T19:22:08.735" v="209"/>
        <pc:sldMkLst>
          <pc:docMk/>
          <pc:sldMk cId="0" sldId="283"/>
        </pc:sldMkLst>
      </pc:sldChg>
      <pc:sldChg chg="del">
        <pc:chgData name="Andrea Carrillo" userId="S::acarrillo@acog.org::f6d8b855-3256-46a9-8f05-f3f59681f816" providerId="AD" clId="Web-{8B6A8137-B354-4EA8-AB19-6292D878DE9F}" dt="2025-07-07T19:22:08.735" v="208"/>
        <pc:sldMkLst>
          <pc:docMk/>
          <pc:sldMk cId="0" sldId="284"/>
        </pc:sldMkLst>
      </pc:sldChg>
      <pc:sldChg chg="del">
        <pc:chgData name="Andrea Carrillo" userId="S::acarrillo@acog.org::f6d8b855-3256-46a9-8f05-f3f59681f816" providerId="AD" clId="Web-{8B6A8137-B354-4EA8-AB19-6292D878DE9F}" dt="2025-07-07T19:22:08.735" v="207"/>
        <pc:sldMkLst>
          <pc:docMk/>
          <pc:sldMk cId="0" sldId="285"/>
        </pc:sldMkLst>
      </pc:sldChg>
      <pc:sldChg chg="del">
        <pc:chgData name="Andrea Carrillo" userId="S::acarrillo@acog.org::f6d8b855-3256-46a9-8f05-f3f59681f816" providerId="AD" clId="Web-{8B6A8137-B354-4EA8-AB19-6292D878DE9F}" dt="2025-07-07T19:22:08.735" v="206"/>
        <pc:sldMkLst>
          <pc:docMk/>
          <pc:sldMk cId="0" sldId="286"/>
        </pc:sldMkLst>
      </pc:sldChg>
      <pc:sldChg chg="del">
        <pc:chgData name="Andrea Carrillo" userId="S::acarrillo@acog.org::f6d8b855-3256-46a9-8f05-f3f59681f816" providerId="AD" clId="Web-{8B6A8137-B354-4EA8-AB19-6292D878DE9F}" dt="2025-07-07T19:22:08.719" v="205"/>
        <pc:sldMkLst>
          <pc:docMk/>
          <pc:sldMk cId="0" sldId="287"/>
        </pc:sldMkLst>
      </pc:sldChg>
      <pc:sldChg chg="del">
        <pc:chgData name="Andrea Carrillo" userId="S::acarrillo@acog.org::f6d8b855-3256-46a9-8f05-f3f59681f816" providerId="AD" clId="Web-{8B6A8137-B354-4EA8-AB19-6292D878DE9F}" dt="2025-07-07T19:22:08.719" v="204"/>
        <pc:sldMkLst>
          <pc:docMk/>
          <pc:sldMk cId="0" sldId="288"/>
        </pc:sldMkLst>
      </pc:sldChg>
      <pc:sldChg chg="del">
        <pc:chgData name="Andrea Carrillo" userId="S::acarrillo@acog.org::f6d8b855-3256-46a9-8f05-f3f59681f816" providerId="AD" clId="Web-{8B6A8137-B354-4EA8-AB19-6292D878DE9F}" dt="2025-07-07T19:22:08.719" v="203"/>
        <pc:sldMkLst>
          <pc:docMk/>
          <pc:sldMk cId="0" sldId="289"/>
        </pc:sldMkLst>
      </pc:sldChg>
      <pc:sldChg chg="del">
        <pc:chgData name="Andrea Carrillo" userId="S::acarrillo@acog.org::f6d8b855-3256-46a9-8f05-f3f59681f816" providerId="AD" clId="Web-{8B6A8137-B354-4EA8-AB19-6292D878DE9F}" dt="2025-07-07T19:22:08.719" v="202"/>
        <pc:sldMkLst>
          <pc:docMk/>
          <pc:sldMk cId="0" sldId="290"/>
        </pc:sldMkLst>
      </pc:sldChg>
      <pc:sldChg chg="del">
        <pc:chgData name="Andrea Carrillo" userId="S::acarrillo@acog.org::f6d8b855-3256-46a9-8f05-f3f59681f816" providerId="AD" clId="Web-{8B6A8137-B354-4EA8-AB19-6292D878DE9F}" dt="2025-07-07T19:22:08.751" v="221"/>
        <pc:sldMkLst>
          <pc:docMk/>
          <pc:sldMk cId="4283179101" sldId="291"/>
        </pc:sldMkLst>
      </pc:sldChg>
      <pc:sldChg chg="modSp">
        <pc:chgData name="Andrea Carrillo" userId="S::acarrillo@acog.org::f6d8b855-3256-46a9-8f05-f3f59681f816" providerId="AD" clId="Web-{8B6A8137-B354-4EA8-AB19-6292D878DE9F}" dt="2025-07-07T19:45:25.719" v="628" actId="20577"/>
        <pc:sldMkLst>
          <pc:docMk/>
          <pc:sldMk cId="0" sldId="301"/>
        </pc:sldMkLst>
        <pc:spChg chg="mod">
          <ac:chgData name="Andrea Carrillo" userId="S::acarrillo@acog.org::f6d8b855-3256-46a9-8f05-f3f59681f816" providerId="AD" clId="Web-{8B6A8137-B354-4EA8-AB19-6292D878DE9F}" dt="2025-07-07T19:07:59.138" v="34" actId="20577"/>
          <ac:spMkLst>
            <pc:docMk/>
            <pc:sldMk cId="0" sldId="301"/>
            <ac:spMk id="7" creationId="{00000000-0000-0000-0000-000000000000}"/>
          </ac:spMkLst>
        </pc:spChg>
        <pc:spChg chg="mod">
          <ac:chgData name="Andrea Carrillo" userId="S::acarrillo@acog.org::f6d8b855-3256-46a9-8f05-f3f59681f816" providerId="AD" clId="Web-{8B6A8137-B354-4EA8-AB19-6292D878DE9F}" dt="2025-07-07T19:45:25.719" v="628" actId="20577"/>
          <ac:spMkLst>
            <pc:docMk/>
            <pc:sldMk cId="0" sldId="301"/>
            <ac:spMk id="8" creationId="{00000000-0000-0000-0000-000000000000}"/>
          </ac:spMkLst>
        </pc:spChg>
      </pc:sldChg>
      <pc:sldChg chg="modSp">
        <pc:chgData name="Andrea Carrillo" userId="S::acarrillo@acog.org::f6d8b855-3256-46a9-8f05-f3f59681f816" providerId="AD" clId="Web-{8B6A8137-B354-4EA8-AB19-6292D878DE9F}" dt="2025-07-07T19:45:43.579" v="630" actId="20577"/>
        <pc:sldMkLst>
          <pc:docMk/>
          <pc:sldMk cId="666288599" sldId="2147481504"/>
        </pc:sldMkLst>
        <pc:spChg chg="mod">
          <ac:chgData name="Andrea Carrillo" userId="S::acarrillo@acog.org::f6d8b855-3256-46a9-8f05-f3f59681f816" providerId="AD" clId="Web-{8B6A8137-B354-4EA8-AB19-6292D878DE9F}" dt="2025-07-07T19:45:43.579" v="630" actId="20577"/>
          <ac:spMkLst>
            <pc:docMk/>
            <pc:sldMk cId="666288599" sldId="2147481504"/>
            <ac:spMk id="4" creationId="{223EC340-C6BD-9E8F-1EE3-388B78FF281D}"/>
          </ac:spMkLst>
        </pc:spChg>
      </pc:sldChg>
      <pc:sldChg chg="addSp delSp modSp">
        <pc:chgData name="Andrea Carrillo" userId="S::acarrillo@acog.org::f6d8b855-3256-46a9-8f05-f3f59681f816" providerId="AD" clId="Web-{8B6A8137-B354-4EA8-AB19-6292D878DE9F}" dt="2025-07-07T19:38:09.256" v="532" actId="1076"/>
        <pc:sldMkLst>
          <pc:docMk/>
          <pc:sldMk cId="410732612" sldId="2147481505"/>
        </pc:sldMkLst>
        <pc:spChg chg="mod">
          <ac:chgData name="Andrea Carrillo" userId="S::acarrillo@acog.org::f6d8b855-3256-46a9-8f05-f3f59681f816" providerId="AD" clId="Web-{8B6A8137-B354-4EA8-AB19-6292D878DE9F}" dt="2025-07-07T19:38:09.256" v="532" actId="1076"/>
          <ac:spMkLst>
            <pc:docMk/>
            <pc:sldMk cId="410732612" sldId="2147481505"/>
            <ac:spMk id="3" creationId="{983CF63E-5AE0-84C0-A640-E9B3795FCA25}"/>
          </ac:spMkLst>
        </pc:spChg>
        <pc:spChg chg="add mod">
          <ac:chgData name="Andrea Carrillo" userId="S::acarrillo@acog.org::f6d8b855-3256-46a9-8f05-f3f59681f816" providerId="AD" clId="Web-{8B6A8137-B354-4EA8-AB19-6292D878DE9F}" dt="2025-07-07T19:30:40.746" v="400" actId="1076"/>
          <ac:spMkLst>
            <pc:docMk/>
            <pc:sldMk cId="410732612" sldId="2147481505"/>
            <ac:spMk id="4" creationId="{353CC5D3-DFDB-C270-2183-486FDA6F20B5}"/>
          </ac:spMkLst>
        </pc:spChg>
        <pc:spChg chg="add mod">
          <ac:chgData name="Andrea Carrillo" userId="S::acarrillo@acog.org::f6d8b855-3256-46a9-8f05-f3f59681f816" providerId="AD" clId="Web-{8B6A8137-B354-4EA8-AB19-6292D878DE9F}" dt="2025-07-07T19:31:01.091" v="404" actId="1076"/>
          <ac:spMkLst>
            <pc:docMk/>
            <pc:sldMk cId="410732612" sldId="2147481505"/>
            <ac:spMk id="5" creationId="{65A88B0C-5E75-8418-E3A2-8D977B913477}"/>
          </ac:spMkLst>
        </pc:spChg>
        <pc:spChg chg="mod">
          <ac:chgData name="Andrea Carrillo" userId="S::acarrillo@acog.org::f6d8b855-3256-46a9-8f05-f3f59681f816" providerId="AD" clId="Web-{8B6A8137-B354-4EA8-AB19-6292D878DE9F}" dt="2025-07-07T19:33:45.954" v="499" actId="1076"/>
          <ac:spMkLst>
            <pc:docMk/>
            <pc:sldMk cId="410732612" sldId="2147481505"/>
            <ac:spMk id="16" creationId="{E089B716-5F78-95A0-1937-72BAE7DC2731}"/>
          </ac:spMkLst>
        </pc:spChg>
        <pc:spChg chg="mod">
          <ac:chgData name="Andrea Carrillo" userId="S::acarrillo@acog.org::f6d8b855-3256-46a9-8f05-f3f59681f816" providerId="AD" clId="Web-{8B6A8137-B354-4EA8-AB19-6292D878DE9F}" dt="2025-07-07T19:30:31.293" v="396" actId="1076"/>
          <ac:spMkLst>
            <pc:docMk/>
            <pc:sldMk cId="410732612" sldId="2147481505"/>
            <ac:spMk id="17" creationId="{DA80E813-442E-FF73-1D92-A456417732A0}"/>
          </ac:spMkLst>
        </pc:spChg>
        <pc:spChg chg="mod">
          <ac:chgData name="Andrea Carrillo" userId="S::acarrillo@acog.org::f6d8b855-3256-46a9-8f05-f3f59681f816" providerId="AD" clId="Web-{8B6A8137-B354-4EA8-AB19-6292D878DE9F}" dt="2025-07-07T19:32:20.467" v="465" actId="20577"/>
          <ac:spMkLst>
            <pc:docMk/>
            <pc:sldMk cId="410732612" sldId="2147481505"/>
            <ac:spMk id="18" creationId="{3635842F-6E4F-FB13-F0C2-6415E369863F}"/>
          </ac:spMkLst>
        </pc:spChg>
        <pc:picChg chg="mod">
          <ac:chgData name="Andrea Carrillo" userId="S::acarrillo@acog.org::f6d8b855-3256-46a9-8f05-f3f59681f816" providerId="AD" clId="Web-{8B6A8137-B354-4EA8-AB19-6292D878DE9F}" dt="2025-07-07T19:30:33.574" v="399" actId="1076"/>
          <ac:picMkLst>
            <pc:docMk/>
            <pc:sldMk cId="410732612" sldId="2147481505"/>
            <ac:picMk id="12" creationId="{17208666-3893-504A-A8F3-FFCCCC0E7F9B}"/>
          </ac:picMkLst>
        </pc:picChg>
        <pc:picChg chg="mod">
          <ac:chgData name="Andrea Carrillo" userId="S::acarrillo@acog.org::f6d8b855-3256-46a9-8f05-f3f59681f816" providerId="AD" clId="Web-{8B6A8137-B354-4EA8-AB19-6292D878DE9F}" dt="2025-07-07T19:38:01.131" v="531" actId="1076"/>
          <ac:picMkLst>
            <pc:docMk/>
            <pc:sldMk cId="410732612" sldId="2147481505"/>
            <ac:picMk id="14" creationId="{CB3CAE4A-D303-20F7-E04E-820913C55691}"/>
          </ac:picMkLst>
        </pc:picChg>
      </pc:sldChg>
      <pc:sldChg chg="add del ord">
        <pc:chgData name="Andrea Carrillo" userId="S::acarrillo@acog.org::f6d8b855-3256-46a9-8f05-f3f59681f816" providerId="AD" clId="Web-{8B6A8137-B354-4EA8-AB19-6292D878DE9F}" dt="2025-07-07T19:23:06.830" v="374"/>
        <pc:sldMkLst>
          <pc:docMk/>
          <pc:sldMk cId="548251812" sldId="2147481507"/>
        </pc:sldMkLst>
      </pc:sldChg>
      <pc:sldChg chg="add ord">
        <pc:chgData name="Andrea Carrillo" userId="S::acarrillo@acog.org::f6d8b855-3256-46a9-8f05-f3f59681f816" providerId="AD" clId="Web-{8B6A8137-B354-4EA8-AB19-6292D878DE9F}" dt="2025-07-07T19:23:06.830" v="375"/>
        <pc:sldMkLst>
          <pc:docMk/>
          <pc:sldMk cId="2551877200" sldId="2147481508"/>
        </pc:sldMkLst>
      </pc:sldChg>
      <pc:sldChg chg="add ord">
        <pc:chgData name="Andrea Carrillo" userId="S::acarrillo@acog.org::f6d8b855-3256-46a9-8f05-f3f59681f816" providerId="AD" clId="Web-{8B6A8137-B354-4EA8-AB19-6292D878DE9F}" dt="2025-07-07T19:23:06.814" v="351"/>
        <pc:sldMkLst>
          <pc:docMk/>
          <pc:sldMk cId="4087372103" sldId="2147481509"/>
        </pc:sldMkLst>
      </pc:sldChg>
      <pc:sldChg chg="add ord">
        <pc:chgData name="Andrea Carrillo" userId="S::acarrillo@acog.org::f6d8b855-3256-46a9-8f05-f3f59681f816" providerId="AD" clId="Web-{8B6A8137-B354-4EA8-AB19-6292D878DE9F}" dt="2025-07-07T19:23:06.830" v="373"/>
        <pc:sldMkLst>
          <pc:docMk/>
          <pc:sldMk cId="1135037608" sldId="2147481510"/>
        </pc:sldMkLst>
      </pc:sldChg>
      <pc:sldChg chg="add ord">
        <pc:chgData name="Andrea Carrillo" userId="S::acarrillo@acog.org::f6d8b855-3256-46a9-8f05-f3f59681f816" providerId="AD" clId="Web-{8B6A8137-B354-4EA8-AB19-6292D878DE9F}" dt="2025-07-07T19:23:06.814" v="371"/>
        <pc:sldMkLst>
          <pc:docMk/>
          <pc:sldMk cId="463341750" sldId="2147481511"/>
        </pc:sldMkLst>
      </pc:sldChg>
      <pc:sldChg chg="add ord">
        <pc:chgData name="Andrea Carrillo" userId="S::acarrillo@acog.org::f6d8b855-3256-46a9-8f05-f3f59681f816" providerId="AD" clId="Web-{8B6A8137-B354-4EA8-AB19-6292D878DE9F}" dt="2025-07-07T19:23:06.814" v="372"/>
        <pc:sldMkLst>
          <pc:docMk/>
          <pc:sldMk cId="937456294" sldId="2147481512"/>
        </pc:sldMkLst>
      </pc:sldChg>
      <pc:sldChg chg="add ord">
        <pc:chgData name="Andrea Carrillo" userId="S::acarrillo@acog.org::f6d8b855-3256-46a9-8f05-f3f59681f816" providerId="AD" clId="Web-{8B6A8137-B354-4EA8-AB19-6292D878DE9F}" dt="2025-07-07T19:23:06.814" v="370"/>
        <pc:sldMkLst>
          <pc:docMk/>
          <pc:sldMk cId="979872323" sldId="2147481513"/>
        </pc:sldMkLst>
      </pc:sldChg>
      <pc:sldChg chg="add ord">
        <pc:chgData name="Andrea Carrillo" userId="S::acarrillo@acog.org::f6d8b855-3256-46a9-8f05-f3f59681f816" providerId="AD" clId="Web-{8B6A8137-B354-4EA8-AB19-6292D878DE9F}" dt="2025-07-07T19:23:06.814" v="366"/>
        <pc:sldMkLst>
          <pc:docMk/>
          <pc:sldMk cId="3081670075" sldId="2147481514"/>
        </pc:sldMkLst>
      </pc:sldChg>
      <pc:sldChg chg="add ord">
        <pc:chgData name="Andrea Carrillo" userId="S::acarrillo@acog.org::f6d8b855-3256-46a9-8f05-f3f59681f816" providerId="AD" clId="Web-{8B6A8137-B354-4EA8-AB19-6292D878DE9F}" dt="2025-07-07T19:23:06.814" v="365"/>
        <pc:sldMkLst>
          <pc:docMk/>
          <pc:sldMk cId="1185182099" sldId="2147481515"/>
        </pc:sldMkLst>
      </pc:sldChg>
      <pc:sldChg chg="add ord">
        <pc:chgData name="Andrea Carrillo" userId="S::acarrillo@acog.org::f6d8b855-3256-46a9-8f05-f3f59681f816" providerId="AD" clId="Web-{8B6A8137-B354-4EA8-AB19-6292D878DE9F}" dt="2025-07-07T19:23:06.814" v="353"/>
        <pc:sldMkLst>
          <pc:docMk/>
          <pc:sldMk cId="1644785727" sldId="2147481516"/>
        </pc:sldMkLst>
      </pc:sldChg>
      <pc:sldChg chg="add ord">
        <pc:chgData name="Andrea Carrillo" userId="S::acarrillo@acog.org::f6d8b855-3256-46a9-8f05-f3f59681f816" providerId="AD" clId="Web-{8B6A8137-B354-4EA8-AB19-6292D878DE9F}" dt="2025-07-07T19:23:06.814" v="369"/>
        <pc:sldMkLst>
          <pc:docMk/>
          <pc:sldMk cId="2209885136" sldId="2147481517"/>
        </pc:sldMkLst>
      </pc:sldChg>
      <pc:sldChg chg="add ord">
        <pc:chgData name="Andrea Carrillo" userId="S::acarrillo@acog.org::f6d8b855-3256-46a9-8f05-f3f59681f816" providerId="AD" clId="Web-{8B6A8137-B354-4EA8-AB19-6292D878DE9F}" dt="2025-07-07T19:23:06.814" v="367"/>
        <pc:sldMkLst>
          <pc:docMk/>
          <pc:sldMk cId="2695589730" sldId="2147481518"/>
        </pc:sldMkLst>
      </pc:sldChg>
      <pc:sldChg chg="add ord">
        <pc:chgData name="Andrea Carrillo" userId="S::acarrillo@acog.org::f6d8b855-3256-46a9-8f05-f3f59681f816" providerId="AD" clId="Web-{8B6A8137-B354-4EA8-AB19-6292D878DE9F}" dt="2025-07-07T19:23:06.814" v="364"/>
        <pc:sldMkLst>
          <pc:docMk/>
          <pc:sldMk cId="1540431138" sldId="2147481519"/>
        </pc:sldMkLst>
      </pc:sldChg>
      <pc:sldChg chg="add ord">
        <pc:chgData name="Andrea Carrillo" userId="S::acarrillo@acog.org::f6d8b855-3256-46a9-8f05-f3f59681f816" providerId="AD" clId="Web-{8B6A8137-B354-4EA8-AB19-6292D878DE9F}" dt="2025-07-07T19:23:06.814" v="363"/>
        <pc:sldMkLst>
          <pc:docMk/>
          <pc:sldMk cId="1910547068" sldId="2147481520"/>
        </pc:sldMkLst>
      </pc:sldChg>
      <pc:sldChg chg="add ord">
        <pc:chgData name="Andrea Carrillo" userId="S::acarrillo@acog.org::f6d8b855-3256-46a9-8f05-f3f59681f816" providerId="AD" clId="Web-{8B6A8137-B354-4EA8-AB19-6292D878DE9F}" dt="2025-07-07T19:23:06.814" v="362"/>
        <pc:sldMkLst>
          <pc:docMk/>
          <pc:sldMk cId="1914876977" sldId="2147481521"/>
        </pc:sldMkLst>
      </pc:sldChg>
      <pc:sldChg chg="add ord">
        <pc:chgData name="Andrea Carrillo" userId="S::acarrillo@acog.org::f6d8b855-3256-46a9-8f05-f3f59681f816" providerId="AD" clId="Web-{8B6A8137-B354-4EA8-AB19-6292D878DE9F}" dt="2025-07-07T19:23:06.814" v="360"/>
        <pc:sldMkLst>
          <pc:docMk/>
          <pc:sldMk cId="895465783" sldId="2147481522"/>
        </pc:sldMkLst>
      </pc:sldChg>
      <pc:sldChg chg="add ord">
        <pc:chgData name="Andrea Carrillo" userId="S::acarrillo@acog.org::f6d8b855-3256-46a9-8f05-f3f59681f816" providerId="AD" clId="Web-{8B6A8137-B354-4EA8-AB19-6292D878DE9F}" dt="2025-07-07T19:23:06.814" v="361"/>
        <pc:sldMkLst>
          <pc:docMk/>
          <pc:sldMk cId="213885894" sldId="2147481523"/>
        </pc:sldMkLst>
      </pc:sldChg>
      <pc:sldChg chg="add ord">
        <pc:chgData name="Andrea Carrillo" userId="S::acarrillo@acog.org::f6d8b855-3256-46a9-8f05-f3f59681f816" providerId="AD" clId="Web-{8B6A8137-B354-4EA8-AB19-6292D878DE9F}" dt="2025-07-07T19:23:06.814" v="359"/>
        <pc:sldMkLst>
          <pc:docMk/>
          <pc:sldMk cId="1552827211" sldId="2147481524"/>
        </pc:sldMkLst>
      </pc:sldChg>
      <pc:sldChg chg="add ord">
        <pc:chgData name="Andrea Carrillo" userId="S::acarrillo@acog.org::f6d8b855-3256-46a9-8f05-f3f59681f816" providerId="AD" clId="Web-{8B6A8137-B354-4EA8-AB19-6292D878DE9F}" dt="2025-07-07T19:23:06.814" v="355"/>
        <pc:sldMkLst>
          <pc:docMk/>
          <pc:sldMk cId="3393491079" sldId="2147481525"/>
        </pc:sldMkLst>
      </pc:sldChg>
      <pc:sldChg chg="add ord">
        <pc:chgData name="Andrea Carrillo" userId="S::acarrillo@acog.org::f6d8b855-3256-46a9-8f05-f3f59681f816" providerId="AD" clId="Web-{8B6A8137-B354-4EA8-AB19-6292D878DE9F}" dt="2025-07-07T19:23:06.814" v="356"/>
        <pc:sldMkLst>
          <pc:docMk/>
          <pc:sldMk cId="4186626830" sldId="2147481526"/>
        </pc:sldMkLst>
      </pc:sldChg>
      <pc:sldChg chg="add ord">
        <pc:chgData name="Andrea Carrillo" userId="S::acarrillo@acog.org::f6d8b855-3256-46a9-8f05-f3f59681f816" providerId="AD" clId="Web-{8B6A8137-B354-4EA8-AB19-6292D878DE9F}" dt="2025-07-07T19:23:06.814" v="368"/>
        <pc:sldMkLst>
          <pc:docMk/>
          <pc:sldMk cId="2884004073" sldId="2147481527"/>
        </pc:sldMkLst>
      </pc:sldChg>
      <pc:sldChg chg="add ord">
        <pc:chgData name="Andrea Carrillo" userId="S::acarrillo@acog.org::f6d8b855-3256-46a9-8f05-f3f59681f816" providerId="AD" clId="Web-{8B6A8137-B354-4EA8-AB19-6292D878DE9F}" dt="2025-07-07T19:23:06.814" v="354"/>
        <pc:sldMkLst>
          <pc:docMk/>
          <pc:sldMk cId="568718341" sldId="2147481528"/>
        </pc:sldMkLst>
      </pc:sldChg>
      <pc:sldChg chg="add ord">
        <pc:chgData name="Andrea Carrillo" userId="S::acarrillo@acog.org::f6d8b855-3256-46a9-8f05-f3f59681f816" providerId="AD" clId="Web-{8B6A8137-B354-4EA8-AB19-6292D878DE9F}" dt="2025-07-07T19:23:06.814" v="357"/>
        <pc:sldMkLst>
          <pc:docMk/>
          <pc:sldMk cId="1379029148" sldId="2147481529"/>
        </pc:sldMkLst>
      </pc:sldChg>
      <pc:sldChg chg="add ord">
        <pc:chgData name="Andrea Carrillo" userId="S::acarrillo@acog.org::f6d8b855-3256-46a9-8f05-f3f59681f816" providerId="AD" clId="Web-{8B6A8137-B354-4EA8-AB19-6292D878DE9F}" dt="2025-07-07T19:23:06.814" v="358"/>
        <pc:sldMkLst>
          <pc:docMk/>
          <pc:sldMk cId="1286069369" sldId="2147481530"/>
        </pc:sldMkLst>
      </pc:sldChg>
      <pc:sldChg chg="add ord">
        <pc:chgData name="Andrea Carrillo" userId="S::acarrillo@acog.org::f6d8b855-3256-46a9-8f05-f3f59681f816" providerId="AD" clId="Web-{8B6A8137-B354-4EA8-AB19-6292D878DE9F}" dt="2025-07-07T19:23:06.814" v="352"/>
        <pc:sldMkLst>
          <pc:docMk/>
          <pc:sldMk cId="1868824787" sldId="2147481531"/>
        </pc:sldMkLst>
      </pc:sldChg>
      <pc:sldChg chg="add ord">
        <pc:chgData name="Andrea Carrillo" userId="S::acarrillo@acog.org::f6d8b855-3256-46a9-8f05-f3f59681f816" providerId="AD" clId="Web-{8B6A8137-B354-4EA8-AB19-6292D878DE9F}" dt="2025-07-07T19:23:06.799" v="350"/>
        <pc:sldMkLst>
          <pc:docMk/>
          <pc:sldMk cId="3950525421" sldId="2147481532"/>
        </pc:sldMkLst>
      </pc:sldChg>
      <pc:sldChg chg="add ord">
        <pc:chgData name="Andrea Carrillo" userId="S::acarrillo@acog.org::f6d8b855-3256-46a9-8f05-f3f59681f816" providerId="AD" clId="Web-{8B6A8137-B354-4EA8-AB19-6292D878DE9F}" dt="2025-07-07T19:23:06.799" v="349"/>
        <pc:sldMkLst>
          <pc:docMk/>
          <pc:sldMk cId="2089977336" sldId="2147481533"/>
        </pc:sldMkLst>
      </pc:sldChg>
      <pc:sldChg chg="add ord">
        <pc:chgData name="Andrea Carrillo" userId="S::acarrillo@acog.org::f6d8b855-3256-46a9-8f05-f3f59681f816" providerId="AD" clId="Web-{8B6A8137-B354-4EA8-AB19-6292D878DE9F}" dt="2025-07-07T19:23:06.799" v="348"/>
        <pc:sldMkLst>
          <pc:docMk/>
          <pc:sldMk cId="1191513485" sldId="2147481534"/>
        </pc:sldMkLst>
      </pc:sldChg>
      <pc:sldChg chg="add ord">
        <pc:chgData name="Andrea Carrillo" userId="S::acarrillo@acog.org::f6d8b855-3256-46a9-8f05-f3f59681f816" providerId="AD" clId="Web-{8B6A8137-B354-4EA8-AB19-6292D878DE9F}" dt="2025-07-07T19:23:06.799" v="347"/>
        <pc:sldMkLst>
          <pc:docMk/>
          <pc:sldMk cId="2582760658" sldId="2147481535"/>
        </pc:sldMkLst>
      </pc:sldChg>
      <pc:sldChg chg="add ord">
        <pc:chgData name="Andrea Carrillo" userId="S::acarrillo@acog.org::f6d8b855-3256-46a9-8f05-f3f59681f816" providerId="AD" clId="Web-{8B6A8137-B354-4EA8-AB19-6292D878DE9F}" dt="2025-07-07T19:23:06.799" v="346"/>
        <pc:sldMkLst>
          <pc:docMk/>
          <pc:sldMk cId="1747899168" sldId="2147481536"/>
        </pc:sldMkLst>
      </pc:sldChg>
      <pc:sldChg chg="add ord">
        <pc:chgData name="Andrea Carrillo" userId="S::acarrillo@acog.org::f6d8b855-3256-46a9-8f05-f3f59681f816" providerId="AD" clId="Web-{8B6A8137-B354-4EA8-AB19-6292D878DE9F}" dt="2025-07-07T19:23:06.799" v="345"/>
        <pc:sldMkLst>
          <pc:docMk/>
          <pc:sldMk cId="4021280921" sldId="2147481537"/>
        </pc:sldMkLst>
      </pc:sldChg>
      <pc:sldChg chg="add ord">
        <pc:chgData name="Andrea Carrillo" userId="S::acarrillo@acog.org::f6d8b855-3256-46a9-8f05-f3f59681f816" providerId="AD" clId="Web-{8B6A8137-B354-4EA8-AB19-6292D878DE9F}" dt="2025-07-07T19:23:06.799" v="344"/>
        <pc:sldMkLst>
          <pc:docMk/>
          <pc:sldMk cId="2171082207" sldId="2147481538"/>
        </pc:sldMkLst>
      </pc:sldChg>
      <pc:sldChg chg="add ord">
        <pc:chgData name="Andrea Carrillo" userId="S::acarrillo@acog.org::f6d8b855-3256-46a9-8f05-f3f59681f816" providerId="AD" clId="Web-{8B6A8137-B354-4EA8-AB19-6292D878DE9F}" dt="2025-07-07T19:23:06.799" v="343"/>
        <pc:sldMkLst>
          <pc:docMk/>
          <pc:sldMk cId="2956169825" sldId="2147481539"/>
        </pc:sldMkLst>
      </pc:sldChg>
      <pc:sldChg chg="add ord">
        <pc:chgData name="Andrea Carrillo" userId="S::acarrillo@acog.org::f6d8b855-3256-46a9-8f05-f3f59681f816" providerId="AD" clId="Web-{8B6A8137-B354-4EA8-AB19-6292D878DE9F}" dt="2025-07-07T19:23:06.799" v="342"/>
        <pc:sldMkLst>
          <pc:docMk/>
          <pc:sldMk cId="597188401" sldId="2147481540"/>
        </pc:sldMkLst>
      </pc:sldChg>
      <pc:sldChg chg="add ord">
        <pc:chgData name="Andrea Carrillo" userId="S::acarrillo@acog.org::f6d8b855-3256-46a9-8f05-f3f59681f816" providerId="AD" clId="Web-{8B6A8137-B354-4EA8-AB19-6292D878DE9F}" dt="2025-07-07T19:23:06.799" v="341"/>
        <pc:sldMkLst>
          <pc:docMk/>
          <pc:sldMk cId="1122732616" sldId="2147481541"/>
        </pc:sldMkLst>
      </pc:sldChg>
      <pc:sldChg chg="add ord">
        <pc:chgData name="Andrea Carrillo" userId="S::acarrillo@acog.org::f6d8b855-3256-46a9-8f05-f3f59681f816" providerId="AD" clId="Web-{8B6A8137-B354-4EA8-AB19-6292D878DE9F}" dt="2025-07-07T19:23:06.799" v="340"/>
        <pc:sldMkLst>
          <pc:docMk/>
          <pc:sldMk cId="2876227430" sldId="2147481542"/>
        </pc:sldMkLst>
      </pc:sldChg>
      <pc:sldChg chg="add ord">
        <pc:chgData name="Andrea Carrillo" userId="S::acarrillo@acog.org::f6d8b855-3256-46a9-8f05-f3f59681f816" providerId="AD" clId="Web-{8B6A8137-B354-4EA8-AB19-6292D878DE9F}" dt="2025-07-07T19:23:06.799" v="339"/>
        <pc:sldMkLst>
          <pc:docMk/>
          <pc:sldMk cId="2723263931" sldId="2147481543"/>
        </pc:sldMkLst>
      </pc:sldChg>
      <pc:sldChg chg="add ord">
        <pc:chgData name="Andrea Carrillo" userId="S::acarrillo@acog.org::f6d8b855-3256-46a9-8f05-f3f59681f816" providerId="AD" clId="Web-{8B6A8137-B354-4EA8-AB19-6292D878DE9F}" dt="2025-07-07T19:23:06.799" v="338"/>
        <pc:sldMkLst>
          <pc:docMk/>
          <pc:sldMk cId="4025763730" sldId="2147481544"/>
        </pc:sldMkLst>
      </pc:sldChg>
      <pc:sldChg chg="add ord">
        <pc:chgData name="Andrea Carrillo" userId="S::acarrillo@acog.org::f6d8b855-3256-46a9-8f05-f3f59681f816" providerId="AD" clId="Web-{8B6A8137-B354-4EA8-AB19-6292D878DE9F}" dt="2025-07-07T19:23:06.799" v="337"/>
        <pc:sldMkLst>
          <pc:docMk/>
          <pc:sldMk cId="2429630935" sldId="2147481545"/>
        </pc:sldMkLst>
      </pc:sldChg>
      <pc:sldChg chg="add ord">
        <pc:chgData name="Andrea Carrillo" userId="S::acarrillo@acog.org::f6d8b855-3256-46a9-8f05-f3f59681f816" providerId="AD" clId="Web-{8B6A8137-B354-4EA8-AB19-6292D878DE9F}" dt="2025-07-07T19:23:06.799" v="336"/>
        <pc:sldMkLst>
          <pc:docMk/>
          <pc:sldMk cId="302937871" sldId="2147481546"/>
        </pc:sldMkLst>
      </pc:sldChg>
      <pc:sldChg chg="add ord">
        <pc:chgData name="Andrea Carrillo" userId="S::acarrillo@acog.org::f6d8b855-3256-46a9-8f05-f3f59681f816" providerId="AD" clId="Web-{8B6A8137-B354-4EA8-AB19-6292D878DE9F}" dt="2025-07-07T19:23:06.799" v="335"/>
        <pc:sldMkLst>
          <pc:docMk/>
          <pc:sldMk cId="2074798229" sldId="2147481547"/>
        </pc:sldMkLst>
      </pc:sldChg>
      <pc:sldChg chg="add ord">
        <pc:chgData name="Andrea Carrillo" userId="S::acarrillo@acog.org::f6d8b855-3256-46a9-8f05-f3f59681f816" providerId="AD" clId="Web-{8B6A8137-B354-4EA8-AB19-6292D878DE9F}" dt="2025-07-07T19:23:06.799" v="334"/>
        <pc:sldMkLst>
          <pc:docMk/>
          <pc:sldMk cId="3722784048" sldId="2147481548"/>
        </pc:sldMkLst>
      </pc:sldChg>
      <pc:sldChg chg="add ord">
        <pc:chgData name="Andrea Carrillo" userId="S::acarrillo@acog.org::f6d8b855-3256-46a9-8f05-f3f59681f816" providerId="AD" clId="Web-{8B6A8137-B354-4EA8-AB19-6292D878DE9F}" dt="2025-07-07T19:23:06.799" v="333"/>
        <pc:sldMkLst>
          <pc:docMk/>
          <pc:sldMk cId="4169835847" sldId="2147481549"/>
        </pc:sldMkLst>
      </pc:sldChg>
      <pc:sldChg chg="add ord">
        <pc:chgData name="Andrea Carrillo" userId="S::acarrillo@acog.org::f6d8b855-3256-46a9-8f05-f3f59681f816" providerId="AD" clId="Web-{8B6A8137-B354-4EA8-AB19-6292D878DE9F}" dt="2025-07-07T19:23:06.799" v="332"/>
        <pc:sldMkLst>
          <pc:docMk/>
          <pc:sldMk cId="12632392" sldId="2147481550"/>
        </pc:sldMkLst>
      </pc:sldChg>
      <pc:sldChg chg="add ord">
        <pc:chgData name="Andrea Carrillo" userId="S::acarrillo@acog.org::f6d8b855-3256-46a9-8f05-f3f59681f816" providerId="AD" clId="Web-{8B6A8137-B354-4EA8-AB19-6292D878DE9F}" dt="2025-07-07T19:23:06.799" v="331"/>
        <pc:sldMkLst>
          <pc:docMk/>
          <pc:sldMk cId="3836521876" sldId="2147481551"/>
        </pc:sldMkLst>
      </pc:sldChg>
      <pc:sldChg chg="add ord">
        <pc:chgData name="Andrea Carrillo" userId="S::acarrillo@acog.org::f6d8b855-3256-46a9-8f05-f3f59681f816" providerId="AD" clId="Web-{8B6A8137-B354-4EA8-AB19-6292D878DE9F}" dt="2025-07-07T19:23:06.799" v="330"/>
        <pc:sldMkLst>
          <pc:docMk/>
          <pc:sldMk cId="1672633792" sldId="2147481552"/>
        </pc:sldMkLst>
      </pc:sldChg>
      <pc:sldChg chg="add ord">
        <pc:chgData name="Andrea Carrillo" userId="S::acarrillo@acog.org::f6d8b855-3256-46a9-8f05-f3f59681f816" providerId="AD" clId="Web-{8B6A8137-B354-4EA8-AB19-6292D878DE9F}" dt="2025-07-07T19:23:06.783" v="329"/>
        <pc:sldMkLst>
          <pc:docMk/>
          <pc:sldMk cId="3319203028" sldId="2147481553"/>
        </pc:sldMkLst>
      </pc:sldChg>
      <pc:sldChg chg="add ord">
        <pc:chgData name="Andrea Carrillo" userId="S::acarrillo@acog.org::f6d8b855-3256-46a9-8f05-f3f59681f816" providerId="AD" clId="Web-{8B6A8137-B354-4EA8-AB19-6292D878DE9F}" dt="2025-07-07T19:23:06.783" v="328"/>
        <pc:sldMkLst>
          <pc:docMk/>
          <pc:sldMk cId="4108968951" sldId="2147481554"/>
        </pc:sldMkLst>
      </pc:sldChg>
      <pc:sldChg chg="add ord">
        <pc:chgData name="Andrea Carrillo" userId="S::acarrillo@acog.org::f6d8b855-3256-46a9-8f05-f3f59681f816" providerId="AD" clId="Web-{8B6A8137-B354-4EA8-AB19-6292D878DE9F}" dt="2025-07-07T19:23:06.783" v="327"/>
        <pc:sldMkLst>
          <pc:docMk/>
          <pc:sldMk cId="2590812846" sldId="2147481555"/>
        </pc:sldMkLst>
      </pc:sldChg>
      <pc:sldChg chg="add ord">
        <pc:chgData name="Andrea Carrillo" userId="S::acarrillo@acog.org::f6d8b855-3256-46a9-8f05-f3f59681f816" providerId="AD" clId="Web-{8B6A8137-B354-4EA8-AB19-6292D878DE9F}" dt="2025-07-07T19:23:06.783" v="326"/>
        <pc:sldMkLst>
          <pc:docMk/>
          <pc:sldMk cId="3368675825" sldId="2147481556"/>
        </pc:sldMkLst>
      </pc:sldChg>
      <pc:sldChg chg="add ord">
        <pc:chgData name="Andrea Carrillo" userId="S::acarrillo@acog.org::f6d8b855-3256-46a9-8f05-f3f59681f816" providerId="AD" clId="Web-{8B6A8137-B354-4EA8-AB19-6292D878DE9F}" dt="2025-07-07T19:23:06.783" v="325"/>
        <pc:sldMkLst>
          <pc:docMk/>
          <pc:sldMk cId="3307256957" sldId="2147481557"/>
        </pc:sldMkLst>
      </pc:sldChg>
      <pc:sldChg chg="add ord">
        <pc:chgData name="Andrea Carrillo" userId="S::acarrillo@acog.org::f6d8b855-3256-46a9-8f05-f3f59681f816" providerId="AD" clId="Web-{8B6A8137-B354-4EA8-AB19-6292D878DE9F}" dt="2025-07-07T19:23:06.783" v="324"/>
        <pc:sldMkLst>
          <pc:docMk/>
          <pc:sldMk cId="2558314091" sldId="2147481558"/>
        </pc:sldMkLst>
      </pc:sldChg>
      <pc:sldChg chg="add ord">
        <pc:chgData name="Andrea Carrillo" userId="S::acarrillo@acog.org::f6d8b855-3256-46a9-8f05-f3f59681f816" providerId="AD" clId="Web-{8B6A8137-B354-4EA8-AB19-6292D878DE9F}" dt="2025-07-07T19:23:06.783" v="321"/>
        <pc:sldMkLst>
          <pc:docMk/>
          <pc:sldMk cId="1856142055" sldId="2147481559"/>
        </pc:sldMkLst>
      </pc:sldChg>
      <pc:sldMasterChg chg="modSldLayout">
        <pc:chgData name="Andrea Carrillo" userId="S::acarrillo@acog.org::f6d8b855-3256-46a9-8f05-f3f59681f816" providerId="AD" clId="Web-{8B6A8137-B354-4EA8-AB19-6292D878DE9F}" dt="2025-07-07T19:22:47.627" v="290"/>
        <pc:sldMasterMkLst>
          <pc:docMk/>
          <pc:sldMasterMk cId="3765525717" sldId="2147483661"/>
        </pc:sldMasterMkLst>
        <pc:sldLayoutChg chg="replId">
          <pc:chgData name="Andrea Carrillo" userId="S::acarrillo@acog.org::f6d8b855-3256-46a9-8f05-f3f59681f816" providerId="AD" clId="Web-{8B6A8137-B354-4EA8-AB19-6292D878DE9F}" dt="2025-07-07T19:22:47.627" v="290"/>
          <pc:sldLayoutMkLst>
            <pc:docMk/>
            <pc:sldMasterMk cId="3765525717" sldId="2147483661"/>
            <pc:sldLayoutMk cId="3548759942" sldId="2147483731"/>
          </pc:sldLayoutMkLst>
        </pc:sldLayoutChg>
        <pc:sldLayoutChg chg="replId">
          <pc:chgData name="Andrea Carrillo" userId="S::acarrillo@acog.org::f6d8b855-3256-46a9-8f05-f3f59681f816" providerId="AD" clId="Web-{8B6A8137-B354-4EA8-AB19-6292D878DE9F}" dt="2025-07-07T19:22:47.627" v="290"/>
          <pc:sldLayoutMkLst>
            <pc:docMk/>
            <pc:sldMasterMk cId="3765525717" sldId="2147483661"/>
            <pc:sldLayoutMk cId="1329634653" sldId="2147483732"/>
          </pc:sldLayoutMkLst>
        </pc:sldLayoutChg>
      </pc:sldMasterChg>
      <pc:sldMasterChg chg="add addSldLayout">
        <pc:chgData name="Andrea Carrillo" userId="S::acarrillo@acog.org::f6d8b855-3256-46a9-8f05-f3f59681f816" providerId="AD" clId="Web-{8B6A8137-B354-4EA8-AB19-6292D878DE9F}" dt="2025-07-07T19:22:47.627" v="290"/>
        <pc:sldMasterMkLst>
          <pc:docMk/>
          <pc:sldMasterMk cId="26871755" sldId="2147483702"/>
        </pc:sldMasterMkLst>
        <pc:sldLayoutChg chg="add">
          <pc:chgData name="Andrea Carrillo" userId="S::acarrillo@acog.org::f6d8b855-3256-46a9-8f05-f3f59681f816" providerId="AD" clId="Web-{8B6A8137-B354-4EA8-AB19-6292D878DE9F}" dt="2025-07-07T19:22:47.627" v="290"/>
          <pc:sldLayoutMkLst>
            <pc:docMk/>
            <pc:sldMasterMk cId="26871755" sldId="2147483702"/>
            <pc:sldLayoutMk cId="1248202929" sldId="2147483703"/>
          </pc:sldLayoutMkLst>
        </pc:sldLayoutChg>
        <pc:sldLayoutChg chg="add">
          <pc:chgData name="Andrea Carrillo" userId="S::acarrillo@acog.org::f6d8b855-3256-46a9-8f05-f3f59681f816" providerId="AD" clId="Web-{8B6A8137-B354-4EA8-AB19-6292D878DE9F}" dt="2025-07-07T19:22:47.627" v="290"/>
          <pc:sldLayoutMkLst>
            <pc:docMk/>
            <pc:sldMasterMk cId="26871755" sldId="2147483702"/>
            <pc:sldLayoutMk cId="3715011898" sldId="2147483704"/>
          </pc:sldLayoutMkLst>
        </pc:sldLayoutChg>
        <pc:sldLayoutChg chg="add">
          <pc:chgData name="Andrea Carrillo" userId="S::acarrillo@acog.org::f6d8b855-3256-46a9-8f05-f3f59681f816" providerId="AD" clId="Web-{8B6A8137-B354-4EA8-AB19-6292D878DE9F}" dt="2025-07-07T19:22:47.627" v="290"/>
          <pc:sldLayoutMkLst>
            <pc:docMk/>
            <pc:sldMasterMk cId="26871755" sldId="2147483702"/>
            <pc:sldLayoutMk cId="2422221324" sldId="2147483705"/>
          </pc:sldLayoutMkLst>
        </pc:sldLayoutChg>
        <pc:sldLayoutChg chg="add">
          <pc:chgData name="Andrea Carrillo" userId="S::acarrillo@acog.org::f6d8b855-3256-46a9-8f05-f3f59681f816" providerId="AD" clId="Web-{8B6A8137-B354-4EA8-AB19-6292D878DE9F}" dt="2025-07-07T19:22:47.627" v="290"/>
          <pc:sldLayoutMkLst>
            <pc:docMk/>
            <pc:sldMasterMk cId="26871755" sldId="2147483702"/>
            <pc:sldLayoutMk cId="4143831413" sldId="2147483706"/>
          </pc:sldLayoutMkLst>
        </pc:sldLayoutChg>
        <pc:sldLayoutChg chg="add">
          <pc:chgData name="Andrea Carrillo" userId="S::acarrillo@acog.org::f6d8b855-3256-46a9-8f05-f3f59681f816" providerId="AD" clId="Web-{8B6A8137-B354-4EA8-AB19-6292D878DE9F}" dt="2025-07-07T19:22:47.627" v="290"/>
          <pc:sldLayoutMkLst>
            <pc:docMk/>
            <pc:sldMasterMk cId="26871755" sldId="2147483702"/>
            <pc:sldLayoutMk cId="3898105909" sldId="2147483707"/>
          </pc:sldLayoutMkLst>
        </pc:sldLayoutChg>
        <pc:sldLayoutChg chg="add">
          <pc:chgData name="Andrea Carrillo" userId="S::acarrillo@acog.org::f6d8b855-3256-46a9-8f05-f3f59681f816" providerId="AD" clId="Web-{8B6A8137-B354-4EA8-AB19-6292D878DE9F}" dt="2025-07-07T19:22:47.627" v="290"/>
          <pc:sldLayoutMkLst>
            <pc:docMk/>
            <pc:sldMasterMk cId="26871755" sldId="2147483702"/>
            <pc:sldLayoutMk cId="2227425699" sldId="2147483708"/>
          </pc:sldLayoutMkLst>
        </pc:sldLayoutChg>
        <pc:sldLayoutChg chg="add">
          <pc:chgData name="Andrea Carrillo" userId="S::acarrillo@acog.org::f6d8b855-3256-46a9-8f05-f3f59681f816" providerId="AD" clId="Web-{8B6A8137-B354-4EA8-AB19-6292D878DE9F}" dt="2025-07-07T19:22:47.627" v="290"/>
          <pc:sldLayoutMkLst>
            <pc:docMk/>
            <pc:sldMasterMk cId="26871755" sldId="2147483702"/>
            <pc:sldLayoutMk cId="1957900797" sldId="2147483709"/>
          </pc:sldLayoutMkLst>
        </pc:sldLayoutChg>
        <pc:sldLayoutChg chg="add">
          <pc:chgData name="Andrea Carrillo" userId="S::acarrillo@acog.org::f6d8b855-3256-46a9-8f05-f3f59681f816" providerId="AD" clId="Web-{8B6A8137-B354-4EA8-AB19-6292D878DE9F}" dt="2025-07-07T19:22:47.627" v="290"/>
          <pc:sldLayoutMkLst>
            <pc:docMk/>
            <pc:sldMasterMk cId="26871755" sldId="2147483702"/>
            <pc:sldLayoutMk cId="2573594955" sldId="2147483710"/>
          </pc:sldLayoutMkLst>
        </pc:sldLayoutChg>
        <pc:sldLayoutChg chg="add">
          <pc:chgData name="Andrea Carrillo" userId="S::acarrillo@acog.org::f6d8b855-3256-46a9-8f05-f3f59681f816" providerId="AD" clId="Web-{8B6A8137-B354-4EA8-AB19-6292D878DE9F}" dt="2025-07-07T19:22:47.627" v="290"/>
          <pc:sldLayoutMkLst>
            <pc:docMk/>
            <pc:sldMasterMk cId="26871755" sldId="2147483702"/>
            <pc:sldLayoutMk cId="2354112290" sldId="2147483711"/>
          </pc:sldLayoutMkLst>
        </pc:sldLayoutChg>
        <pc:sldLayoutChg chg="add">
          <pc:chgData name="Andrea Carrillo" userId="S::acarrillo@acog.org::f6d8b855-3256-46a9-8f05-f3f59681f816" providerId="AD" clId="Web-{8B6A8137-B354-4EA8-AB19-6292D878DE9F}" dt="2025-07-07T19:22:47.627" v="290"/>
          <pc:sldLayoutMkLst>
            <pc:docMk/>
            <pc:sldMasterMk cId="26871755" sldId="2147483702"/>
            <pc:sldLayoutMk cId="3826760705" sldId="2147483712"/>
          </pc:sldLayoutMkLst>
        </pc:sldLayoutChg>
        <pc:sldLayoutChg chg="add">
          <pc:chgData name="Andrea Carrillo" userId="S::acarrillo@acog.org::f6d8b855-3256-46a9-8f05-f3f59681f816" providerId="AD" clId="Web-{8B6A8137-B354-4EA8-AB19-6292D878DE9F}" dt="2025-07-07T19:22:47.627" v="290"/>
          <pc:sldLayoutMkLst>
            <pc:docMk/>
            <pc:sldMasterMk cId="26871755" sldId="2147483702"/>
            <pc:sldLayoutMk cId="438598154" sldId="2147483713"/>
          </pc:sldLayoutMkLst>
        </pc:sldLayoutChg>
        <pc:sldLayoutChg chg="add">
          <pc:chgData name="Andrea Carrillo" userId="S::acarrillo@acog.org::f6d8b855-3256-46a9-8f05-f3f59681f816" providerId="AD" clId="Web-{8B6A8137-B354-4EA8-AB19-6292D878DE9F}" dt="2025-07-07T19:22:47.627" v="290"/>
          <pc:sldLayoutMkLst>
            <pc:docMk/>
            <pc:sldMasterMk cId="26871755" sldId="2147483702"/>
            <pc:sldLayoutMk cId="3275134659" sldId="2147483714"/>
          </pc:sldLayoutMkLst>
        </pc:sldLayoutChg>
        <pc:sldLayoutChg chg="add">
          <pc:chgData name="Andrea Carrillo" userId="S::acarrillo@acog.org::f6d8b855-3256-46a9-8f05-f3f59681f816" providerId="AD" clId="Web-{8B6A8137-B354-4EA8-AB19-6292D878DE9F}" dt="2025-07-07T19:22:47.627" v="290"/>
          <pc:sldLayoutMkLst>
            <pc:docMk/>
            <pc:sldMasterMk cId="26871755" sldId="2147483702"/>
            <pc:sldLayoutMk cId="2288891828" sldId="2147483715"/>
          </pc:sldLayoutMkLst>
        </pc:sldLayoutChg>
        <pc:sldLayoutChg chg="add">
          <pc:chgData name="Andrea Carrillo" userId="S::acarrillo@acog.org::f6d8b855-3256-46a9-8f05-f3f59681f816" providerId="AD" clId="Web-{8B6A8137-B354-4EA8-AB19-6292D878DE9F}" dt="2025-07-07T19:22:47.627" v="290"/>
          <pc:sldLayoutMkLst>
            <pc:docMk/>
            <pc:sldMasterMk cId="26871755" sldId="2147483702"/>
            <pc:sldLayoutMk cId="1460173339" sldId="2147483716"/>
          </pc:sldLayoutMkLst>
        </pc:sldLayoutChg>
        <pc:sldLayoutChg chg="add">
          <pc:chgData name="Andrea Carrillo" userId="S::acarrillo@acog.org::f6d8b855-3256-46a9-8f05-f3f59681f816" providerId="AD" clId="Web-{8B6A8137-B354-4EA8-AB19-6292D878DE9F}" dt="2025-07-07T19:22:47.627" v="290"/>
          <pc:sldLayoutMkLst>
            <pc:docMk/>
            <pc:sldMasterMk cId="26871755" sldId="2147483702"/>
            <pc:sldLayoutMk cId="1083832565" sldId="2147483717"/>
          </pc:sldLayoutMkLst>
        </pc:sldLayoutChg>
        <pc:sldLayoutChg chg="add">
          <pc:chgData name="Andrea Carrillo" userId="S::acarrillo@acog.org::f6d8b855-3256-46a9-8f05-f3f59681f816" providerId="AD" clId="Web-{8B6A8137-B354-4EA8-AB19-6292D878DE9F}" dt="2025-07-07T19:22:47.627" v="290"/>
          <pc:sldLayoutMkLst>
            <pc:docMk/>
            <pc:sldMasterMk cId="26871755" sldId="2147483702"/>
            <pc:sldLayoutMk cId="278510263" sldId="2147483718"/>
          </pc:sldLayoutMkLst>
        </pc:sldLayoutChg>
        <pc:sldLayoutChg chg="add">
          <pc:chgData name="Andrea Carrillo" userId="S::acarrillo@acog.org::f6d8b855-3256-46a9-8f05-f3f59681f816" providerId="AD" clId="Web-{8B6A8137-B354-4EA8-AB19-6292D878DE9F}" dt="2025-07-07T19:22:47.627" v="290"/>
          <pc:sldLayoutMkLst>
            <pc:docMk/>
            <pc:sldMasterMk cId="26871755" sldId="2147483702"/>
            <pc:sldLayoutMk cId="1890247752" sldId="2147483719"/>
          </pc:sldLayoutMkLst>
        </pc:sldLayoutChg>
        <pc:sldLayoutChg chg="add">
          <pc:chgData name="Andrea Carrillo" userId="S::acarrillo@acog.org::f6d8b855-3256-46a9-8f05-f3f59681f816" providerId="AD" clId="Web-{8B6A8137-B354-4EA8-AB19-6292D878DE9F}" dt="2025-07-07T19:22:47.627" v="290"/>
          <pc:sldLayoutMkLst>
            <pc:docMk/>
            <pc:sldMasterMk cId="26871755" sldId="2147483702"/>
            <pc:sldLayoutMk cId="538909282" sldId="2147483720"/>
          </pc:sldLayoutMkLst>
        </pc:sldLayoutChg>
        <pc:sldLayoutChg chg="add">
          <pc:chgData name="Andrea Carrillo" userId="S::acarrillo@acog.org::f6d8b855-3256-46a9-8f05-f3f59681f816" providerId="AD" clId="Web-{8B6A8137-B354-4EA8-AB19-6292D878DE9F}" dt="2025-07-07T19:22:47.627" v="290"/>
          <pc:sldLayoutMkLst>
            <pc:docMk/>
            <pc:sldMasterMk cId="26871755" sldId="2147483702"/>
            <pc:sldLayoutMk cId="3772028860" sldId="2147483721"/>
          </pc:sldLayoutMkLst>
        </pc:sldLayoutChg>
        <pc:sldLayoutChg chg="add">
          <pc:chgData name="Andrea Carrillo" userId="S::acarrillo@acog.org::f6d8b855-3256-46a9-8f05-f3f59681f816" providerId="AD" clId="Web-{8B6A8137-B354-4EA8-AB19-6292D878DE9F}" dt="2025-07-07T19:22:47.627" v="290"/>
          <pc:sldLayoutMkLst>
            <pc:docMk/>
            <pc:sldMasterMk cId="26871755" sldId="2147483702"/>
            <pc:sldLayoutMk cId="3826299320" sldId="2147483722"/>
          </pc:sldLayoutMkLst>
        </pc:sldLayoutChg>
        <pc:sldLayoutChg chg="add">
          <pc:chgData name="Andrea Carrillo" userId="S::acarrillo@acog.org::f6d8b855-3256-46a9-8f05-f3f59681f816" providerId="AD" clId="Web-{8B6A8137-B354-4EA8-AB19-6292D878DE9F}" dt="2025-07-07T19:22:47.627" v="290"/>
          <pc:sldLayoutMkLst>
            <pc:docMk/>
            <pc:sldMasterMk cId="26871755" sldId="2147483702"/>
            <pc:sldLayoutMk cId="1896703641" sldId="2147483723"/>
          </pc:sldLayoutMkLst>
        </pc:sldLayoutChg>
        <pc:sldLayoutChg chg="add">
          <pc:chgData name="Andrea Carrillo" userId="S::acarrillo@acog.org::f6d8b855-3256-46a9-8f05-f3f59681f816" providerId="AD" clId="Web-{8B6A8137-B354-4EA8-AB19-6292D878DE9F}" dt="2025-07-07T19:22:47.627" v="290"/>
          <pc:sldLayoutMkLst>
            <pc:docMk/>
            <pc:sldMasterMk cId="26871755" sldId="2147483702"/>
            <pc:sldLayoutMk cId="1152881486" sldId="2147483724"/>
          </pc:sldLayoutMkLst>
        </pc:sldLayoutChg>
      </pc:sldMasterChg>
      <pc:sldMasterChg chg="replId modSldLayout">
        <pc:chgData name="Andrea Carrillo" userId="S::acarrillo@acog.org::f6d8b855-3256-46a9-8f05-f3f59681f816" providerId="AD" clId="Web-{8B6A8137-B354-4EA8-AB19-6292D878DE9F}" dt="2025-07-07T19:22:47.627" v="290"/>
        <pc:sldMasterMkLst>
          <pc:docMk/>
          <pc:sldMasterMk cId="2954913539" sldId="2147483733"/>
        </pc:sldMasterMkLst>
        <pc:sldLayoutChg chg="replId">
          <pc:chgData name="Andrea Carrillo" userId="S::acarrillo@acog.org::f6d8b855-3256-46a9-8f05-f3f59681f816" providerId="AD" clId="Web-{8B6A8137-B354-4EA8-AB19-6292D878DE9F}" dt="2025-07-07T19:22:47.627" v="290"/>
          <pc:sldLayoutMkLst>
            <pc:docMk/>
            <pc:sldMasterMk cId="2954913539" sldId="2147483733"/>
            <pc:sldLayoutMk cId="2259060138" sldId="2147483734"/>
          </pc:sldLayoutMkLst>
        </pc:sldLayoutChg>
        <pc:sldLayoutChg chg="replId">
          <pc:chgData name="Andrea Carrillo" userId="S::acarrillo@acog.org::f6d8b855-3256-46a9-8f05-f3f59681f816" providerId="AD" clId="Web-{8B6A8137-B354-4EA8-AB19-6292D878DE9F}" dt="2025-07-07T19:22:47.627" v="290"/>
          <pc:sldLayoutMkLst>
            <pc:docMk/>
            <pc:sldMasterMk cId="2954913539" sldId="2147483733"/>
            <pc:sldLayoutMk cId="1405116666" sldId="2147483735"/>
          </pc:sldLayoutMkLst>
        </pc:sldLayoutChg>
        <pc:sldLayoutChg chg="replId">
          <pc:chgData name="Andrea Carrillo" userId="S::acarrillo@acog.org::f6d8b855-3256-46a9-8f05-f3f59681f816" providerId="AD" clId="Web-{8B6A8137-B354-4EA8-AB19-6292D878DE9F}" dt="2025-07-07T19:22:47.627" v="290"/>
          <pc:sldLayoutMkLst>
            <pc:docMk/>
            <pc:sldMasterMk cId="2954913539" sldId="2147483733"/>
            <pc:sldLayoutMk cId="2397015890" sldId="2147483736"/>
          </pc:sldLayoutMkLst>
        </pc:sldLayoutChg>
        <pc:sldLayoutChg chg="replId">
          <pc:chgData name="Andrea Carrillo" userId="S::acarrillo@acog.org::f6d8b855-3256-46a9-8f05-f3f59681f816" providerId="AD" clId="Web-{8B6A8137-B354-4EA8-AB19-6292D878DE9F}" dt="2025-07-07T19:22:47.627" v="290"/>
          <pc:sldLayoutMkLst>
            <pc:docMk/>
            <pc:sldMasterMk cId="2954913539" sldId="2147483733"/>
            <pc:sldLayoutMk cId="1903373079" sldId="2147483737"/>
          </pc:sldLayoutMkLst>
        </pc:sldLayoutChg>
        <pc:sldLayoutChg chg="replId">
          <pc:chgData name="Andrea Carrillo" userId="S::acarrillo@acog.org::f6d8b855-3256-46a9-8f05-f3f59681f816" providerId="AD" clId="Web-{8B6A8137-B354-4EA8-AB19-6292D878DE9F}" dt="2025-07-07T19:22:47.627" v="290"/>
          <pc:sldLayoutMkLst>
            <pc:docMk/>
            <pc:sldMasterMk cId="2954913539" sldId="2147483733"/>
            <pc:sldLayoutMk cId="2497147113" sldId="2147483738"/>
          </pc:sldLayoutMkLst>
        </pc:sldLayoutChg>
        <pc:sldLayoutChg chg="replId">
          <pc:chgData name="Andrea Carrillo" userId="S::acarrillo@acog.org::f6d8b855-3256-46a9-8f05-f3f59681f816" providerId="AD" clId="Web-{8B6A8137-B354-4EA8-AB19-6292D878DE9F}" dt="2025-07-07T19:22:47.627" v="290"/>
          <pc:sldLayoutMkLst>
            <pc:docMk/>
            <pc:sldMasterMk cId="2954913539" sldId="2147483733"/>
            <pc:sldLayoutMk cId="573698115" sldId="2147483739"/>
          </pc:sldLayoutMkLst>
        </pc:sldLayoutChg>
        <pc:sldLayoutChg chg="replId">
          <pc:chgData name="Andrea Carrillo" userId="S::acarrillo@acog.org::f6d8b855-3256-46a9-8f05-f3f59681f816" providerId="AD" clId="Web-{8B6A8137-B354-4EA8-AB19-6292D878DE9F}" dt="2025-07-07T19:22:47.627" v="290"/>
          <pc:sldLayoutMkLst>
            <pc:docMk/>
            <pc:sldMasterMk cId="2954913539" sldId="2147483733"/>
            <pc:sldLayoutMk cId="2550289180" sldId="2147483740"/>
          </pc:sldLayoutMkLst>
        </pc:sldLayoutChg>
        <pc:sldLayoutChg chg="replId">
          <pc:chgData name="Andrea Carrillo" userId="S::acarrillo@acog.org::f6d8b855-3256-46a9-8f05-f3f59681f816" providerId="AD" clId="Web-{8B6A8137-B354-4EA8-AB19-6292D878DE9F}" dt="2025-07-07T19:22:47.627" v="290"/>
          <pc:sldLayoutMkLst>
            <pc:docMk/>
            <pc:sldMasterMk cId="2954913539" sldId="2147483733"/>
            <pc:sldLayoutMk cId="1930849945" sldId="2147483741"/>
          </pc:sldLayoutMkLst>
        </pc:sldLayoutChg>
        <pc:sldLayoutChg chg="replId">
          <pc:chgData name="Andrea Carrillo" userId="S::acarrillo@acog.org::f6d8b855-3256-46a9-8f05-f3f59681f816" providerId="AD" clId="Web-{8B6A8137-B354-4EA8-AB19-6292D878DE9F}" dt="2025-07-07T19:22:47.627" v="290"/>
          <pc:sldLayoutMkLst>
            <pc:docMk/>
            <pc:sldMasterMk cId="2954913539" sldId="2147483733"/>
            <pc:sldLayoutMk cId="3611079368" sldId="2147483742"/>
          </pc:sldLayoutMkLst>
        </pc:sldLayoutChg>
        <pc:sldLayoutChg chg="replId">
          <pc:chgData name="Andrea Carrillo" userId="S::acarrillo@acog.org::f6d8b855-3256-46a9-8f05-f3f59681f816" providerId="AD" clId="Web-{8B6A8137-B354-4EA8-AB19-6292D878DE9F}" dt="2025-07-07T19:22:47.627" v="290"/>
          <pc:sldLayoutMkLst>
            <pc:docMk/>
            <pc:sldMasterMk cId="2954913539" sldId="2147483733"/>
            <pc:sldLayoutMk cId="1919758622" sldId="2147483743"/>
          </pc:sldLayoutMkLst>
        </pc:sldLayoutChg>
        <pc:sldLayoutChg chg="replId">
          <pc:chgData name="Andrea Carrillo" userId="S::acarrillo@acog.org::f6d8b855-3256-46a9-8f05-f3f59681f816" providerId="AD" clId="Web-{8B6A8137-B354-4EA8-AB19-6292D878DE9F}" dt="2025-07-07T19:22:47.627" v="290"/>
          <pc:sldLayoutMkLst>
            <pc:docMk/>
            <pc:sldMasterMk cId="2954913539" sldId="2147483733"/>
            <pc:sldLayoutMk cId="2006103878" sldId="2147483744"/>
          </pc:sldLayoutMkLst>
        </pc:sldLayoutChg>
      </pc:sldMasterChg>
      <pc:sldMasterChg chg="replId modSldLayout">
        <pc:chgData name="Andrea Carrillo" userId="S::acarrillo@acog.org::f6d8b855-3256-46a9-8f05-f3f59681f816" providerId="AD" clId="Web-{8B6A8137-B354-4EA8-AB19-6292D878DE9F}" dt="2025-07-07T19:22:47.627" v="290"/>
        <pc:sldMasterMkLst>
          <pc:docMk/>
          <pc:sldMasterMk cId="1691406283" sldId="2147483745"/>
        </pc:sldMasterMkLst>
        <pc:sldLayoutChg chg="replId">
          <pc:chgData name="Andrea Carrillo" userId="S::acarrillo@acog.org::f6d8b855-3256-46a9-8f05-f3f59681f816" providerId="AD" clId="Web-{8B6A8137-B354-4EA8-AB19-6292D878DE9F}" dt="2025-07-07T19:22:47.627" v="290"/>
          <pc:sldLayoutMkLst>
            <pc:docMk/>
            <pc:sldMasterMk cId="1691406283" sldId="2147483745"/>
            <pc:sldLayoutMk cId="3078021504" sldId="2147483746"/>
          </pc:sldLayoutMkLst>
        </pc:sldLayoutChg>
      </pc:sldMasterChg>
      <pc:sldMasterChg chg="replId modSldLayout">
        <pc:chgData name="Andrea Carrillo" userId="S::acarrillo@acog.org::f6d8b855-3256-46a9-8f05-f3f59681f816" providerId="AD" clId="Web-{8B6A8137-B354-4EA8-AB19-6292D878DE9F}" dt="2025-07-07T19:22:47.627" v="290"/>
        <pc:sldMasterMkLst>
          <pc:docMk/>
          <pc:sldMasterMk cId="1810268665" sldId="2147483747"/>
        </pc:sldMasterMkLst>
        <pc:sldLayoutChg chg="replId">
          <pc:chgData name="Andrea Carrillo" userId="S::acarrillo@acog.org::f6d8b855-3256-46a9-8f05-f3f59681f816" providerId="AD" clId="Web-{8B6A8137-B354-4EA8-AB19-6292D878DE9F}" dt="2025-07-07T19:22:47.627" v="290"/>
          <pc:sldLayoutMkLst>
            <pc:docMk/>
            <pc:sldMasterMk cId="1810268665" sldId="2147483747"/>
            <pc:sldLayoutMk cId="2817541413" sldId="2147483748"/>
          </pc:sldLayoutMkLst>
        </pc:sldLayoutChg>
        <pc:sldLayoutChg chg="replId">
          <pc:chgData name="Andrea Carrillo" userId="S::acarrillo@acog.org::f6d8b855-3256-46a9-8f05-f3f59681f816" providerId="AD" clId="Web-{8B6A8137-B354-4EA8-AB19-6292D878DE9F}" dt="2025-07-07T19:22:47.627" v="290"/>
          <pc:sldLayoutMkLst>
            <pc:docMk/>
            <pc:sldMasterMk cId="1810268665" sldId="2147483747"/>
            <pc:sldLayoutMk cId="2663660308" sldId="2147483749"/>
          </pc:sldLayoutMkLst>
        </pc:sldLayoutChg>
        <pc:sldLayoutChg chg="replId">
          <pc:chgData name="Andrea Carrillo" userId="S::acarrillo@acog.org::f6d8b855-3256-46a9-8f05-f3f59681f816" providerId="AD" clId="Web-{8B6A8137-B354-4EA8-AB19-6292D878DE9F}" dt="2025-07-07T19:22:47.627" v="290"/>
          <pc:sldLayoutMkLst>
            <pc:docMk/>
            <pc:sldMasterMk cId="1810268665" sldId="2147483747"/>
            <pc:sldLayoutMk cId="425276568" sldId="2147483750"/>
          </pc:sldLayoutMkLst>
        </pc:sldLayoutChg>
        <pc:sldLayoutChg chg="replId">
          <pc:chgData name="Andrea Carrillo" userId="S::acarrillo@acog.org::f6d8b855-3256-46a9-8f05-f3f59681f816" providerId="AD" clId="Web-{8B6A8137-B354-4EA8-AB19-6292D878DE9F}" dt="2025-07-07T19:22:47.627" v="290"/>
          <pc:sldLayoutMkLst>
            <pc:docMk/>
            <pc:sldMasterMk cId="1810268665" sldId="2147483747"/>
            <pc:sldLayoutMk cId="3512827972" sldId="2147483751"/>
          </pc:sldLayoutMkLst>
        </pc:sldLayoutChg>
        <pc:sldLayoutChg chg="replId">
          <pc:chgData name="Andrea Carrillo" userId="S::acarrillo@acog.org::f6d8b855-3256-46a9-8f05-f3f59681f816" providerId="AD" clId="Web-{8B6A8137-B354-4EA8-AB19-6292D878DE9F}" dt="2025-07-07T19:22:47.627" v="290"/>
          <pc:sldLayoutMkLst>
            <pc:docMk/>
            <pc:sldMasterMk cId="1810268665" sldId="2147483747"/>
            <pc:sldLayoutMk cId="2748294326" sldId="2147483752"/>
          </pc:sldLayoutMkLst>
        </pc:sldLayoutChg>
        <pc:sldLayoutChg chg="replId">
          <pc:chgData name="Andrea Carrillo" userId="S::acarrillo@acog.org::f6d8b855-3256-46a9-8f05-f3f59681f816" providerId="AD" clId="Web-{8B6A8137-B354-4EA8-AB19-6292D878DE9F}" dt="2025-07-07T19:22:47.627" v="290"/>
          <pc:sldLayoutMkLst>
            <pc:docMk/>
            <pc:sldMasterMk cId="1810268665" sldId="2147483747"/>
            <pc:sldLayoutMk cId="227824446" sldId="2147483753"/>
          </pc:sldLayoutMkLst>
        </pc:sldLayoutChg>
      </pc:sldMasterChg>
    </pc:docChg>
  </pc:docChgLst>
  <pc:docChgLst>
    <pc:chgData name="Carolyn Tobia" userId="S::ctobia@acog.org::8e79a57a-bebf-4978-a15b-cc1697f99c98" providerId="AD" clId="Web-{C1074598-7F5F-6F4D-8000-51AD5602F6F6}"/>
    <pc:docChg chg="addSld delSld modSld sldOrd modSection">
      <pc:chgData name="Carolyn Tobia" userId="S::ctobia@acog.org::8e79a57a-bebf-4978-a15b-cc1697f99c98" providerId="AD" clId="Web-{C1074598-7F5F-6F4D-8000-51AD5602F6F6}" dt="2025-07-08T15:21:25.273" v="516" actId="20577"/>
      <pc:docMkLst>
        <pc:docMk/>
      </pc:docMkLst>
      <pc:sldChg chg="modSp ord">
        <pc:chgData name="Carolyn Tobia" userId="S::ctobia@acog.org::8e79a57a-bebf-4978-a15b-cc1697f99c98" providerId="AD" clId="Web-{C1074598-7F5F-6F4D-8000-51AD5602F6F6}" dt="2025-07-08T15:11:02.848" v="462" actId="20577"/>
        <pc:sldMkLst>
          <pc:docMk/>
          <pc:sldMk cId="1108929368" sldId="358"/>
        </pc:sldMkLst>
        <pc:spChg chg="mod">
          <ac:chgData name="Carolyn Tobia" userId="S::ctobia@acog.org::8e79a57a-bebf-4978-a15b-cc1697f99c98" providerId="AD" clId="Web-{C1074598-7F5F-6F4D-8000-51AD5602F6F6}" dt="2025-07-08T15:11:02.848" v="462" actId="20577"/>
          <ac:spMkLst>
            <pc:docMk/>
            <pc:sldMk cId="1108929368" sldId="358"/>
            <ac:spMk id="36" creationId="{78E67F9A-6D2E-EA4A-BA59-B18BC9EC7052}"/>
          </ac:spMkLst>
        </pc:spChg>
      </pc:sldChg>
      <pc:sldChg chg="addSp delSp modSp">
        <pc:chgData name="Carolyn Tobia" userId="S::ctobia@acog.org::8e79a57a-bebf-4978-a15b-cc1697f99c98" providerId="AD" clId="Web-{C1074598-7F5F-6F4D-8000-51AD5602F6F6}" dt="2025-07-08T15:18:32.487" v="512" actId="1076"/>
        <pc:sldMkLst>
          <pc:docMk/>
          <pc:sldMk cId="2054028188" sldId="2037"/>
        </pc:sldMkLst>
        <pc:spChg chg="add mod">
          <ac:chgData name="Carolyn Tobia" userId="S::ctobia@acog.org::8e79a57a-bebf-4978-a15b-cc1697f99c98" providerId="AD" clId="Web-{C1074598-7F5F-6F4D-8000-51AD5602F6F6}" dt="2025-07-08T15:18:32.487" v="512" actId="1076"/>
          <ac:spMkLst>
            <pc:docMk/>
            <pc:sldMk cId="2054028188" sldId="2037"/>
            <ac:spMk id="3" creationId="{28D5115A-2385-F880-749B-FCA146266B3A}"/>
          </ac:spMkLst>
        </pc:spChg>
        <pc:spChg chg="mod">
          <ac:chgData name="Carolyn Tobia" userId="S::ctobia@acog.org::8e79a57a-bebf-4978-a15b-cc1697f99c98" providerId="AD" clId="Web-{C1074598-7F5F-6F4D-8000-51AD5602F6F6}" dt="2025-07-08T15:17:20.297" v="509" actId="1076"/>
          <ac:spMkLst>
            <pc:docMk/>
            <pc:sldMk cId="2054028188" sldId="2037"/>
            <ac:spMk id="6" creationId="{7D2DD3A0-0F7A-54FA-CBE3-2F2CBFB93C18}"/>
          </ac:spMkLst>
        </pc:spChg>
        <pc:picChg chg="mod">
          <ac:chgData name="Carolyn Tobia" userId="S::ctobia@acog.org::8e79a57a-bebf-4978-a15b-cc1697f99c98" providerId="AD" clId="Web-{C1074598-7F5F-6F4D-8000-51AD5602F6F6}" dt="2025-07-08T15:17:13.609" v="507" actId="14100"/>
          <ac:picMkLst>
            <pc:docMk/>
            <pc:sldMk cId="2054028188" sldId="2037"/>
            <ac:picMk id="2" creationId="{A59C466C-058F-0075-DDB7-9AE97AB04D46}"/>
          </ac:picMkLst>
        </pc:picChg>
        <pc:picChg chg="add del mod">
          <ac:chgData name="Carolyn Tobia" userId="S::ctobia@acog.org::8e79a57a-bebf-4978-a15b-cc1697f99c98" providerId="AD" clId="Web-{C1074598-7F5F-6F4D-8000-51AD5602F6F6}" dt="2025-07-08T15:12:03.569" v="466"/>
          <ac:picMkLst>
            <pc:docMk/>
            <pc:sldMk cId="2054028188" sldId="2037"/>
            <ac:picMk id="5" creationId="{88078E67-9069-5C65-5974-F9054E73182D}"/>
          </ac:picMkLst>
        </pc:picChg>
        <pc:picChg chg="add mod ord">
          <ac:chgData name="Carolyn Tobia" userId="S::ctobia@acog.org::8e79a57a-bebf-4978-a15b-cc1697f99c98" providerId="AD" clId="Web-{C1074598-7F5F-6F4D-8000-51AD5602F6F6}" dt="2025-07-08T15:16:40.640" v="502" actId="1076"/>
          <ac:picMkLst>
            <pc:docMk/>
            <pc:sldMk cId="2054028188" sldId="2037"/>
            <ac:picMk id="8" creationId="{F8BBE08D-FB2B-9C49-B7C1-26D8F476CB1A}"/>
          </ac:picMkLst>
        </pc:picChg>
      </pc:sldChg>
      <pc:sldChg chg="modSp">
        <pc:chgData name="Carolyn Tobia" userId="S::ctobia@acog.org::8e79a57a-bebf-4978-a15b-cc1697f99c98" providerId="AD" clId="Web-{C1074598-7F5F-6F4D-8000-51AD5602F6F6}" dt="2025-07-08T15:01:35.237" v="285" actId="1076"/>
        <pc:sldMkLst>
          <pc:docMk/>
          <pc:sldMk cId="666288599" sldId="2147481504"/>
        </pc:sldMkLst>
        <pc:spChg chg="mod">
          <ac:chgData name="Carolyn Tobia" userId="S::ctobia@acog.org::8e79a57a-bebf-4978-a15b-cc1697f99c98" providerId="AD" clId="Web-{C1074598-7F5F-6F4D-8000-51AD5602F6F6}" dt="2025-07-08T15:01:31.456" v="283" actId="14100"/>
          <ac:spMkLst>
            <pc:docMk/>
            <pc:sldMk cId="666288599" sldId="2147481504"/>
            <ac:spMk id="4" creationId="{223EC340-C6BD-9E8F-1EE3-388B78FF281D}"/>
          </ac:spMkLst>
        </pc:spChg>
        <pc:picChg chg="mod">
          <ac:chgData name="Carolyn Tobia" userId="S::ctobia@acog.org::8e79a57a-bebf-4978-a15b-cc1697f99c98" providerId="AD" clId="Web-{C1074598-7F5F-6F4D-8000-51AD5602F6F6}" dt="2025-07-08T15:01:35.237" v="285" actId="1076"/>
          <ac:picMkLst>
            <pc:docMk/>
            <pc:sldMk cId="666288599" sldId="2147481504"/>
            <ac:picMk id="3" creationId="{D201B6AC-C7DA-BBE6-CFB8-063B80E601AD}"/>
          </ac:picMkLst>
        </pc:picChg>
      </pc:sldChg>
      <pc:sldChg chg="modSp">
        <pc:chgData name="Carolyn Tobia" userId="S::ctobia@acog.org::8e79a57a-bebf-4978-a15b-cc1697f99c98" providerId="AD" clId="Web-{C1074598-7F5F-6F4D-8000-51AD5602F6F6}" dt="2025-07-08T15:21:25.273" v="516" actId="20577"/>
        <pc:sldMkLst>
          <pc:docMk/>
          <pc:sldMk cId="410732612" sldId="2147481505"/>
        </pc:sldMkLst>
        <pc:spChg chg="mod">
          <ac:chgData name="Carolyn Tobia" userId="S::ctobia@acog.org::8e79a57a-bebf-4978-a15b-cc1697f99c98" providerId="AD" clId="Web-{C1074598-7F5F-6F4D-8000-51AD5602F6F6}" dt="2025-07-08T15:21:22.570" v="514" actId="20577"/>
          <ac:spMkLst>
            <pc:docMk/>
            <pc:sldMk cId="410732612" sldId="2147481505"/>
            <ac:spMk id="4" creationId="{353CC5D3-DFDB-C270-2183-486FDA6F20B5}"/>
          </ac:spMkLst>
        </pc:spChg>
        <pc:spChg chg="mod">
          <ac:chgData name="Carolyn Tobia" userId="S::ctobia@acog.org::8e79a57a-bebf-4978-a15b-cc1697f99c98" providerId="AD" clId="Web-{C1074598-7F5F-6F4D-8000-51AD5602F6F6}" dt="2025-07-08T15:00:20.360" v="277" actId="1076"/>
          <ac:spMkLst>
            <pc:docMk/>
            <pc:sldMk cId="410732612" sldId="2147481505"/>
            <ac:spMk id="5" creationId="{65A88B0C-5E75-8418-E3A2-8D977B913477}"/>
          </ac:spMkLst>
        </pc:spChg>
        <pc:spChg chg="mod">
          <ac:chgData name="Carolyn Tobia" userId="S::ctobia@acog.org::8e79a57a-bebf-4978-a15b-cc1697f99c98" providerId="AD" clId="Web-{C1074598-7F5F-6F4D-8000-51AD5602F6F6}" dt="2025-07-08T15:21:25.273" v="516" actId="20577"/>
          <ac:spMkLst>
            <pc:docMk/>
            <pc:sldMk cId="410732612" sldId="2147481505"/>
            <ac:spMk id="16" creationId="{E089B716-5F78-95A0-1937-72BAE7DC2731}"/>
          </ac:spMkLst>
        </pc:spChg>
        <pc:picChg chg="mod">
          <ac:chgData name="Carolyn Tobia" userId="S::ctobia@acog.org::8e79a57a-bebf-4978-a15b-cc1697f99c98" providerId="AD" clId="Web-{C1074598-7F5F-6F4D-8000-51AD5602F6F6}" dt="2025-07-08T14:58:34.810" v="260" actId="1076"/>
          <ac:picMkLst>
            <pc:docMk/>
            <pc:sldMk cId="410732612" sldId="2147481505"/>
            <ac:picMk id="12" creationId="{17208666-3893-504A-A8F3-FFCCCC0E7F9B}"/>
          </ac:picMkLst>
        </pc:picChg>
        <pc:picChg chg="mod">
          <ac:chgData name="Carolyn Tobia" userId="S::ctobia@acog.org::8e79a57a-bebf-4978-a15b-cc1697f99c98" providerId="AD" clId="Web-{C1074598-7F5F-6F4D-8000-51AD5602F6F6}" dt="2025-07-08T15:00:24.625" v="279" actId="1076"/>
          <ac:picMkLst>
            <pc:docMk/>
            <pc:sldMk cId="410732612" sldId="2147481505"/>
            <ac:picMk id="14" creationId="{CB3CAE4A-D303-20F7-E04E-820913C55691}"/>
          </ac:picMkLst>
        </pc:picChg>
      </pc:sldChg>
      <pc:sldChg chg="new del ord">
        <pc:chgData name="Carolyn Tobia" userId="S::ctobia@acog.org::8e79a57a-bebf-4978-a15b-cc1697f99c98" providerId="AD" clId="Web-{C1074598-7F5F-6F4D-8000-51AD5602F6F6}" dt="2025-07-08T14:55:29.210" v="225"/>
        <pc:sldMkLst>
          <pc:docMk/>
          <pc:sldMk cId="3689191747" sldId="2147481563"/>
        </pc:sldMkLst>
      </pc:sldChg>
      <pc:sldChg chg="addSp modSp new mod modClrScheme chgLayout">
        <pc:chgData name="Carolyn Tobia" userId="S::ctobia@acog.org::8e79a57a-bebf-4978-a15b-cc1697f99c98" providerId="AD" clId="Web-{C1074598-7F5F-6F4D-8000-51AD5602F6F6}" dt="2025-07-08T14:58:58.873" v="271" actId="20577"/>
        <pc:sldMkLst>
          <pc:docMk/>
          <pc:sldMk cId="2643384301" sldId="2147481564"/>
        </pc:sldMkLst>
        <pc:spChg chg="add mod">
          <ac:chgData name="Carolyn Tobia" userId="S::ctobia@acog.org::8e79a57a-bebf-4978-a15b-cc1697f99c98" providerId="AD" clId="Web-{C1074598-7F5F-6F4D-8000-51AD5602F6F6}" dt="2025-07-08T14:52:34.658" v="18" actId="20577"/>
          <ac:spMkLst>
            <pc:docMk/>
            <pc:sldMk cId="2643384301" sldId="2147481564"/>
            <ac:spMk id="2" creationId="{A6E8CF36-1678-A93C-90DD-7BF1058263D0}"/>
          </ac:spMkLst>
        </pc:spChg>
        <pc:spChg chg="add mod">
          <ac:chgData name="Carolyn Tobia" userId="S::ctobia@acog.org::8e79a57a-bebf-4978-a15b-cc1697f99c98" providerId="AD" clId="Web-{C1074598-7F5F-6F4D-8000-51AD5602F6F6}" dt="2025-07-08T14:58:58.873" v="271" actId="20577"/>
          <ac:spMkLst>
            <pc:docMk/>
            <pc:sldMk cId="2643384301" sldId="2147481564"/>
            <ac:spMk id="3" creationId="{9691898C-AB3C-81D9-721D-05EF668060A0}"/>
          </ac:spMkLst>
        </pc:spChg>
      </pc:sldChg>
    </pc:docChg>
  </pc:docChgLst>
  <pc:docChgLst>
    <pc:chgData name="Christie Allen" userId="S::callen@acog.org::d530ce5d-651f-450d-887b-310dd933e8d4" providerId="AD" clId="Web-{3A730F62-4AE6-480E-90C4-A1A2730F0998}"/>
    <pc:docChg chg="modSld">
      <pc:chgData name="Christie Allen" userId="S::callen@acog.org::d530ce5d-651f-450d-887b-310dd933e8d4" providerId="AD" clId="Web-{3A730F62-4AE6-480E-90C4-A1A2730F0998}" dt="2025-07-09T17:52:59.266" v="3" actId="20577"/>
      <pc:docMkLst>
        <pc:docMk/>
      </pc:docMkLst>
      <pc:sldChg chg="modSp">
        <pc:chgData name="Christie Allen" userId="S::callen@acog.org::d530ce5d-651f-450d-887b-310dd933e8d4" providerId="AD" clId="Web-{3A730F62-4AE6-480E-90C4-A1A2730F0998}" dt="2025-07-09T17:52:12.546" v="1" actId="20577"/>
        <pc:sldMkLst>
          <pc:docMk/>
          <pc:sldMk cId="1135037608" sldId="2147481510"/>
        </pc:sldMkLst>
        <pc:spChg chg="mod">
          <ac:chgData name="Christie Allen" userId="S::callen@acog.org::d530ce5d-651f-450d-887b-310dd933e8d4" providerId="AD" clId="Web-{3A730F62-4AE6-480E-90C4-A1A2730F0998}" dt="2025-07-09T17:52:12.546" v="1" actId="20577"/>
          <ac:spMkLst>
            <pc:docMk/>
            <pc:sldMk cId="1135037608" sldId="2147481510"/>
            <ac:spMk id="11" creationId="{745E0970-48C2-C33B-CB02-9F5A0C1F023A}"/>
          </ac:spMkLst>
        </pc:spChg>
      </pc:sldChg>
      <pc:sldChg chg="modSp">
        <pc:chgData name="Christie Allen" userId="S::callen@acog.org::d530ce5d-651f-450d-887b-310dd933e8d4" providerId="AD" clId="Web-{3A730F62-4AE6-480E-90C4-A1A2730F0998}" dt="2025-07-09T17:52:59.266" v="3" actId="20577"/>
        <pc:sldMkLst>
          <pc:docMk/>
          <pc:sldMk cId="2884004073" sldId="2147481527"/>
        </pc:sldMkLst>
        <pc:spChg chg="mod">
          <ac:chgData name="Christie Allen" userId="S::callen@acog.org::d530ce5d-651f-450d-887b-310dd933e8d4" providerId="AD" clId="Web-{3A730F62-4AE6-480E-90C4-A1A2730F0998}" dt="2025-07-09T17:52:59.266" v="3" actId="20577"/>
          <ac:spMkLst>
            <pc:docMk/>
            <pc:sldMk cId="2884004073" sldId="2147481527"/>
            <ac:spMk id="4" creationId="{61BA2F41-81DC-D194-3C37-98ED39E9B9A5}"/>
          </ac:spMkLst>
        </pc:spChg>
      </pc:sldChg>
    </pc:docChg>
  </pc:docChgLst>
  <pc:docChgLst>
    <pc:chgData name="Maddie Loughery" userId="81414716-9c48-486a-97d1-ffa0f4c63cab" providerId="ADAL" clId="{8B12D02B-2A0A-43B6-AEE1-586124D08A95}"/>
    <pc:docChg chg="custSel addSld modSld sldOrd modSection">
      <pc:chgData name="Maddie Loughery" userId="81414716-9c48-486a-97d1-ffa0f4c63cab" providerId="ADAL" clId="{8B12D02B-2A0A-43B6-AEE1-586124D08A95}" dt="2025-07-08T14:45:01.315" v="163"/>
      <pc:docMkLst>
        <pc:docMk/>
      </pc:docMkLst>
      <pc:sldChg chg="addSp delSp modSp mod">
        <pc:chgData name="Maddie Loughery" userId="81414716-9c48-486a-97d1-ffa0f4c63cab" providerId="ADAL" clId="{8B12D02B-2A0A-43B6-AEE1-586124D08A95}" dt="2025-07-08T14:06:37.804" v="109" actId="478"/>
        <pc:sldMkLst>
          <pc:docMk/>
          <pc:sldMk cId="774981191" sldId="355"/>
        </pc:sldMkLst>
        <pc:picChg chg="add del mod">
          <ac:chgData name="Maddie Loughery" userId="81414716-9c48-486a-97d1-ffa0f4c63cab" providerId="ADAL" clId="{8B12D02B-2A0A-43B6-AEE1-586124D08A95}" dt="2025-07-08T14:06:37.804" v="109" actId="478"/>
          <ac:picMkLst>
            <pc:docMk/>
            <pc:sldMk cId="774981191" sldId="355"/>
            <ac:picMk id="4" creationId="{24B98155-F2A5-F0BD-6681-7308D4D0D9AF}"/>
          </ac:picMkLst>
        </pc:picChg>
      </pc:sldChg>
      <pc:sldChg chg="addSp delSp modSp mod">
        <pc:chgData name="Maddie Loughery" userId="81414716-9c48-486a-97d1-ffa0f4c63cab" providerId="ADAL" clId="{8B12D02B-2A0A-43B6-AEE1-586124D08A95}" dt="2025-07-08T14:04:47.222" v="53" actId="478"/>
        <pc:sldMkLst>
          <pc:docMk/>
          <pc:sldMk cId="0" sldId="356"/>
        </pc:sldMkLst>
        <pc:picChg chg="add del mod">
          <ac:chgData name="Maddie Loughery" userId="81414716-9c48-486a-97d1-ffa0f4c63cab" providerId="ADAL" clId="{8B12D02B-2A0A-43B6-AEE1-586124D08A95}" dt="2025-07-08T14:04:47.222" v="53" actId="478"/>
          <ac:picMkLst>
            <pc:docMk/>
            <pc:sldMk cId="0" sldId="356"/>
            <ac:picMk id="16" creationId="{8C8653F4-40C1-FF44-BEDC-C64C0A4E3135}"/>
          </ac:picMkLst>
        </pc:picChg>
      </pc:sldChg>
      <pc:sldChg chg="addSp modSp add mod setBg">
        <pc:chgData name="Maddie Loughery" userId="81414716-9c48-486a-97d1-ffa0f4c63cab" providerId="ADAL" clId="{8B12D02B-2A0A-43B6-AEE1-586124D08A95}" dt="2025-07-08T14:03:22.953" v="49" actId="27636"/>
        <pc:sldMkLst>
          <pc:docMk/>
          <pc:sldMk cId="1833749478" sldId="2147481560"/>
        </pc:sldMkLst>
        <pc:spChg chg="add mod">
          <ac:chgData name="Maddie Loughery" userId="81414716-9c48-486a-97d1-ffa0f4c63cab" providerId="ADAL" clId="{8B12D02B-2A0A-43B6-AEE1-586124D08A95}" dt="2025-07-08T14:03:22.328" v="6" actId="208"/>
          <ac:spMkLst>
            <pc:docMk/>
            <pc:sldMk cId="1833749478" sldId="2147481560"/>
            <ac:spMk id="2" creationId="{00084C56-D82B-7A2D-DC48-28149C82727D}"/>
          </ac:spMkLst>
        </pc:spChg>
        <pc:spChg chg="add mod">
          <ac:chgData name="Maddie Loughery" userId="81414716-9c48-486a-97d1-ffa0f4c63cab" providerId="ADAL" clId="{8B12D02B-2A0A-43B6-AEE1-586124D08A95}" dt="2025-07-08T14:03:22.381" v="14"/>
          <ac:spMkLst>
            <pc:docMk/>
            <pc:sldMk cId="1833749478" sldId="2147481560"/>
            <ac:spMk id="3" creationId="{D661D754-8326-4C30-9E72-90BC02A8C9B4}"/>
          </ac:spMkLst>
        </pc:spChg>
        <pc:spChg chg="add mod">
          <ac:chgData name="Maddie Loughery" userId="81414716-9c48-486a-97d1-ffa0f4c63cab" providerId="ADAL" clId="{8B12D02B-2A0A-43B6-AEE1-586124D08A95}" dt="2025-07-08T14:03:22.953" v="49" actId="27636"/>
          <ac:spMkLst>
            <pc:docMk/>
            <pc:sldMk cId="1833749478" sldId="2147481560"/>
            <ac:spMk id="4" creationId="{17216E77-5BF5-0427-453D-D1783DE1AC29}"/>
          </ac:spMkLst>
        </pc:spChg>
        <pc:spChg chg="add mod">
          <ac:chgData name="Maddie Loughery" userId="81414716-9c48-486a-97d1-ffa0f4c63cab" providerId="ADAL" clId="{8B12D02B-2A0A-43B6-AEE1-586124D08A95}" dt="2025-07-08T14:03:22.947" v="48" actId="27636"/>
          <ac:spMkLst>
            <pc:docMk/>
            <pc:sldMk cId="1833749478" sldId="2147481560"/>
            <ac:spMk id="7" creationId="{F13C64A9-251E-5C59-5079-04B1D020E1BC}"/>
          </ac:spMkLst>
        </pc:spChg>
        <pc:picChg chg="add mod">
          <ac:chgData name="Maddie Loughery" userId="81414716-9c48-486a-97d1-ffa0f4c63cab" providerId="ADAL" clId="{8B12D02B-2A0A-43B6-AEE1-586124D08A95}" dt="2025-07-08T14:03:22.711" v="29"/>
          <ac:picMkLst>
            <pc:docMk/>
            <pc:sldMk cId="1833749478" sldId="2147481560"/>
            <ac:picMk id="6" creationId="{DADA94F6-465E-2D3D-174F-9C349031FD25}"/>
          </ac:picMkLst>
        </pc:picChg>
        <pc:picChg chg="add mod">
          <ac:chgData name="Maddie Loughery" userId="81414716-9c48-486a-97d1-ffa0f4c63cab" providerId="ADAL" clId="{8B12D02B-2A0A-43B6-AEE1-586124D08A95}" dt="2025-07-08T14:03:22.817" v="47"/>
          <ac:picMkLst>
            <pc:docMk/>
            <pc:sldMk cId="1833749478" sldId="2147481560"/>
            <ac:picMk id="9" creationId="{135D790F-B6D5-56EF-EDC2-801BE16D1CC6}"/>
          </ac:picMkLst>
        </pc:picChg>
      </pc:sldChg>
      <pc:sldChg chg="addSp modSp add mod ord setBg">
        <pc:chgData name="Maddie Loughery" userId="81414716-9c48-486a-97d1-ffa0f4c63cab" providerId="ADAL" clId="{8B12D02B-2A0A-43B6-AEE1-586124D08A95}" dt="2025-07-08T14:45:01.315" v="163"/>
        <pc:sldMkLst>
          <pc:docMk/>
          <pc:sldMk cId="3343219605" sldId="2147481561"/>
        </pc:sldMkLst>
        <pc:spChg chg="add mod">
          <ac:chgData name="Maddie Loughery" userId="81414716-9c48-486a-97d1-ffa0f4c63cab" providerId="ADAL" clId="{8B12D02B-2A0A-43B6-AEE1-586124D08A95}" dt="2025-07-08T14:05:44.067" v="63" actId="208"/>
          <ac:spMkLst>
            <pc:docMk/>
            <pc:sldMk cId="3343219605" sldId="2147481561"/>
            <ac:spMk id="2" creationId="{8BDB77F1-E8F1-11F8-20A9-ED37F1002CF5}"/>
          </ac:spMkLst>
        </pc:spChg>
        <pc:spChg chg="add mod">
          <ac:chgData name="Maddie Loughery" userId="81414716-9c48-486a-97d1-ffa0f4c63cab" providerId="ADAL" clId="{8B12D02B-2A0A-43B6-AEE1-586124D08A95}" dt="2025-07-08T14:05:44.072" v="71"/>
          <ac:spMkLst>
            <pc:docMk/>
            <pc:sldMk cId="3343219605" sldId="2147481561"/>
            <ac:spMk id="3" creationId="{DF94E964-A28B-A992-2560-A414688E4848}"/>
          </ac:spMkLst>
        </pc:spChg>
        <pc:spChg chg="add mod">
          <ac:chgData name="Maddie Loughery" userId="81414716-9c48-486a-97d1-ffa0f4c63cab" providerId="ADAL" clId="{8B12D02B-2A0A-43B6-AEE1-586124D08A95}" dt="2025-07-08T14:05:44.409" v="106" actId="27636"/>
          <ac:spMkLst>
            <pc:docMk/>
            <pc:sldMk cId="3343219605" sldId="2147481561"/>
            <ac:spMk id="4" creationId="{E056A84B-54F1-FD8C-AAAA-9D023B689F10}"/>
          </ac:spMkLst>
        </pc:spChg>
        <pc:spChg chg="add mod">
          <ac:chgData name="Maddie Loughery" userId="81414716-9c48-486a-97d1-ffa0f4c63cab" providerId="ADAL" clId="{8B12D02B-2A0A-43B6-AEE1-586124D08A95}" dt="2025-07-08T14:05:44.408" v="105" actId="27636"/>
          <ac:spMkLst>
            <pc:docMk/>
            <pc:sldMk cId="3343219605" sldId="2147481561"/>
            <ac:spMk id="7" creationId="{BD253058-815B-F858-21EA-4205C08B4E24}"/>
          </ac:spMkLst>
        </pc:spChg>
        <pc:picChg chg="add mod">
          <ac:chgData name="Maddie Loughery" userId="81414716-9c48-486a-97d1-ffa0f4c63cab" providerId="ADAL" clId="{8B12D02B-2A0A-43B6-AEE1-586124D08A95}" dt="2025-07-08T14:05:44.182" v="86"/>
          <ac:picMkLst>
            <pc:docMk/>
            <pc:sldMk cId="3343219605" sldId="2147481561"/>
            <ac:picMk id="6" creationId="{D2FC5719-E4CA-E807-FBAB-E9EF66FEABFE}"/>
          </ac:picMkLst>
        </pc:picChg>
        <pc:picChg chg="add mod">
          <ac:chgData name="Maddie Loughery" userId="81414716-9c48-486a-97d1-ffa0f4c63cab" providerId="ADAL" clId="{8B12D02B-2A0A-43B6-AEE1-586124D08A95}" dt="2025-07-08T14:05:44.288" v="104"/>
          <ac:picMkLst>
            <pc:docMk/>
            <pc:sldMk cId="3343219605" sldId="2147481561"/>
            <ac:picMk id="9" creationId="{B2CC425C-43B7-A9D9-77E7-A0722714DE4E}"/>
          </ac:picMkLst>
        </pc:picChg>
      </pc:sldChg>
      <pc:sldChg chg="addSp modSp add mod ord setBg">
        <pc:chgData name="Maddie Loughery" userId="81414716-9c48-486a-97d1-ffa0f4c63cab" providerId="ADAL" clId="{8B12D02B-2A0A-43B6-AEE1-586124D08A95}" dt="2025-07-08T14:08:43.961" v="161"/>
        <pc:sldMkLst>
          <pc:docMk/>
          <pc:sldMk cId="369154312" sldId="2147481562"/>
        </pc:sldMkLst>
        <pc:spChg chg="add mod">
          <ac:chgData name="Maddie Loughery" userId="81414716-9c48-486a-97d1-ffa0f4c63cab" providerId="ADAL" clId="{8B12D02B-2A0A-43B6-AEE1-586124D08A95}" dt="2025-07-08T14:08:05.107" v="116" actId="208"/>
          <ac:spMkLst>
            <pc:docMk/>
            <pc:sldMk cId="369154312" sldId="2147481562"/>
            <ac:spMk id="2" creationId="{B2D433E5-141B-4181-3AA1-EE5459BD7E8C}"/>
          </ac:spMkLst>
        </pc:spChg>
        <pc:spChg chg="add mod">
          <ac:chgData name="Maddie Loughery" userId="81414716-9c48-486a-97d1-ffa0f4c63cab" providerId="ADAL" clId="{8B12D02B-2A0A-43B6-AEE1-586124D08A95}" dt="2025-07-08T14:08:05.125" v="124"/>
          <ac:spMkLst>
            <pc:docMk/>
            <pc:sldMk cId="369154312" sldId="2147481562"/>
            <ac:spMk id="3" creationId="{FDFF1A22-C1CB-AE6A-9A04-E7B2CBB18C90}"/>
          </ac:spMkLst>
        </pc:spChg>
        <pc:spChg chg="add mod">
          <ac:chgData name="Maddie Loughery" userId="81414716-9c48-486a-97d1-ffa0f4c63cab" providerId="ADAL" clId="{8B12D02B-2A0A-43B6-AEE1-586124D08A95}" dt="2025-07-08T14:08:05.421" v="158" actId="27636"/>
          <ac:spMkLst>
            <pc:docMk/>
            <pc:sldMk cId="369154312" sldId="2147481562"/>
            <ac:spMk id="4" creationId="{8A7CD991-F3B6-2F64-0FC6-D71F5F95E57F}"/>
          </ac:spMkLst>
        </pc:spChg>
        <pc:spChg chg="add mod">
          <ac:chgData name="Maddie Loughery" userId="81414716-9c48-486a-97d1-ffa0f4c63cab" providerId="ADAL" clId="{8B12D02B-2A0A-43B6-AEE1-586124D08A95}" dt="2025-07-08T14:08:05.428" v="159" actId="27636"/>
          <ac:spMkLst>
            <pc:docMk/>
            <pc:sldMk cId="369154312" sldId="2147481562"/>
            <ac:spMk id="7" creationId="{575B37A9-AE25-1206-B5B3-525AED09714C}"/>
          </ac:spMkLst>
        </pc:spChg>
        <pc:picChg chg="add mod">
          <ac:chgData name="Maddie Loughery" userId="81414716-9c48-486a-97d1-ffa0f4c63cab" providerId="ADAL" clId="{8B12D02B-2A0A-43B6-AEE1-586124D08A95}" dt="2025-07-08T14:08:05.241" v="139"/>
          <ac:picMkLst>
            <pc:docMk/>
            <pc:sldMk cId="369154312" sldId="2147481562"/>
            <ac:picMk id="6" creationId="{1C5B7019-829D-C7C3-ACCA-A6335E8565D1}"/>
          </ac:picMkLst>
        </pc:picChg>
        <pc:picChg chg="add mod">
          <ac:chgData name="Maddie Loughery" userId="81414716-9c48-486a-97d1-ffa0f4c63cab" providerId="ADAL" clId="{8B12D02B-2A0A-43B6-AEE1-586124D08A95}" dt="2025-07-08T14:08:05.361" v="157"/>
          <ac:picMkLst>
            <pc:docMk/>
            <pc:sldMk cId="369154312" sldId="2147481562"/>
            <ac:picMk id="9" creationId="{B5C3A968-4DCE-6A49-ECE8-C67B9423C222}"/>
          </ac:picMkLst>
        </pc:picChg>
      </pc:sldChg>
    </pc:docChg>
  </pc:docChgLst>
  <pc:docChgLst>
    <pc:chgData name="Andrea Carrillo" userId="S::acarrillo@acog.org::f6d8b855-3256-46a9-8f05-f3f59681f816" providerId="AD" clId="Web-{53B03A3F-BDEB-59B1-6CBC-D09C9165E577}"/>
    <pc:docChg chg="modSld">
      <pc:chgData name="Andrea Carrillo" userId="S::acarrillo@acog.org::f6d8b855-3256-46a9-8f05-f3f59681f816" providerId="AD" clId="Web-{53B03A3F-BDEB-59B1-6CBC-D09C9165E577}" dt="2025-07-08T16:17:42.765" v="27" actId="1076"/>
      <pc:docMkLst>
        <pc:docMk/>
      </pc:docMkLst>
      <pc:sldChg chg="modSp">
        <pc:chgData name="Andrea Carrillo" userId="S::acarrillo@acog.org::f6d8b855-3256-46a9-8f05-f3f59681f816" providerId="AD" clId="Web-{53B03A3F-BDEB-59B1-6CBC-D09C9165E577}" dt="2025-07-08T16:17:42.765" v="27" actId="1076"/>
        <pc:sldMkLst>
          <pc:docMk/>
          <pc:sldMk cId="0" sldId="301"/>
        </pc:sldMkLst>
        <pc:spChg chg="mod">
          <ac:chgData name="Andrea Carrillo" userId="S::acarrillo@acog.org::f6d8b855-3256-46a9-8f05-f3f59681f816" providerId="AD" clId="Web-{53B03A3F-BDEB-59B1-6CBC-D09C9165E577}" dt="2025-07-08T16:17:42.765" v="27" actId="1076"/>
          <ac:spMkLst>
            <pc:docMk/>
            <pc:sldMk cId="0" sldId="301"/>
            <ac:spMk id="7" creationId="{00000000-0000-0000-0000-000000000000}"/>
          </ac:spMkLst>
        </pc:spChg>
        <pc:spChg chg="mod">
          <ac:chgData name="Andrea Carrillo" userId="S::acarrillo@acog.org::f6d8b855-3256-46a9-8f05-f3f59681f816" providerId="AD" clId="Web-{53B03A3F-BDEB-59B1-6CBC-D09C9165E577}" dt="2025-07-08T15:10:38.918" v="2" actId="20577"/>
          <ac:spMkLst>
            <pc:docMk/>
            <pc:sldMk cId="0" sldId="301"/>
            <ac:spMk id="8" creationId="{00000000-0000-0000-0000-000000000000}"/>
          </ac:spMkLst>
        </pc:spChg>
      </pc:sldChg>
    </pc:docChg>
  </pc:docChgLst>
  <pc:docChgLst>
    <pc:chgData name="Andrea Carrillo" userId="S::acarrillo@acog.org::f6d8b855-3256-46a9-8f05-f3f59681f816" providerId="AD" clId="Web-{FBDB25D9-9BE1-3035-B18C-9803E4A32A79}"/>
    <pc:docChg chg="modSld">
      <pc:chgData name="Andrea Carrillo" userId="S::acarrillo@acog.org::f6d8b855-3256-46a9-8f05-f3f59681f816" providerId="AD" clId="Web-{FBDB25D9-9BE1-3035-B18C-9803E4A32A79}" dt="2025-07-08T23:53:25.714" v="0" actId="14100"/>
      <pc:docMkLst>
        <pc:docMk/>
      </pc:docMkLst>
      <pc:sldChg chg="modSp">
        <pc:chgData name="Andrea Carrillo" userId="S::acarrillo@acog.org::f6d8b855-3256-46a9-8f05-f3f59681f816" providerId="AD" clId="Web-{FBDB25D9-9BE1-3035-B18C-9803E4A32A79}" dt="2025-07-08T23:53:25.714" v="0" actId="14100"/>
        <pc:sldMkLst>
          <pc:docMk/>
          <pc:sldMk cId="2054028188" sldId="2037"/>
        </pc:sldMkLst>
        <pc:picChg chg="mod">
          <ac:chgData name="Andrea Carrillo" userId="S::acarrillo@acog.org::f6d8b855-3256-46a9-8f05-f3f59681f816" providerId="AD" clId="Web-{FBDB25D9-9BE1-3035-B18C-9803E4A32A79}" dt="2025-07-08T23:53:25.714" v="0" actId="14100"/>
          <ac:picMkLst>
            <pc:docMk/>
            <pc:sldMk cId="2054028188" sldId="2037"/>
            <ac:picMk id="1026" creationId="{7CBF6AD9-5C96-F28A-4C62-E45143FD1C2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CDC636-1935-4823-BC4F-8609819A2435}"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D4D8B806-F820-4E27-A811-CBE60F844DEB}">
      <dgm:prSet phldrT="[Text]"/>
      <dgm:spPr/>
      <dgm:t>
        <a:bodyPr/>
        <a:lstStyle/>
        <a:p>
          <a:r>
            <a:rPr lang="en-US" b="1"/>
            <a:t>Resource Kits</a:t>
          </a:r>
        </a:p>
      </dgm:t>
    </dgm:pt>
    <dgm:pt modelId="{15972D9D-33AE-42CE-BE6F-C59DF3416DD2}" type="parTrans" cxnId="{27A6569D-2DD8-4D64-99DE-F332E52F09C8}">
      <dgm:prSet/>
      <dgm:spPr/>
      <dgm:t>
        <a:bodyPr/>
        <a:lstStyle/>
        <a:p>
          <a:endParaRPr lang="en-US"/>
        </a:p>
      </dgm:t>
    </dgm:pt>
    <dgm:pt modelId="{E7C24D8E-32A5-4EF4-9277-C2261607205A}" type="sibTrans" cxnId="{27A6569D-2DD8-4D64-99DE-F332E52F09C8}">
      <dgm:prSet/>
      <dgm:spPr/>
      <dgm:t>
        <a:bodyPr/>
        <a:lstStyle/>
        <a:p>
          <a:endParaRPr lang="en-US"/>
        </a:p>
      </dgm:t>
    </dgm:pt>
    <dgm:pt modelId="{3CA9343B-54ED-4095-87C6-8EB9A838E381}">
      <dgm:prSet phldrT="[Text]"/>
      <dgm:spPr/>
      <dgm:t>
        <a:bodyPr/>
        <a:lstStyle/>
        <a:p>
          <a:r>
            <a:rPr lang="en-US"/>
            <a:t>Broad structures and processes to promote safety in obstetric care alongside patient safety bundle implementation</a:t>
          </a:r>
        </a:p>
      </dgm:t>
    </dgm:pt>
    <dgm:pt modelId="{401B72A2-FC19-44E3-BD4D-E44D14F934E3}" type="parTrans" cxnId="{8570AB65-12A2-4E0A-9535-BE915ECF5EEC}">
      <dgm:prSet/>
      <dgm:spPr/>
      <dgm:t>
        <a:bodyPr/>
        <a:lstStyle/>
        <a:p>
          <a:endParaRPr lang="en-US"/>
        </a:p>
      </dgm:t>
    </dgm:pt>
    <dgm:pt modelId="{E8D90616-8AF5-4813-9F1D-DD246F4B871A}" type="sibTrans" cxnId="{8570AB65-12A2-4E0A-9535-BE915ECF5EEC}">
      <dgm:prSet/>
      <dgm:spPr/>
      <dgm:t>
        <a:bodyPr/>
        <a:lstStyle/>
        <a:p>
          <a:endParaRPr lang="en-US"/>
        </a:p>
      </dgm:t>
    </dgm:pt>
    <dgm:pt modelId="{AF7E41DD-5AD5-43FE-9DBE-A1F4315A0B75}">
      <dgm:prSet phldrT="[Text]"/>
      <dgm:spPr/>
      <dgm:t>
        <a:bodyPr/>
        <a:lstStyle/>
        <a:p>
          <a:r>
            <a:rPr lang="en-US"/>
            <a:t>Implemented across a variety of care settings</a:t>
          </a:r>
        </a:p>
      </dgm:t>
    </dgm:pt>
    <dgm:pt modelId="{456EFFE1-D04D-49F5-8F8A-60D3CF30135E}" type="parTrans" cxnId="{5408F58D-5FCE-4A20-A5A3-7CC83CCE3B09}">
      <dgm:prSet/>
      <dgm:spPr/>
      <dgm:t>
        <a:bodyPr/>
        <a:lstStyle/>
        <a:p>
          <a:endParaRPr lang="en-US"/>
        </a:p>
      </dgm:t>
    </dgm:pt>
    <dgm:pt modelId="{F81E7F65-78B7-41B6-9370-AD21F5EAD952}" type="sibTrans" cxnId="{5408F58D-5FCE-4A20-A5A3-7CC83CCE3B09}">
      <dgm:prSet/>
      <dgm:spPr/>
      <dgm:t>
        <a:bodyPr/>
        <a:lstStyle/>
        <a:p>
          <a:endParaRPr lang="en-US"/>
        </a:p>
      </dgm:t>
    </dgm:pt>
    <dgm:pt modelId="{07B1A254-063A-4ACC-97DF-C0F3BE2F5C2D}">
      <dgm:prSet phldrT="[Text]"/>
      <dgm:spPr/>
      <dgm:t>
        <a:bodyPr/>
        <a:lstStyle/>
        <a:p>
          <a:r>
            <a:rPr lang="en-US" b="1"/>
            <a:t>Patient Safety Bundles</a:t>
          </a:r>
        </a:p>
      </dgm:t>
    </dgm:pt>
    <dgm:pt modelId="{89E781CF-89BA-4BFA-98A8-C51119C4D4FB}" type="parTrans" cxnId="{CB7A5FA9-84EE-4296-8B96-581ADFF683EF}">
      <dgm:prSet/>
      <dgm:spPr/>
      <dgm:t>
        <a:bodyPr/>
        <a:lstStyle/>
        <a:p>
          <a:endParaRPr lang="en-US"/>
        </a:p>
      </dgm:t>
    </dgm:pt>
    <dgm:pt modelId="{026547E7-DE33-4214-80B4-FAB64419BBC0}" type="sibTrans" cxnId="{CB7A5FA9-84EE-4296-8B96-581ADFF683EF}">
      <dgm:prSet/>
      <dgm:spPr/>
      <dgm:t>
        <a:bodyPr/>
        <a:lstStyle/>
        <a:p>
          <a:endParaRPr lang="en-US"/>
        </a:p>
      </dgm:t>
    </dgm:pt>
    <dgm:pt modelId="{D6B88C72-A16D-408C-AC7D-1AC657A6059E}">
      <dgm:prSet phldrT="[Text]"/>
      <dgm:spPr/>
      <dgm:t>
        <a:bodyPr/>
        <a:lstStyle/>
        <a:p>
          <a:r>
            <a:rPr lang="en-US"/>
            <a:t>List elements specific to a clinical condition or time period of care</a:t>
          </a:r>
        </a:p>
      </dgm:t>
    </dgm:pt>
    <dgm:pt modelId="{7B84067D-BE75-4FD2-88D8-D154C8F0688A}" type="parTrans" cxnId="{EF1A4D84-BD16-476A-9A5D-346CDCE92979}">
      <dgm:prSet/>
      <dgm:spPr/>
      <dgm:t>
        <a:bodyPr/>
        <a:lstStyle/>
        <a:p>
          <a:endParaRPr lang="en-US"/>
        </a:p>
      </dgm:t>
    </dgm:pt>
    <dgm:pt modelId="{25B14398-CB85-4570-B148-1098E2FB2440}" type="sibTrans" cxnId="{EF1A4D84-BD16-476A-9A5D-346CDCE92979}">
      <dgm:prSet/>
      <dgm:spPr/>
      <dgm:t>
        <a:bodyPr/>
        <a:lstStyle/>
        <a:p>
          <a:endParaRPr lang="en-US"/>
        </a:p>
      </dgm:t>
    </dgm:pt>
    <dgm:pt modelId="{9D3E7643-7018-4554-B43B-AC55F241C276}">
      <dgm:prSet phldrT="[Text]"/>
      <dgm:spPr/>
      <dgm:t>
        <a:bodyPr/>
        <a:lstStyle/>
        <a:p>
          <a:r>
            <a:rPr lang="en-US"/>
            <a:t>Implemented in perinatal care settings</a:t>
          </a:r>
        </a:p>
      </dgm:t>
    </dgm:pt>
    <dgm:pt modelId="{8AAE8A7F-131C-4577-B43A-44D039ABA4C7}" type="parTrans" cxnId="{4CEFF4A6-5617-4A97-9174-E833022207E8}">
      <dgm:prSet/>
      <dgm:spPr/>
      <dgm:t>
        <a:bodyPr/>
        <a:lstStyle/>
        <a:p>
          <a:endParaRPr lang="en-US"/>
        </a:p>
      </dgm:t>
    </dgm:pt>
    <dgm:pt modelId="{F42C6242-2B89-4471-A961-4ABF61058F06}" type="sibTrans" cxnId="{4CEFF4A6-5617-4A97-9174-E833022207E8}">
      <dgm:prSet/>
      <dgm:spPr/>
      <dgm:t>
        <a:bodyPr/>
        <a:lstStyle/>
        <a:p>
          <a:endParaRPr lang="en-US"/>
        </a:p>
      </dgm:t>
    </dgm:pt>
    <dgm:pt modelId="{2B43DA88-D9EC-45E6-AD32-A74B59FF1562}">
      <dgm:prSet phldrT="[Text]"/>
      <dgm:spPr/>
      <dgm:t>
        <a:bodyPr/>
        <a:lstStyle/>
        <a:p>
          <a:endParaRPr lang="en-US"/>
        </a:p>
      </dgm:t>
    </dgm:pt>
    <dgm:pt modelId="{B2744C7D-D768-45B2-9885-59893F128606}" type="parTrans" cxnId="{EA903034-499B-46CD-83DC-C5D05B0CAA1E}">
      <dgm:prSet/>
      <dgm:spPr/>
    </dgm:pt>
    <dgm:pt modelId="{6AF85D79-2CB2-49F2-9083-007AFAA62F85}" type="sibTrans" cxnId="{EA903034-499B-46CD-83DC-C5D05B0CAA1E}">
      <dgm:prSet/>
      <dgm:spPr/>
    </dgm:pt>
    <dgm:pt modelId="{FB2F1756-2DD8-4987-B916-A2866FCFC7F1}">
      <dgm:prSet phldrT="[Text]"/>
      <dgm:spPr/>
      <dgm:t>
        <a:bodyPr/>
        <a:lstStyle/>
        <a:p>
          <a:endParaRPr lang="en-US"/>
        </a:p>
      </dgm:t>
    </dgm:pt>
    <dgm:pt modelId="{C7E52608-1D87-4989-91E9-55A54DC32A5C}" type="parTrans" cxnId="{3149AF50-F0BD-4B28-A0D6-DEF1018538C0}">
      <dgm:prSet/>
      <dgm:spPr/>
    </dgm:pt>
    <dgm:pt modelId="{B49C3C34-8000-46FC-BA00-FC34F7552E68}" type="sibTrans" cxnId="{3149AF50-F0BD-4B28-A0D6-DEF1018538C0}">
      <dgm:prSet/>
      <dgm:spPr/>
    </dgm:pt>
    <dgm:pt modelId="{6266CF2C-1FA2-4835-BAA5-40FD22CCA8BB}">
      <dgm:prSet phldrT="[Text]"/>
      <dgm:spPr/>
      <dgm:t>
        <a:bodyPr/>
        <a:lstStyle/>
        <a:p>
          <a:r>
            <a:rPr lang="en-US"/>
            <a:t>Currently no associated data collection plans – </a:t>
          </a:r>
          <a:r>
            <a:rPr lang="en-US" b="1" i="1">
              <a:solidFill>
                <a:schemeClr val="accent5"/>
              </a:solidFill>
            </a:rPr>
            <a:t>until now!</a:t>
          </a:r>
          <a:endParaRPr lang="en-US" b="1">
            <a:solidFill>
              <a:schemeClr val="accent5"/>
            </a:solidFill>
          </a:endParaRPr>
        </a:p>
      </dgm:t>
    </dgm:pt>
    <dgm:pt modelId="{18F93763-E255-489F-AFFE-28A0549A18B4}" type="parTrans" cxnId="{A13C9CB8-5FF9-454B-843A-02BACA6719C8}">
      <dgm:prSet/>
      <dgm:spPr/>
    </dgm:pt>
    <dgm:pt modelId="{38736CE5-4AB6-4B8F-B1CB-9C5AC8B42EEB}" type="sibTrans" cxnId="{A13C9CB8-5FF9-454B-843A-02BACA6719C8}">
      <dgm:prSet/>
      <dgm:spPr/>
    </dgm:pt>
    <dgm:pt modelId="{1D147873-2BC0-412C-97B8-C0B7D7C0E33D}">
      <dgm:prSet phldrT="[Text]"/>
      <dgm:spPr/>
      <dgm:t>
        <a:bodyPr/>
        <a:lstStyle/>
        <a:p>
          <a:endParaRPr lang="en-US"/>
        </a:p>
      </dgm:t>
    </dgm:pt>
    <dgm:pt modelId="{A23E41C0-97FD-4972-B3CD-6FED88F726B7}" type="parTrans" cxnId="{6300387B-1126-4209-B9B8-D4F958779C39}">
      <dgm:prSet/>
      <dgm:spPr/>
    </dgm:pt>
    <dgm:pt modelId="{4A2E1F05-CF56-41FA-8872-F4439F13CF5B}" type="sibTrans" cxnId="{6300387B-1126-4209-B9B8-D4F958779C39}">
      <dgm:prSet/>
      <dgm:spPr/>
    </dgm:pt>
    <dgm:pt modelId="{D3A8DE82-D1DC-40AE-9DC7-189137380832}">
      <dgm:prSet phldrT="[Text]"/>
      <dgm:spPr/>
      <dgm:t>
        <a:bodyPr/>
        <a:lstStyle/>
        <a:p>
          <a:r>
            <a:rPr lang="en-US"/>
            <a:t>Data collection plans to inform quality improvement</a:t>
          </a:r>
        </a:p>
      </dgm:t>
    </dgm:pt>
    <dgm:pt modelId="{F77D66FE-4D4B-4668-B84E-5ABBFB6C281A}" type="parTrans" cxnId="{703C6252-845E-4726-A3E2-E67BA43B080A}">
      <dgm:prSet/>
      <dgm:spPr/>
    </dgm:pt>
    <dgm:pt modelId="{8A56F8A1-63FE-4B48-B3C6-9003FB3E2602}" type="sibTrans" cxnId="{703C6252-845E-4726-A3E2-E67BA43B080A}">
      <dgm:prSet/>
      <dgm:spPr/>
    </dgm:pt>
    <dgm:pt modelId="{465190D3-A642-4146-9B55-7D708AF28E12}">
      <dgm:prSet phldrT="[Text]"/>
      <dgm:spPr/>
      <dgm:t>
        <a:bodyPr/>
        <a:lstStyle/>
        <a:p>
          <a:endParaRPr lang="en-US"/>
        </a:p>
      </dgm:t>
    </dgm:pt>
    <dgm:pt modelId="{C87D487B-EF6A-41C3-951D-C54C55D50C6D}" type="parTrans" cxnId="{6DAA6B3F-4564-47AA-B4D2-34C6F087B786}">
      <dgm:prSet/>
      <dgm:spPr/>
    </dgm:pt>
    <dgm:pt modelId="{4346F025-D435-4744-9F68-D87956EC1676}" type="sibTrans" cxnId="{6DAA6B3F-4564-47AA-B4D2-34C6F087B786}">
      <dgm:prSet/>
      <dgm:spPr/>
    </dgm:pt>
    <dgm:pt modelId="{514F3E4F-363C-4B94-A246-3AB6CC45DA9D}" type="pres">
      <dgm:prSet presAssocID="{B7CDC636-1935-4823-BC4F-8609819A2435}" presName="Name0" presStyleCnt="0">
        <dgm:presLayoutVars>
          <dgm:dir/>
          <dgm:animLvl val="lvl"/>
          <dgm:resizeHandles val="exact"/>
        </dgm:presLayoutVars>
      </dgm:prSet>
      <dgm:spPr/>
    </dgm:pt>
    <dgm:pt modelId="{F0C61911-56F2-4D8B-9FA7-4A8397DA58B3}" type="pres">
      <dgm:prSet presAssocID="{D4D8B806-F820-4E27-A811-CBE60F844DEB}" presName="composite" presStyleCnt="0"/>
      <dgm:spPr/>
    </dgm:pt>
    <dgm:pt modelId="{F125A346-257E-4E7D-B727-A1EF530C2D5D}" type="pres">
      <dgm:prSet presAssocID="{D4D8B806-F820-4E27-A811-CBE60F844DEB}" presName="parTx" presStyleLbl="alignNode1" presStyleIdx="0" presStyleCnt="2">
        <dgm:presLayoutVars>
          <dgm:chMax val="0"/>
          <dgm:chPref val="0"/>
          <dgm:bulletEnabled val="1"/>
        </dgm:presLayoutVars>
      </dgm:prSet>
      <dgm:spPr/>
    </dgm:pt>
    <dgm:pt modelId="{DB6EC90E-05A5-43D2-9354-52E58F3C8ACC}" type="pres">
      <dgm:prSet presAssocID="{D4D8B806-F820-4E27-A811-CBE60F844DEB}" presName="desTx" presStyleLbl="alignAccFollowNode1" presStyleIdx="0" presStyleCnt="2">
        <dgm:presLayoutVars>
          <dgm:bulletEnabled val="1"/>
        </dgm:presLayoutVars>
      </dgm:prSet>
      <dgm:spPr/>
    </dgm:pt>
    <dgm:pt modelId="{2A43BDEB-CED2-46D5-B058-F3E86D320C44}" type="pres">
      <dgm:prSet presAssocID="{E7C24D8E-32A5-4EF4-9277-C2261607205A}" presName="space" presStyleCnt="0"/>
      <dgm:spPr/>
    </dgm:pt>
    <dgm:pt modelId="{A9856AE5-97F5-45F1-912D-4183B6B3A0C3}" type="pres">
      <dgm:prSet presAssocID="{07B1A254-063A-4ACC-97DF-C0F3BE2F5C2D}" presName="composite" presStyleCnt="0"/>
      <dgm:spPr/>
    </dgm:pt>
    <dgm:pt modelId="{9D37068A-2936-4D6E-A141-00800F06FF7B}" type="pres">
      <dgm:prSet presAssocID="{07B1A254-063A-4ACC-97DF-C0F3BE2F5C2D}" presName="parTx" presStyleLbl="alignNode1" presStyleIdx="1" presStyleCnt="2">
        <dgm:presLayoutVars>
          <dgm:chMax val="0"/>
          <dgm:chPref val="0"/>
          <dgm:bulletEnabled val="1"/>
        </dgm:presLayoutVars>
      </dgm:prSet>
      <dgm:spPr/>
    </dgm:pt>
    <dgm:pt modelId="{785B5FC7-056F-4007-9F2D-B10B621F2D0D}" type="pres">
      <dgm:prSet presAssocID="{07B1A254-063A-4ACC-97DF-C0F3BE2F5C2D}" presName="desTx" presStyleLbl="alignAccFollowNode1" presStyleIdx="1" presStyleCnt="2">
        <dgm:presLayoutVars>
          <dgm:bulletEnabled val="1"/>
        </dgm:presLayoutVars>
      </dgm:prSet>
      <dgm:spPr/>
    </dgm:pt>
  </dgm:ptLst>
  <dgm:cxnLst>
    <dgm:cxn modelId="{222D2418-AEEF-43A1-9F67-E2EB95259C20}" type="presOf" srcId="{AF7E41DD-5AD5-43FE-9DBE-A1F4315A0B75}" destId="{DB6EC90E-05A5-43D2-9354-52E58F3C8ACC}" srcOrd="0" destOrd="2" presId="urn:microsoft.com/office/officeart/2005/8/layout/hList1"/>
    <dgm:cxn modelId="{D3E94A1D-497A-47F6-9993-A78689FD633F}" type="presOf" srcId="{D3A8DE82-D1DC-40AE-9DC7-189137380832}" destId="{785B5FC7-056F-4007-9F2D-B10B621F2D0D}" srcOrd="0" destOrd="4" presId="urn:microsoft.com/office/officeart/2005/8/layout/hList1"/>
    <dgm:cxn modelId="{143FB223-B021-4B83-B21A-CD94157E604C}" type="presOf" srcId="{D6B88C72-A16D-408C-AC7D-1AC657A6059E}" destId="{785B5FC7-056F-4007-9F2D-B10B621F2D0D}" srcOrd="0" destOrd="0" presId="urn:microsoft.com/office/officeart/2005/8/layout/hList1"/>
    <dgm:cxn modelId="{27737532-305B-4159-BFBF-D1F077C4299F}" type="presOf" srcId="{6266CF2C-1FA2-4835-BAA5-40FD22CCA8BB}" destId="{DB6EC90E-05A5-43D2-9354-52E58F3C8ACC}" srcOrd="0" destOrd="4" presId="urn:microsoft.com/office/officeart/2005/8/layout/hList1"/>
    <dgm:cxn modelId="{EA903034-499B-46CD-83DC-C5D05B0CAA1E}" srcId="{D4D8B806-F820-4E27-A811-CBE60F844DEB}" destId="{2B43DA88-D9EC-45E6-AD32-A74B59FF1562}" srcOrd="1" destOrd="0" parTransId="{B2744C7D-D768-45B2-9885-59893F128606}" sibTransId="{6AF85D79-2CB2-49F2-9083-007AFAA62F85}"/>
    <dgm:cxn modelId="{62F3E83C-84EE-47EF-89EF-E39BF62C2E43}" type="presOf" srcId="{B7CDC636-1935-4823-BC4F-8609819A2435}" destId="{514F3E4F-363C-4B94-A246-3AB6CC45DA9D}" srcOrd="0" destOrd="0" presId="urn:microsoft.com/office/officeart/2005/8/layout/hList1"/>
    <dgm:cxn modelId="{6DAA6B3F-4564-47AA-B4D2-34C6F087B786}" srcId="{07B1A254-063A-4ACC-97DF-C0F3BE2F5C2D}" destId="{465190D3-A642-4146-9B55-7D708AF28E12}" srcOrd="3" destOrd="0" parTransId="{C87D487B-EF6A-41C3-951D-C54C55D50C6D}" sibTransId="{4346F025-D435-4744-9F68-D87956EC1676}"/>
    <dgm:cxn modelId="{F992C15B-5E96-405C-A7B9-ED9299661B64}" type="presOf" srcId="{3CA9343B-54ED-4095-87C6-8EB9A838E381}" destId="{DB6EC90E-05A5-43D2-9354-52E58F3C8ACC}" srcOrd="0" destOrd="0" presId="urn:microsoft.com/office/officeart/2005/8/layout/hList1"/>
    <dgm:cxn modelId="{8570AB65-12A2-4E0A-9535-BE915ECF5EEC}" srcId="{D4D8B806-F820-4E27-A811-CBE60F844DEB}" destId="{3CA9343B-54ED-4095-87C6-8EB9A838E381}" srcOrd="0" destOrd="0" parTransId="{401B72A2-FC19-44E3-BD4D-E44D14F934E3}" sibTransId="{E8D90616-8AF5-4813-9F1D-DD246F4B871A}"/>
    <dgm:cxn modelId="{3149AF50-F0BD-4B28-A0D6-DEF1018538C0}" srcId="{07B1A254-063A-4ACC-97DF-C0F3BE2F5C2D}" destId="{FB2F1756-2DD8-4987-B916-A2866FCFC7F1}" srcOrd="1" destOrd="0" parTransId="{C7E52608-1D87-4989-91E9-55A54DC32A5C}" sibTransId="{B49C3C34-8000-46FC-BA00-FC34F7552E68}"/>
    <dgm:cxn modelId="{7C45D470-AAB1-46C1-9584-9232857AB980}" type="presOf" srcId="{07B1A254-063A-4ACC-97DF-C0F3BE2F5C2D}" destId="{9D37068A-2936-4D6E-A141-00800F06FF7B}" srcOrd="0" destOrd="0" presId="urn:microsoft.com/office/officeart/2005/8/layout/hList1"/>
    <dgm:cxn modelId="{703C6252-845E-4726-A3E2-E67BA43B080A}" srcId="{07B1A254-063A-4ACC-97DF-C0F3BE2F5C2D}" destId="{D3A8DE82-D1DC-40AE-9DC7-189137380832}" srcOrd="4" destOrd="0" parTransId="{F77D66FE-4D4B-4668-B84E-5ABBFB6C281A}" sibTransId="{8A56F8A1-63FE-4B48-B3C6-9003FB3E2602}"/>
    <dgm:cxn modelId="{4FAF4175-FE25-442F-B472-EF207ED4CC48}" type="presOf" srcId="{9D3E7643-7018-4554-B43B-AC55F241C276}" destId="{785B5FC7-056F-4007-9F2D-B10B621F2D0D}" srcOrd="0" destOrd="2" presId="urn:microsoft.com/office/officeart/2005/8/layout/hList1"/>
    <dgm:cxn modelId="{6300387B-1126-4209-B9B8-D4F958779C39}" srcId="{D4D8B806-F820-4E27-A811-CBE60F844DEB}" destId="{1D147873-2BC0-412C-97B8-C0B7D7C0E33D}" srcOrd="3" destOrd="0" parTransId="{A23E41C0-97FD-4972-B3CD-6FED88F726B7}" sibTransId="{4A2E1F05-CF56-41FA-8872-F4439F13CF5B}"/>
    <dgm:cxn modelId="{EF1A4D84-BD16-476A-9A5D-346CDCE92979}" srcId="{07B1A254-063A-4ACC-97DF-C0F3BE2F5C2D}" destId="{D6B88C72-A16D-408C-AC7D-1AC657A6059E}" srcOrd="0" destOrd="0" parTransId="{7B84067D-BE75-4FD2-88D8-D154C8F0688A}" sibTransId="{25B14398-CB85-4570-B148-1098E2FB2440}"/>
    <dgm:cxn modelId="{05781E89-C819-484D-8527-314C4F8E2FE5}" type="presOf" srcId="{2B43DA88-D9EC-45E6-AD32-A74B59FF1562}" destId="{DB6EC90E-05A5-43D2-9354-52E58F3C8ACC}" srcOrd="0" destOrd="1" presId="urn:microsoft.com/office/officeart/2005/8/layout/hList1"/>
    <dgm:cxn modelId="{C95E838D-A085-4AEE-A788-EC2F63E18A7B}" type="presOf" srcId="{1D147873-2BC0-412C-97B8-C0B7D7C0E33D}" destId="{DB6EC90E-05A5-43D2-9354-52E58F3C8ACC}" srcOrd="0" destOrd="3" presId="urn:microsoft.com/office/officeart/2005/8/layout/hList1"/>
    <dgm:cxn modelId="{5408F58D-5FCE-4A20-A5A3-7CC83CCE3B09}" srcId="{D4D8B806-F820-4E27-A811-CBE60F844DEB}" destId="{AF7E41DD-5AD5-43FE-9DBE-A1F4315A0B75}" srcOrd="2" destOrd="0" parTransId="{456EFFE1-D04D-49F5-8F8A-60D3CF30135E}" sibTransId="{F81E7F65-78B7-41B6-9370-AD21F5EAD952}"/>
    <dgm:cxn modelId="{27A6569D-2DD8-4D64-99DE-F332E52F09C8}" srcId="{B7CDC636-1935-4823-BC4F-8609819A2435}" destId="{D4D8B806-F820-4E27-A811-CBE60F844DEB}" srcOrd="0" destOrd="0" parTransId="{15972D9D-33AE-42CE-BE6F-C59DF3416DD2}" sibTransId="{E7C24D8E-32A5-4EF4-9277-C2261607205A}"/>
    <dgm:cxn modelId="{AE6DF9A3-7E99-4A67-8A7C-E9EDEBBFD869}" type="presOf" srcId="{FB2F1756-2DD8-4987-B916-A2866FCFC7F1}" destId="{785B5FC7-056F-4007-9F2D-B10B621F2D0D}" srcOrd="0" destOrd="1" presId="urn:microsoft.com/office/officeart/2005/8/layout/hList1"/>
    <dgm:cxn modelId="{4CEFF4A6-5617-4A97-9174-E833022207E8}" srcId="{07B1A254-063A-4ACC-97DF-C0F3BE2F5C2D}" destId="{9D3E7643-7018-4554-B43B-AC55F241C276}" srcOrd="2" destOrd="0" parTransId="{8AAE8A7F-131C-4577-B43A-44D039ABA4C7}" sibTransId="{F42C6242-2B89-4471-A961-4ABF61058F06}"/>
    <dgm:cxn modelId="{CB7A5FA9-84EE-4296-8B96-581ADFF683EF}" srcId="{B7CDC636-1935-4823-BC4F-8609819A2435}" destId="{07B1A254-063A-4ACC-97DF-C0F3BE2F5C2D}" srcOrd="1" destOrd="0" parTransId="{89E781CF-89BA-4BFA-98A8-C51119C4D4FB}" sibTransId="{026547E7-DE33-4214-80B4-FAB64419BBC0}"/>
    <dgm:cxn modelId="{0BEA36B7-F96E-43DE-81A8-BBC39720608A}" type="presOf" srcId="{465190D3-A642-4146-9B55-7D708AF28E12}" destId="{785B5FC7-056F-4007-9F2D-B10B621F2D0D}" srcOrd="0" destOrd="3" presId="urn:microsoft.com/office/officeart/2005/8/layout/hList1"/>
    <dgm:cxn modelId="{A13C9CB8-5FF9-454B-843A-02BACA6719C8}" srcId="{D4D8B806-F820-4E27-A811-CBE60F844DEB}" destId="{6266CF2C-1FA2-4835-BAA5-40FD22CCA8BB}" srcOrd="4" destOrd="0" parTransId="{18F93763-E255-489F-AFFE-28A0549A18B4}" sibTransId="{38736CE5-4AB6-4B8F-B1CB-9C5AC8B42EEB}"/>
    <dgm:cxn modelId="{8CDDACD1-CDAD-46D1-9DCA-EB8F4DCA704E}" type="presOf" srcId="{D4D8B806-F820-4E27-A811-CBE60F844DEB}" destId="{F125A346-257E-4E7D-B727-A1EF530C2D5D}" srcOrd="0" destOrd="0" presId="urn:microsoft.com/office/officeart/2005/8/layout/hList1"/>
    <dgm:cxn modelId="{4C26497F-E38E-41A6-84E3-DD571DBB5206}" type="presParOf" srcId="{514F3E4F-363C-4B94-A246-3AB6CC45DA9D}" destId="{F0C61911-56F2-4D8B-9FA7-4A8397DA58B3}" srcOrd="0" destOrd="0" presId="urn:microsoft.com/office/officeart/2005/8/layout/hList1"/>
    <dgm:cxn modelId="{8980E44C-8320-43B2-9025-B6D94B3C9482}" type="presParOf" srcId="{F0C61911-56F2-4D8B-9FA7-4A8397DA58B3}" destId="{F125A346-257E-4E7D-B727-A1EF530C2D5D}" srcOrd="0" destOrd="0" presId="urn:microsoft.com/office/officeart/2005/8/layout/hList1"/>
    <dgm:cxn modelId="{8A2B7CE8-3602-456A-A3F7-B089AE48C113}" type="presParOf" srcId="{F0C61911-56F2-4D8B-9FA7-4A8397DA58B3}" destId="{DB6EC90E-05A5-43D2-9354-52E58F3C8ACC}" srcOrd="1" destOrd="0" presId="urn:microsoft.com/office/officeart/2005/8/layout/hList1"/>
    <dgm:cxn modelId="{8FA2EBAB-C3E5-4FC2-9170-FECA8364EA1A}" type="presParOf" srcId="{514F3E4F-363C-4B94-A246-3AB6CC45DA9D}" destId="{2A43BDEB-CED2-46D5-B058-F3E86D320C44}" srcOrd="1" destOrd="0" presId="urn:microsoft.com/office/officeart/2005/8/layout/hList1"/>
    <dgm:cxn modelId="{6E82246B-A6F4-4441-BB3C-AF2F12F9E50B}" type="presParOf" srcId="{514F3E4F-363C-4B94-A246-3AB6CC45DA9D}" destId="{A9856AE5-97F5-45F1-912D-4183B6B3A0C3}" srcOrd="2" destOrd="0" presId="urn:microsoft.com/office/officeart/2005/8/layout/hList1"/>
    <dgm:cxn modelId="{76FD5B34-D23B-443D-AC86-8BC83BCEA23B}" type="presParOf" srcId="{A9856AE5-97F5-45F1-912D-4183B6B3A0C3}" destId="{9D37068A-2936-4D6E-A141-00800F06FF7B}" srcOrd="0" destOrd="0" presId="urn:microsoft.com/office/officeart/2005/8/layout/hList1"/>
    <dgm:cxn modelId="{B1373CDB-B9F6-456C-9944-AD89DCA11AF6}" type="presParOf" srcId="{A9856AE5-97F5-45F1-912D-4183B6B3A0C3}" destId="{785B5FC7-056F-4007-9F2D-B10B621F2D0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D3869E5-0269-4E60-8CB7-BF23812378CA}" type="doc">
      <dgm:prSet loTypeId="urn:microsoft.com/office/officeart/2005/8/layout/target3" loCatId="list" qsTypeId="urn:microsoft.com/office/officeart/2005/8/quickstyle/simple1" qsCatId="simple" csTypeId="urn:microsoft.com/office/officeart/2005/8/colors/colorful1" csCatId="colorful" phldr="1"/>
      <dgm:spPr/>
      <dgm:t>
        <a:bodyPr/>
        <a:lstStyle/>
        <a:p>
          <a:endParaRPr lang="en-US"/>
        </a:p>
      </dgm:t>
    </dgm:pt>
    <dgm:pt modelId="{691519DA-EFAE-4B70-B6DE-4BA2F1710173}">
      <dgm:prSet phldrT="[Text]"/>
      <dgm:spPr/>
      <dgm:t>
        <a:bodyPr/>
        <a:lstStyle/>
        <a:p>
          <a:r>
            <a:rPr lang="en-US"/>
            <a:t>Denominator</a:t>
          </a:r>
        </a:p>
      </dgm:t>
    </dgm:pt>
    <dgm:pt modelId="{A20DDF3F-1090-4910-A8E6-7C03FAD4642A}" type="parTrans" cxnId="{D70C07B9-6B52-4C23-875C-E57BF0D2452D}">
      <dgm:prSet/>
      <dgm:spPr/>
      <dgm:t>
        <a:bodyPr/>
        <a:lstStyle/>
        <a:p>
          <a:endParaRPr lang="en-US"/>
        </a:p>
      </dgm:t>
    </dgm:pt>
    <dgm:pt modelId="{94022398-CCA2-4A83-ACB7-69030DD2B311}" type="sibTrans" cxnId="{D70C07B9-6B52-4C23-875C-E57BF0D2452D}">
      <dgm:prSet/>
      <dgm:spPr/>
      <dgm:t>
        <a:bodyPr/>
        <a:lstStyle/>
        <a:p>
          <a:endParaRPr lang="en-US"/>
        </a:p>
      </dgm:t>
    </dgm:pt>
    <dgm:pt modelId="{6A94F878-9DFF-4487-A35C-7660B7A9ADEC}">
      <dgm:prSet phldrT="[Text]"/>
      <dgm:spPr/>
      <dgm:t>
        <a:bodyPr/>
        <a:lstStyle/>
        <a:p>
          <a:r>
            <a:rPr lang="en-US"/>
            <a:t>All pregnant and postpartum people triaged or admitted for care</a:t>
          </a:r>
        </a:p>
      </dgm:t>
    </dgm:pt>
    <dgm:pt modelId="{FDFD6822-552B-4BBB-BA34-09DD765AB2AD}" type="parTrans" cxnId="{B2FE96AC-D1B0-4EF3-975C-6AA3AA8BE6D3}">
      <dgm:prSet/>
      <dgm:spPr/>
      <dgm:t>
        <a:bodyPr/>
        <a:lstStyle/>
        <a:p>
          <a:endParaRPr lang="en-US"/>
        </a:p>
      </dgm:t>
    </dgm:pt>
    <dgm:pt modelId="{55DF7D3A-62D4-456E-A4AC-D7DF75584BB6}" type="sibTrans" cxnId="{B2FE96AC-D1B0-4EF3-975C-6AA3AA8BE6D3}">
      <dgm:prSet/>
      <dgm:spPr/>
      <dgm:t>
        <a:bodyPr/>
        <a:lstStyle/>
        <a:p>
          <a:endParaRPr lang="en-US"/>
        </a:p>
      </dgm:t>
    </dgm:pt>
    <dgm:pt modelId="{E6AB0F3E-3B11-4BC8-B321-4D6FCCA82FDD}">
      <dgm:prSet phldrT="[Text]"/>
      <dgm:spPr/>
      <dgm:t>
        <a:bodyPr/>
        <a:lstStyle/>
        <a:p>
          <a:r>
            <a:rPr lang="en-US"/>
            <a:t>Numerator</a:t>
          </a:r>
        </a:p>
      </dgm:t>
    </dgm:pt>
    <dgm:pt modelId="{659AE70D-EAAD-48B3-85F2-4268416F2094}" type="parTrans" cxnId="{3107A298-7789-4B66-88B1-B6EAA907A6DE}">
      <dgm:prSet/>
      <dgm:spPr/>
      <dgm:t>
        <a:bodyPr/>
        <a:lstStyle/>
        <a:p>
          <a:endParaRPr lang="en-US"/>
        </a:p>
      </dgm:t>
    </dgm:pt>
    <dgm:pt modelId="{D4353567-8C2E-47C2-880B-F2ABEAA4B2F6}" type="sibTrans" cxnId="{3107A298-7789-4B66-88B1-B6EAA907A6DE}">
      <dgm:prSet/>
      <dgm:spPr/>
      <dgm:t>
        <a:bodyPr/>
        <a:lstStyle/>
        <a:p>
          <a:endParaRPr lang="en-US"/>
        </a:p>
      </dgm:t>
    </dgm:pt>
    <dgm:pt modelId="{7236FFA7-B0B0-45D0-8DB2-527BD40954B6}">
      <dgm:prSet phldrT="[Text]"/>
      <dgm:spPr/>
      <dgm:t>
        <a:bodyPr/>
        <a:lstStyle/>
        <a:p>
          <a:r>
            <a:rPr lang="en-US"/>
            <a:t>Among the denominator, those with documentation of having received a cardiovascular disease assessment using a standardized tool</a:t>
          </a:r>
        </a:p>
      </dgm:t>
    </dgm:pt>
    <dgm:pt modelId="{1D0FF63B-B333-4C8E-A476-E060F34E86F8}" type="parTrans" cxnId="{9520A0E6-EC17-4751-BEF9-4CEC4C179161}">
      <dgm:prSet/>
      <dgm:spPr/>
      <dgm:t>
        <a:bodyPr/>
        <a:lstStyle/>
        <a:p>
          <a:endParaRPr lang="en-US"/>
        </a:p>
      </dgm:t>
    </dgm:pt>
    <dgm:pt modelId="{DD2E52D4-5E1C-453C-91B2-65F04DE3AB54}" type="sibTrans" cxnId="{9520A0E6-EC17-4751-BEF9-4CEC4C179161}">
      <dgm:prSet/>
      <dgm:spPr/>
      <dgm:t>
        <a:bodyPr/>
        <a:lstStyle/>
        <a:p>
          <a:endParaRPr lang="en-US"/>
        </a:p>
      </dgm:t>
    </dgm:pt>
    <dgm:pt modelId="{A6F178AC-7BDB-40EB-B4F1-D01D67510836}" type="pres">
      <dgm:prSet presAssocID="{0D3869E5-0269-4E60-8CB7-BF23812378CA}" presName="Name0" presStyleCnt="0">
        <dgm:presLayoutVars>
          <dgm:chMax val="7"/>
          <dgm:dir/>
          <dgm:animLvl val="lvl"/>
          <dgm:resizeHandles val="exact"/>
        </dgm:presLayoutVars>
      </dgm:prSet>
      <dgm:spPr/>
    </dgm:pt>
    <dgm:pt modelId="{EE5824A7-15C1-4EF8-A994-3D35C0B6A8FB}" type="pres">
      <dgm:prSet presAssocID="{691519DA-EFAE-4B70-B6DE-4BA2F1710173}" presName="circle1" presStyleLbl="node1" presStyleIdx="0" presStyleCnt="2"/>
      <dgm:spPr/>
    </dgm:pt>
    <dgm:pt modelId="{2AB367F4-7E2E-4CB6-88C9-2EF147125E58}" type="pres">
      <dgm:prSet presAssocID="{691519DA-EFAE-4B70-B6DE-4BA2F1710173}" presName="space" presStyleCnt="0"/>
      <dgm:spPr/>
    </dgm:pt>
    <dgm:pt modelId="{C1B2EC01-CD43-41A7-9227-F35789E4E11B}" type="pres">
      <dgm:prSet presAssocID="{691519DA-EFAE-4B70-B6DE-4BA2F1710173}" presName="rect1" presStyleLbl="alignAcc1" presStyleIdx="0" presStyleCnt="2" custLinFactNeighborX="-128" custLinFactNeighborY="601"/>
      <dgm:spPr/>
    </dgm:pt>
    <dgm:pt modelId="{753D68E0-BD54-44A2-9311-02F63C6CA526}" type="pres">
      <dgm:prSet presAssocID="{E6AB0F3E-3B11-4BC8-B321-4D6FCCA82FDD}" presName="vertSpace2" presStyleLbl="node1" presStyleIdx="0" presStyleCnt="2"/>
      <dgm:spPr/>
    </dgm:pt>
    <dgm:pt modelId="{5C2D7F29-7F27-4C83-9D88-D2F30BF78FAC}" type="pres">
      <dgm:prSet presAssocID="{E6AB0F3E-3B11-4BC8-B321-4D6FCCA82FDD}" presName="circle2" presStyleLbl="node1" presStyleIdx="1" presStyleCnt="2"/>
      <dgm:spPr/>
    </dgm:pt>
    <dgm:pt modelId="{8C2B95C3-BD7C-4601-9E50-450CF424B1FE}" type="pres">
      <dgm:prSet presAssocID="{E6AB0F3E-3B11-4BC8-B321-4D6FCCA82FDD}" presName="rect2" presStyleLbl="alignAcc1" presStyleIdx="1" presStyleCnt="2"/>
      <dgm:spPr/>
    </dgm:pt>
    <dgm:pt modelId="{90B41953-DC64-41F1-A9EF-37B9F356DB68}" type="pres">
      <dgm:prSet presAssocID="{691519DA-EFAE-4B70-B6DE-4BA2F1710173}" presName="rect1ParTx" presStyleLbl="alignAcc1" presStyleIdx="1" presStyleCnt="2">
        <dgm:presLayoutVars>
          <dgm:chMax val="1"/>
          <dgm:bulletEnabled val="1"/>
        </dgm:presLayoutVars>
      </dgm:prSet>
      <dgm:spPr/>
    </dgm:pt>
    <dgm:pt modelId="{9AFB0A51-6F20-4C50-965F-C85DB6A3A534}" type="pres">
      <dgm:prSet presAssocID="{691519DA-EFAE-4B70-B6DE-4BA2F1710173}" presName="rect1ChTx" presStyleLbl="alignAcc1" presStyleIdx="1" presStyleCnt="2">
        <dgm:presLayoutVars>
          <dgm:bulletEnabled val="1"/>
        </dgm:presLayoutVars>
      </dgm:prSet>
      <dgm:spPr/>
    </dgm:pt>
    <dgm:pt modelId="{3B7B8515-FC79-4E21-87E2-3B12D10A56BB}" type="pres">
      <dgm:prSet presAssocID="{E6AB0F3E-3B11-4BC8-B321-4D6FCCA82FDD}" presName="rect2ParTx" presStyleLbl="alignAcc1" presStyleIdx="1" presStyleCnt="2">
        <dgm:presLayoutVars>
          <dgm:chMax val="1"/>
          <dgm:bulletEnabled val="1"/>
        </dgm:presLayoutVars>
      </dgm:prSet>
      <dgm:spPr/>
    </dgm:pt>
    <dgm:pt modelId="{81401E51-B740-44A9-ABB6-6B57EF4FC6E3}" type="pres">
      <dgm:prSet presAssocID="{E6AB0F3E-3B11-4BC8-B321-4D6FCCA82FDD}" presName="rect2ChTx" presStyleLbl="alignAcc1" presStyleIdx="1" presStyleCnt="2">
        <dgm:presLayoutVars>
          <dgm:bulletEnabled val="1"/>
        </dgm:presLayoutVars>
      </dgm:prSet>
      <dgm:spPr/>
    </dgm:pt>
  </dgm:ptLst>
  <dgm:cxnLst>
    <dgm:cxn modelId="{870C9423-4467-4957-A316-C190DA70908A}" type="presOf" srcId="{7236FFA7-B0B0-45D0-8DB2-527BD40954B6}" destId="{81401E51-B740-44A9-ABB6-6B57EF4FC6E3}" srcOrd="0" destOrd="0" presId="urn:microsoft.com/office/officeart/2005/8/layout/target3"/>
    <dgm:cxn modelId="{ED151043-6A9D-45CB-80F8-6948E079F841}" type="presOf" srcId="{0D3869E5-0269-4E60-8CB7-BF23812378CA}" destId="{A6F178AC-7BDB-40EB-B4F1-D01D67510836}" srcOrd="0" destOrd="0" presId="urn:microsoft.com/office/officeart/2005/8/layout/target3"/>
    <dgm:cxn modelId="{10AC687D-F9A0-4B0B-B100-BEB0D7D9E4DA}" type="presOf" srcId="{691519DA-EFAE-4B70-B6DE-4BA2F1710173}" destId="{C1B2EC01-CD43-41A7-9227-F35789E4E11B}" srcOrd="0" destOrd="0" presId="urn:microsoft.com/office/officeart/2005/8/layout/target3"/>
    <dgm:cxn modelId="{3107A298-7789-4B66-88B1-B6EAA907A6DE}" srcId="{0D3869E5-0269-4E60-8CB7-BF23812378CA}" destId="{E6AB0F3E-3B11-4BC8-B321-4D6FCCA82FDD}" srcOrd="1" destOrd="0" parTransId="{659AE70D-EAAD-48B3-85F2-4268416F2094}" sibTransId="{D4353567-8C2E-47C2-880B-F2ABEAA4B2F6}"/>
    <dgm:cxn modelId="{EB89499F-B650-48B5-AD85-3F0C1613E631}" type="presOf" srcId="{6A94F878-9DFF-4487-A35C-7660B7A9ADEC}" destId="{9AFB0A51-6F20-4C50-965F-C85DB6A3A534}" srcOrd="0" destOrd="0" presId="urn:microsoft.com/office/officeart/2005/8/layout/target3"/>
    <dgm:cxn modelId="{B2FE96AC-D1B0-4EF3-975C-6AA3AA8BE6D3}" srcId="{691519DA-EFAE-4B70-B6DE-4BA2F1710173}" destId="{6A94F878-9DFF-4487-A35C-7660B7A9ADEC}" srcOrd="0" destOrd="0" parTransId="{FDFD6822-552B-4BBB-BA34-09DD765AB2AD}" sibTransId="{55DF7D3A-62D4-456E-A4AC-D7DF75584BB6}"/>
    <dgm:cxn modelId="{16FC92AD-CD7B-4A9C-972B-F36A5CEDDAF7}" type="presOf" srcId="{E6AB0F3E-3B11-4BC8-B321-4D6FCCA82FDD}" destId="{3B7B8515-FC79-4E21-87E2-3B12D10A56BB}" srcOrd="1" destOrd="0" presId="urn:microsoft.com/office/officeart/2005/8/layout/target3"/>
    <dgm:cxn modelId="{9CD643B4-FA9B-45E2-AA33-0EEE43A37D3F}" type="presOf" srcId="{E6AB0F3E-3B11-4BC8-B321-4D6FCCA82FDD}" destId="{8C2B95C3-BD7C-4601-9E50-450CF424B1FE}" srcOrd="0" destOrd="0" presId="urn:microsoft.com/office/officeart/2005/8/layout/target3"/>
    <dgm:cxn modelId="{D70C07B9-6B52-4C23-875C-E57BF0D2452D}" srcId="{0D3869E5-0269-4E60-8CB7-BF23812378CA}" destId="{691519DA-EFAE-4B70-B6DE-4BA2F1710173}" srcOrd="0" destOrd="0" parTransId="{A20DDF3F-1090-4910-A8E6-7C03FAD4642A}" sibTransId="{94022398-CCA2-4A83-ACB7-69030DD2B311}"/>
    <dgm:cxn modelId="{D0C2E7D2-AA45-4E44-9787-D7BF6959D3AB}" type="presOf" srcId="{691519DA-EFAE-4B70-B6DE-4BA2F1710173}" destId="{90B41953-DC64-41F1-A9EF-37B9F356DB68}" srcOrd="1" destOrd="0" presId="urn:microsoft.com/office/officeart/2005/8/layout/target3"/>
    <dgm:cxn modelId="{9520A0E6-EC17-4751-BEF9-4CEC4C179161}" srcId="{E6AB0F3E-3B11-4BC8-B321-4D6FCCA82FDD}" destId="{7236FFA7-B0B0-45D0-8DB2-527BD40954B6}" srcOrd="0" destOrd="0" parTransId="{1D0FF63B-B333-4C8E-A476-E060F34E86F8}" sibTransId="{DD2E52D4-5E1C-453C-91B2-65F04DE3AB54}"/>
    <dgm:cxn modelId="{14CBA85B-5B40-493D-9C97-644BA5A2808A}" type="presParOf" srcId="{A6F178AC-7BDB-40EB-B4F1-D01D67510836}" destId="{EE5824A7-15C1-4EF8-A994-3D35C0B6A8FB}" srcOrd="0" destOrd="0" presId="urn:microsoft.com/office/officeart/2005/8/layout/target3"/>
    <dgm:cxn modelId="{1344CABD-7B68-4204-A20B-6E91C8822FDF}" type="presParOf" srcId="{A6F178AC-7BDB-40EB-B4F1-D01D67510836}" destId="{2AB367F4-7E2E-4CB6-88C9-2EF147125E58}" srcOrd="1" destOrd="0" presId="urn:microsoft.com/office/officeart/2005/8/layout/target3"/>
    <dgm:cxn modelId="{A8E017A4-4AA9-4348-8413-9899D86B56B5}" type="presParOf" srcId="{A6F178AC-7BDB-40EB-B4F1-D01D67510836}" destId="{C1B2EC01-CD43-41A7-9227-F35789E4E11B}" srcOrd="2" destOrd="0" presId="urn:microsoft.com/office/officeart/2005/8/layout/target3"/>
    <dgm:cxn modelId="{77F49A8A-630F-4A81-B14A-58E244A36275}" type="presParOf" srcId="{A6F178AC-7BDB-40EB-B4F1-D01D67510836}" destId="{753D68E0-BD54-44A2-9311-02F63C6CA526}" srcOrd="3" destOrd="0" presId="urn:microsoft.com/office/officeart/2005/8/layout/target3"/>
    <dgm:cxn modelId="{22D9CB09-D2F9-4220-8176-5BE1882FB69B}" type="presParOf" srcId="{A6F178AC-7BDB-40EB-B4F1-D01D67510836}" destId="{5C2D7F29-7F27-4C83-9D88-D2F30BF78FAC}" srcOrd="4" destOrd="0" presId="urn:microsoft.com/office/officeart/2005/8/layout/target3"/>
    <dgm:cxn modelId="{D9BE329D-5CA4-407C-8708-07EBBDEDD27B}" type="presParOf" srcId="{A6F178AC-7BDB-40EB-B4F1-D01D67510836}" destId="{8C2B95C3-BD7C-4601-9E50-450CF424B1FE}" srcOrd="5" destOrd="0" presId="urn:microsoft.com/office/officeart/2005/8/layout/target3"/>
    <dgm:cxn modelId="{4D483096-2DFA-4C2D-B7F9-C336163E29FA}" type="presParOf" srcId="{A6F178AC-7BDB-40EB-B4F1-D01D67510836}" destId="{90B41953-DC64-41F1-A9EF-37B9F356DB68}" srcOrd="6" destOrd="0" presId="urn:microsoft.com/office/officeart/2005/8/layout/target3"/>
    <dgm:cxn modelId="{7D7F552F-B226-4980-9191-2E33A13CF42C}" type="presParOf" srcId="{A6F178AC-7BDB-40EB-B4F1-D01D67510836}" destId="{9AFB0A51-6F20-4C50-965F-C85DB6A3A534}" srcOrd="7" destOrd="0" presId="urn:microsoft.com/office/officeart/2005/8/layout/target3"/>
    <dgm:cxn modelId="{77165476-BB29-4B14-9635-7CABA19660D4}" type="presParOf" srcId="{A6F178AC-7BDB-40EB-B4F1-D01D67510836}" destId="{3B7B8515-FC79-4E21-87E2-3B12D10A56BB}" srcOrd="8" destOrd="0" presId="urn:microsoft.com/office/officeart/2005/8/layout/target3"/>
    <dgm:cxn modelId="{5A6A4E2A-7B19-4748-9BB2-7A9C191C7C4B}" type="presParOf" srcId="{A6F178AC-7BDB-40EB-B4F1-D01D67510836}" destId="{81401E51-B740-44A9-ABB6-6B57EF4FC6E3}" srcOrd="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D3869E5-0269-4E60-8CB7-BF23812378CA}" type="doc">
      <dgm:prSet loTypeId="urn:microsoft.com/office/officeart/2005/8/layout/target3" loCatId="list" qsTypeId="urn:microsoft.com/office/officeart/2005/8/quickstyle/simple1" qsCatId="simple" csTypeId="urn:microsoft.com/office/officeart/2005/8/colors/colorful1" csCatId="colorful" phldr="1"/>
      <dgm:spPr/>
      <dgm:t>
        <a:bodyPr/>
        <a:lstStyle/>
        <a:p>
          <a:endParaRPr lang="en-US"/>
        </a:p>
      </dgm:t>
    </dgm:pt>
    <dgm:pt modelId="{691519DA-EFAE-4B70-B6DE-4BA2F1710173}">
      <dgm:prSet phldrT="[Text]"/>
      <dgm:spPr/>
      <dgm:t>
        <a:bodyPr/>
        <a:lstStyle/>
        <a:p>
          <a:r>
            <a:rPr lang="en-US"/>
            <a:t>Denominator</a:t>
          </a:r>
        </a:p>
      </dgm:t>
    </dgm:pt>
    <dgm:pt modelId="{A20DDF3F-1090-4910-A8E6-7C03FAD4642A}" type="parTrans" cxnId="{D70C07B9-6B52-4C23-875C-E57BF0D2452D}">
      <dgm:prSet/>
      <dgm:spPr/>
      <dgm:t>
        <a:bodyPr/>
        <a:lstStyle/>
        <a:p>
          <a:endParaRPr lang="en-US"/>
        </a:p>
      </dgm:t>
    </dgm:pt>
    <dgm:pt modelId="{94022398-CCA2-4A83-ACB7-69030DD2B311}" type="sibTrans" cxnId="{D70C07B9-6B52-4C23-875C-E57BF0D2452D}">
      <dgm:prSet/>
      <dgm:spPr/>
      <dgm:t>
        <a:bodyPr/>
        <a:lstStyle/>
        <a:p>
          <a:endParaRPr lang="en-US"/>
        </a:p>
      </dgm:t>
    </dgm:pt>
    <dgm:pt modelId="{6A94F878-9DFF-4487-A35C-7660B7A9ADEC}">
      <dgm:prSet phldrT="[Text]"/>
      <dgm:spPr/>
      <dgm:t>
        <a:bodyPr/>
        <a:lstStyle/>
        <a:p>
          <a:r>
            <a:rPr lang="en-US"/>
            <a:t>All patient charts with documentation of current pregnancy or pregnancy in the last 12 months</a:t>
          </a:r>
        </a:p>
      </dgm:t>
    </dgm:pt>
    <dgm:pt modelId="{FDFD6822-552B-4BBB-BA34-09DD765AB2AD}" type="parTrans" cxnId="{B2FE96AC-D1B0-4EF3-975C-6AA3AA8BE6D3}">
      <dgm:prSet/>
      <dgm:spPr/>
      <dgm:t>
        <a:bodyPr/>
        <a:lstStyle/>
        <a:p>
          <a:endParaRPr lang="en-US"/>
        </a:p>
      </dgm:t>
    </dgm:pt>
    <dgm:pt modelId="{55DF7D3A-62D4-456E-A4AC-D7DF75584BB6}" type="sibTrans" cxnId="{B2FE96AC-D1B0-4EF3-975C-6AA3AA8BE6D3}">
      <dgm:prSet/>
      <dgm:spPr/>
      <dgm:t>
        <a:bodyPr/>
        <a:lstStyle/>
        <a:p>
          <a:endParaRPr lang="en-US"/>
        </a:p>
      </dgm:t>
    </dgm:pt>
    <dgm:pt modelId="{E6AB0F3E-3B11-4BC8-B321-4D6FCCA82FDD}">
      <dgm:prSet phldrT="[Text]"/>
      <dgm:spPr/>
      <dgm:t>
        <a:bodyPr/>
        <a:lstStyle/>
        <a:p>
          <a:r>
            <a:rPr lang="en-US"/>
            <a:t>Numerator</a:t>
          </a:r>
        </a:p>
      </dgm:t>
    </dgm:pt>
    <dgm:pt modelId="{659AE70D-EAAD-48B3-85F2-4268416F2094}" type="parTrans" cxnId="{3107A298-7789-4B66-88B1-B6EAA907A6DE}">
      <dgm:prSet/>
      <dgm:spPr/>
      <dgm:t>
        <a:bodyPr/>
        <a:lstStyle/>
        <a:p>
          <a:endParaRPr lang="en-US"/>
        </a:p>
      </dgm:t>
    </dgm:pt>
    <dgm:pt modelId="{D4353567-8C2E-47C2-880B-F2ABEAA4B2F6}" type="sibTrans" cxnId="{3107A298-7789-4B66-88B1-B6EAA907A6DE}">
      <dgm:prSet/>
      <dgm:spPr/>
      <dgm:t>
        <a:bodyPr/>
        <a:lstStyle/>
        <a:p>
          <a:endParaRPr lang="en-US"/>
        </a:p>
      </dgm:t>
    </dgm:pt>
    <dgm:pt modelId="{7236FFA7-B0B0-45D0-8DB2-527BD40954B6}">
      <dgm:prSet phldrT="[Text]"/>
      <dgm:spPr/>
      <dgm:t>
        <a:bodyPr/>
        <a:lstStyle/>
        <a:p>
          <a:r>
            <a:rPr lang="en-US"/>
            <a:t>Among the denominator, charts containing </a:t>
          </a:r>
          <a:r>
            <a:rPr lang="en-US" b="1"/>
            <a:t>no </a:t>
          </a:r>
          <a:r>
            <a:rPr lang="en-US" b="0"/>
            <a:t>stigmatizing or judgment language</a:t>
          </a:r>
          <a:endParaRPr lang="en-US"/>
        </a:p>
      </dgm:t>
    </dgm:pt>
    <dgm:pt modelId="{1D0FF63B-B333-4C8E-A476-E060F34E86F8}" type="parTrans" cxnId="{9520A0E6-EC17-4751-BEF9-4CEC4C179161}">
      <dgm:prSet/>
      <dgm:spPr/>
      <dgm:t>
        <a:bodyPr/>
        <a:lstStyle/>
        <a:p>
          <a:endParaRPr lang="en-US"/>
        </a:p>
      </dgm:t>
    </dgm:pt>
    <dgm:pt modelId="{DD2E52D4-5E1C-453C-91B2-65F04DE3AB54}" type="sibTrans" cxnId="{9520A0E6-EC17-4751-BEF9-4CEC4C179161}">
      <dgm:prSet/>
      <dgm:spPr/>
      <dgm:t>
        <a:bodyPr/>
        <a:lstStyle/>
        <a:p>
          <a:endParaRPr lang="en-US"/>
        </a:p>
      </dgm:t>
    </dgm:pt>
    <dgm:pt modelId="{A6F178AC-7BDB-40EB-B4F1-D01D67510836}" type="pres">
      <dgm:prSet presAssocID="{0D3869E5-0269-4E60-8CB7-BF23812378CA}" presName="Name0" presStyleCnt="0">
        <dgm:presLayoutVars>
          <dgm:chMax val="7"/>
          <dgm:dir/>
          <dgm:animLvl val="lvl"/>
          <dgm:resizeHandles val="exact"/>
        </dgm:presLayoutVars>
      </dgm:prSet>
      <dgm:spPr/>
    </dgm:pt>
    <dgm:pt modelId="{EE5824A7-15C1-4EF8-A994-3D35C0B6A8FB}" type="pres">
      <dgm:prSet presAssocID="{691519DA-EFAE-4B70-B6DE-4BA2F1710173}" presName="circle1" presStyleLbl="node1" presStyleIdx="0" presStyleCnt="2"/>
      <dgm:spPr/>
    </dgm:pt>
    <dgm:pt modelId="{2AB367F4-7E2E-4CB6-88C9-2EF147125E58}" type="pres">
      <dgm:prSet presAssocID="{691519DA-EFAE-4B70-B6DE-4BA2F1710173}" presName="space" presStyleCnt="0"/>
      <dgm:spPr/>
    </dgm:pt>
    <dgm:pt modelId="{C1B2EC01-CD43-41A7-9227-F35789E4E11B}" type="pres">
      <dgm:prSet presAssocID="{691519DA-EFAE-4B70-B6DE-4BA2F1710173}" presName="rect1" presStyleLbl="alignAcc1" presStyleIdx="0" presStyleCnt="2" custLinFactNeighborX="-128" custLinFactNeighborY="601"/>
      <dgm:spPr/>
    </dgm:pt>
    <dgm:pt modelId="{753D68E0-BD54-44A2-9311-02F63C6CA526}" type="pres">
      <dgm:prSet presAssocID="{E6AB0F3E-3B11-4BC8-B321-4D6FCCA82FDD}" presName="vertSpace2" presStyleLbl="node1" presStyleIdx="0" presStyleCnt="2"/>
      <dgm:spPr/>
    </dgm:pt>
    <dgm:pt modelId="{5C2D7F29-7F27-4C83-9D88-D2F30BF78FAC}" type="pres">
      <dgm:prSet presAssocID="{E6AB0F3E-3B11-4BC8-B321-4D6FCCA82FDD}" presName="circle2" presStyleLbl="node1" presStyleIdx="1" presStyleCnt="2"/>
      <dgm:spPr/>
    </dgm:pt>
    <dgm:pt modelId="{8C2B95C3-BD7C-4601-9E50-450CF424B1FE}" type="pres">
      <dgm:prSet presAssocID="{E6AB0F3E-3B11-4BC8-B321-4D6FCCA82FDD}" presName="rect2" presStyleLbl="alignAcc1" presStyleIdx="1" presStyleCnt="2"/>
      <dgm:spPr/>
    </dgm:pt>
    <dgm:pt modelId="{90B41953-DC64-41F1-A9EF-37B9F356DB68}" type="pres">
      <dgm:prSet presAssocID="{691519DA-EFAE-4B70-B6DE-4BA2F1710173}" presName="rect1ParTx" presStyleLbl="alignAcc1" presStyleIdx="1" presStyleCnt="2">
        <dgm:presLayoutVars>
          <dgm:chMax val="1"/>
          <dgm:bulletEnabled val="1"/>
        </dgm:presLayoutVars>
      </dgm:prSet>
      <dgm:spPr/>
    </dgm:pt>
    <dgm:pt modelId="{9AFB0A51-6F20-4C50-965F-C85DB6A3A534}" type="pres">
      <dgm:prSet presAssocID="{691519DA-EFAE-4B70-B6DE-4BA2F1710173}" presName="rect1ChTx" presStyleLbl="alignAcc1" presStyleIdx="1" presStyleCnt="2">
        <dgm:presLayoutVars>
          <dgm:bulletEnabled val="1"/>
        </dgm:presLayoutVars>
      </dgm:prSet>
      <dgm:spPr/>
    </dgm:pt>
    <dgm:pt modelId="{3B7B8515-FC79-4E21-87E2-3B12D10A56BB}" type="pres">
      <dgm:prSet presAssocID="{E6AB0F3E-3B11-4BC8-B321-4D6FCCA82FDD}" presName="rect2ParTx" presStyleLbl="alignAcc1" presStyleIdx="1" presStyleCnt="2">
        <dgm:presLayoutVars>
          <dgm:chMax val="1"/>
          <dgm:bulletEnabled val="1"/>
        </dgm:presLayoutVars>
      </dgm:prSet>
      <dgm:spPr/>
    </dgm:pt>
    <dgm:pt modelId="{81401E51-B740-44A9-ABB6-6B57EF4FC6E3}" type="pres">
      <dgm:prSet presAssocID="{E6AB0F3E-3B11-4BC8-B321-4D6FCCA82FDD}" presName="rect2ChTx" presStyleLbl="alignAcc1" presStyleIdx="1" presStyleCnt="2">
        <dgm:presLayoutVars>
          <dgm:bulletEnabled val="1"/>
        </dgm:presLayoutVars>
      </dgm:prSet>
      <dgm:spPr/>
    </dgm:pt>
  </dgm:ptLst>
  <dgm:cxnLst>
    <dgm:cxn modelId="{870C9423-4467-4957-A316-C190DA70908A}" type="presOf" srcId="{7236FFA7-B0B0-45D0-8DB2-527BD40954B6}" destId="{81401E51-B740-44A9-ABB6-6B57EF4FC6E3}" srcOrd="0" destOrd="0" presId="urn:microsoft.com/office/officeart/2005/8/layout/target3"/>
    <dgm:cxn modelId="{ED151043-6A9D-45CB-80F8-6948E079F841}" type="presOf" srcId="{0D3869E5-0269-4E60-8CB7-BF23812378CA}" destId="{A6F178AC-7BDB-40EB-B4F1-D01D67510836}" srcOrd="0" destOrd="0" presId="urn:microsoft.com/office/officeart/2005/8/layout/target3"/>
    <dgm:cxn modelId="{10AC687D-F9A0-4B0B-B100-BEB0D7D9E4DA}" type="presOf" srcId="{691519DA-EFAE-4B70-B6DE-4BA2F1710173}" destId="{C1B2EC01-CD43-41A7-9227-F35789E4E11B}" srcOrd="0" destOrd="0" presId="urn:microsoft.com/office/officeart/2005/8/layout/target3"/>
    <dgm:cxn modelId="{3107A298-7789-4B66-88B1-B6EAA907A6DE}" srcId="{0D3869E5-0269-4E60-8CB7-BF23812378CA}" destId="{E6AB0F3E-3B11-4BC8-B321-4D6FCCA82FDD}" srcOrd="1" destOrd="0" parTransId="{659AE70D-EAAD-48B3-85F2-4268416F2094}" sibTransId="{D4353567-8C2E-47C2-880B-F2ABEAA4B2F6}"/>
    <dgm:cxn modelId="{EB89499F-B650-48B5-AD85-3F0C1613E631}" type="presOf" srcId="{6A94F878-9DFF-4487-A35C-7660B7A9ADEC}" destId="{9AFB0A51-6F20-4C50-965F-C85DB6A3A534}" srcOrd="0" destOrd="0" presId="urn:microsoft.com/office/officeart/2005/8/layout/target3"/>
    <dgm:cxn modelId="{B2FE96AC-D1B0-4EF3-975C-6AA3AA8BE6D3}" srcId="{691519DA-EFAE-4B70-B6DE-4BA2F1710173}" destId="{6A94F878-9DFF-4487-A35C-7660B7A9ADEC}" srcOrd="0" destOrd="0" parTransId="{FDFD6822-552B-4BBB-BA34-09DD765AB2AD}" sibTransId="{55DF7D3A-62D4-456E-A4AC-D7DF75584BB6}"/>
    <dgm:cxn modelId="{16FC92AD-CD7B-4A9C-972B-F36A5CEDDAF7}" type="presOf" srcId="{E6AB0F3E-3B11-4BC8-B321-4D6FCCA82FDD}" destId="{3B7B8515-FC79-4E21-87E2-3B12D10A56BB}" srcOrd="1" destOrd="0" presId="urn:microsoft.com/office/officeart/2005/8/layout/target3"/>
    <dgm:cxn modelId="{9CD643B4-FA9B-45E2-AA33-0EEE43A37D3F}" type="presOf" srcId="{E6AB0F3E-3B11-4BC8-B321-4D6FCCA82FDD}" destId="{8C2B95C3-BD7C-4601-9E50-450CF424B1FE}" srcOrd="0" destOrd="0" presId="urn:microsoft.com/office/officeart/2005/8/layout/target3"/>
    <dgm:cxn modelId="{D70C07B9-6B52-4C23-875C-E57BF0D2452D}" srcId="{0D3869E5-0269-4E60-8CB7-BF23812378CA}" destId="{691519DA-EFAE-4B70-B6DE-4BA2F1710173}" srcOrd="0" destOrd="0" parTransId="{A20DDF3F-1090-4910-A8E6-7C03FAD4642A}" sibTransId="{94022398-CCA2-4A83-ACB7-69030DD2B311}"/>
    <dgm:cxn modelId="{D0C2E7D2-AA45-4E44-9787-D7BF6959D3AB}" type="presOf" srcId="{691519DA-EFAE-4B70-B6DE-4BA2F1710173}" destId="{90B41953-DC64-41F1-A9EF-37B9F356DB68}" srcOrd="1" destOrd="0" presId="urn:microsoft.com/office/officeart/2005/8/layout/target3"/>
    <dgm:cxn modelId="{9520A0E6-EC17-4751-BEF9-4CEC4C179161}" srcId="{E6AB0F3E-3B11-4BC8-B321-4D6FCCA82FDD}" destId="{7236FFA7-B0B0-45D0-8DB2-527BD40954B6}" srcOrd="0" destOrd="0" parTransId="{1D0FF63B-B333-4C8E-A476-E060F34E86F8}" sibTransId="{DD2E52D4-5E1C-453C-91B2-65F04DE3AB54}"/>
    <dgm:cxn modelId="{14CBA85B-5B40-493D-9C97-644BA5A2808A}" type="presParOf" srcId="{A6F178AC-7BDB-40EB-B4F1-D01D67510836}" destId="{EE5824A7-15C1-4EF8-A994-3D35C0B6A8FB}" srcOrd="0" destOrd="0" presId="urn:microsoft.com/office/officeart/2005/8/layout/target3"/>
    <dgm:cxn modelId="{1344CABD-7B68-4204-A20B-6E91C8822FDF}" type="presParOf" srcId="{A6F178AC-7BDB-40EB-B4F1-D01D67510836}" destId="{2AB367F4-7E2E-4CB6-88C9-2EF147125E58}" srcOrd="1" destOrd="0" presId="urn:microsoft.com/office/officeart/2005/8/layout/target3"/>
    <dgm:cxn modelId="{A8E017A4-4AA9-4348-8413-9899D86B56B5}" type="presParOf" srcId="{A6F178AC-7BDB-40EB-B4F1-D01D67510836}" destId="{C1B2EC01-CD43-41A7-9227-F35789E4E11B}" srcOrd="2" destOrd="0" presId="urn:microsoft.com/office/officeart/2005/8/layout/target3"/>
    <dgm:cxn modelId="{77F49A8A-630F-4A81-B14A-58E244A36275}" type="presParOf" srcId="{A6F178AC-7BDB-40EB-B4F1-D01D67510836}" destId="{753D68E0-BD54-44A2-9311-02F63C6CA526}" srcOrd="3" destOrd="0" presId="urn:microsoft.com/office/officeart/2005/8/layout/target3"/>
    <dgm:cxn modelId="{22D9CB09-D2F9-4220-8176-5BE1882FB69B}" type="presParOf" srcId="{A6F178AC-7BDB-40EB-B4F1-D01D67510836}" destId="{5C2D7F29-7F27-4C83-9D88-D2F30BF78FAC}" srcOrd="4" destOrd="0" presId="urn:microsoft.com/office/officeart/2005/8/layout/target3"/>
    <dgm:cxn modelId="{D9BE329D-5CA4-407C-8708-07EBBDEDD27B}" type="presParOf" srcId="{A6F178AC-7BDB-40EB-B4F1-D01D67510836}" destId="{8C2B95C3-BD7C-4601-9E50-450CF424B1FE}" srcOrd="5" destOrd="0" presId="urn:microsoft.com/office/officeart/2005/8/layout/target3"/>
    <dgm:cxn modelId="{4D483096-2DFA-4C2D-B7F9-C336163E29FA}" type="presParOf" srcId="{A6F178AC-7BDB-40EB-B4F1-D01D67510836}" destId="{90B41953-DC64-41F1-A9EF-37B9F356DB68}" srcOrd="6" destOrd="0" presId="urn:microsoft.com/office/officeart/2005/8/layout/target3"/>
    <dgm:cxn modelId="{7D7F552F-B226-4980-9191-2E33A13CF42C}" type="presParOf" srcId="{A6F178AC-7BDB-40EB-B4F1-D01D67510836}" destId="{9AFB0A51-6F20-4C50-965F-C85DB6A3A534}" srcOrd="7" destOrd="0" presId="urn:microsoft.com/office/officeart/2005/8/layout/target3"/>
    <dgm:cxn modelId="{77165476-BB29-4B14-9635-7CABA19660D4}" type="presParOf" srcId="{A6F178AC-7BDB-40EB-B4F1-D01D67510836}" destId="{3B7B8515-FC79-4E21-87E2-3B12D10A56BB}" srcOrd="8" destOrd="0" presId="urn:microsoft.com/office/officeart/2005/8/layout/target3"/>
    <dgm:cxn modelId="{5A6A4E2A-7B19-4748-9BB2-7A9C191C7C4B}" type="presParOf" srcId="{A6F178AC-7BDB-40EB-B4F1-D01D67510836}" destId="{81401E51-B740-44A9-ABB6-6B57EF4FC6E3}" srcOrd="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55CEC2-59A5-463C-90EB-36BD0BCD1D05}" type="doc">
      <dgm:prSet loTypeId="urn:microsoft.com/office/officeart/2005/8/layout/hChevron3" loCatId="process" qsTypeId="urn:microsoft.com/office/officeart/2005/8/quickstyle/simple1" qsCatId="simple" csTypeId="urn:microsoft.com/office/officeart/2005/8/colors/colorful1" csCatId="colorful" phldr="1"/>
      <dgm:spPr/>
      <dgm:t>
        <a:bodyPr/>
        <a:lstStyle/>
        <a:p>
          <a:endParaRPr lang="en-US"/>
        </a:p>
      </dgm:t>
    </dgm:pt>
    <dgm:pt modelId="{F6DD0D4E-C110-43E0-8257-A699129E0D89}">
      <dgm:prSet/>
      <dgm:spPr/>
      <dgm:t>
        <a:bodyPr/>
        <a:lstStyle/>
        <a:p>
          <a:r>
            <a:rPr lang="en-US" b="1"/>
            <a:t>OBERRK Reviewed</a:t>
          </a:r>
        </a:p>
      </dgm:t>
    </dgm:pt>
    <dgm:pt modelId="{7E4A0D49-A0C3-4E66-AD05-1103BB063B00}" type="parTrans" cxnId="{1B0F78C7-3628-4657-8E51-AC12EB53B026}">
      <dgm:prSet/>
      <dgm:spPr/>
      <dgm:t>
        <a:bodyPr/>
        <a:lstStyle/>
        <a:p>
          <a:endParaRPr lang="en-US"/>
        </a:p>
      </dgm:t>
    </dgm:pt>
    <dgm:pt modelId="{F84F12CB-C156-4BFA-BFA2-533879FE6DCD}" type="sibTrans" cxnId="{1B0F78C7-3628-4657-8E51-AC12EB53B026}">
      <dgm:prSet/>
      <dgm:spPr/>
      <dgm:t>
        <a:bodyPr/>
        <a:lstStyle/>
        <a:p>
          <a:endParaRPr lang="en-US"/>
        </a:p>
      </dgm:t>
    </dgm:pt>
    <dgm:pt modelId="{F6C3DDBC-2768-4DBD-ADF8-FF7AAE379ADB}">
      <dgm:prSet/>
      <dgm:spPr/>
      <dgm:t>
        <a:bodyPr/>
        <a:lstStyle/>
        <a:p>
          <a:r>
            <a:rPr lang="en-US" b="1"/>
            <a:t>Cross-Referenced With Standards*</a:t>
          </a:r>
        </a:p>
      </dgm:t>
    </dgm:pt>
    <dgm:pt modelId="{D914417B-7E95-4E6D-B9D9-1753F6B2DC0E}" type="parTrans" cxnId="{240CA000-E5AE-400C-95D1-D95006FE552C}">
      <dgm:prSet/>
      <dgm:spPr/>
      <dgm:t>
        <a:bodyPr/>
        <a:lstStyle/>
        <a:p>
          <a:endParaRPr lang="en-US"/>
        </a:p>
      </dgm:t>
    </dgm:pt>
    <dgm:pt modelId="{AF5B3C7B-7B5C-4CEF-8FA3-DBBD772498AF}" type="sibTrans" cxnId="{240CA000-E5AE-400C-95D1-D95006FE552C}">
      <dgm:prSet/>
      <dgm:spPr/>
      <dgm:t>
        <a:bodyPr/>
        <a:lstStyle/>
        <a:p>
          <a:endParaRPr lang="en-US"/>
        </a:p>
      </dgm:t>
    </dgm:pt>
    <dgm:pt modelId="{3CFD3128-98A1-4013-BBA3-9F0BE28BA965}">
      <dgm:prSet/>
      <dgm:spPr/>
      <dgm:t>
        <a:bodyPr/>
        <a:lstStyle/>
        <a:p>
          <a:r>
            <a:rPr lang="en-US" b="1"/>
            <a:t>Measures Identified</a:t>
          </a:r>
        </a:p>
      </dgm:t>
    </dgm:pt>
    <dgm:pt modelId="{BFC3D9E2-C2D6-4683-B1B3-872D028ACF90}" type="parTrans" cxnId="{1EC53AB7-C582-4C6D-9941-4CAC329A39DC}">
      <dgm:prSet/>
      <dgm:spPr/>
      <dgm:t>
        <a:bodyPr/>
        <a:lstStyle/>
        <a:p>
          <a:endParaRPr lang="en-US"/>
        </a:p>
      </dgm:t>
    </dgm:pt>
    <dgm:pt modelId="{2274915B-D224-4649-85F1-5129800DB8EE}" type="sibTrans" cxnId="{1EC53AB7-C582-4C6D-9941-4CAC329A39DC}">
      <dgm:prSet/>
      <dgm:spPr/>
      <dgm:t>
        <a:bodyPr/>
        <a:lstStyle/>
        <a:p>
          <a:endParaRPr lang="en-US"/>
        </a:p>
      </dgm:t>
    </dgm:pt>
    <dgm:pt modelId="{2FC34B4B-BA8F-482C-81C9-E3156BEE770F}">
      <dgm:prSet/>
      <dgm:spPr/>
      <dgm:t>
        <a:bodyPr/>
        <a:lstStyle/>
        <a:p>
          <a:r>
            <a:rPr lang="en-US" b="1"/>
            <a:t>Expert Review</a:t>
          </a:r>
        </a:p>
      </dgm:t>
    </dgm:pt>
    <dgm:pt modelId="{15BDA3D9-0A65-4B8D-8A13-5BBB25CDE4F1}" type="parTrans" cxnId="{B79637BD-0059-4595-900A-899EFFAF69C7}">
      <dgm:prSet/>
      <dgm:spPr/>
      <dgm:t>
        <a:bodyPr/>
        <a:lstStyle/>
        <a:p>
          <a:endParaRPr lang="en-US"/>
        </a:p>
      </dgm:t>
    </dgm:pt>
    <dgm:pt modelId="{73591DD5-A7A1-4DCC-925B-F61B28CF85B3}" type="sibTrans" cxnId="{B79637BD-0059-4595-900A-899EFFAF69C7}">
      <dgm:prSet/>
      <dgm:spPr/>
      <dgm:t>
        <a:bodyPr/>
        <a:lstStyle/>
        <a:p>
          <a:endParaRPr lang="en-US"/>
        </a:p>
      </dgm:t>
    </dgm:pt>
    <dgm:pt modelId="{46877FC5-192C-45D3-AA8C-80375EC1C1A8}">
      <dgm:prSet/>
      <dgm:spPr>
        <a:solidFill>
          <a:schemeClr val="accent1"/>
        </a:solidFill>
      </dgm:spPr>
      <dgm:t>
        <a:bodyPr/>
        <a:lstStyle/>
        <a:p>
          <a:r>
            <a:rPr lang="en-US" b="1"/>
            <a:t>Finalization</a:t>
          </a:r>
        </a:p>
      </dgm:t>
    </dgm:pt>
    <dgm:pt modelId="{1918EC96-9656-499C-88C9-44F3E92925DA}" type="parTrans" cxnId="{6E33DB97-FCF2-430B-B757-4963CD86D5F6}">
      <dgm:prSet/>
      <dgm:spPr/>
      <dgm:t>
        <a:bodyPr/>
        <a:lstStyle/>
        <a:p>
          <a:endParaRPr lang="en-US"/>
        </a:p>
      </dgm:t>
    </dgm:pt>
    <dgm:pt modelId="{2C229E74-F578-4FC9-AEB7-FD738F3DFA9D}" type="sibTrans" cxnId="{6E33DB97-FCF2-430B-B757-4963CD86D5F6}">
      <dgm:prSet/>
      <dgm:spPr/>
      <dgm:t>
        <a:bodyPr/>
        <a:lstStyle/>
        <a:p>
          <a:endParaRPr lang="en-US"/>
        </a:p>
      </dgm:t>
    </dgm:pt>
    <dgm:pt modelId="{F8AE2D8B-E7D0-4821-8290-01AF0561435C}" type="pres">
      <dgm:prSet presAssocID="{8855CEC2-59A5-463C-90EB-36BD0BCD1D05}" presName="Name0" presStyleCnt="0">
        <dgm:presLayoutVars>
          <dgm:dir/>
          <dgm:resizeHandles val="exact"/>
        </dgm:presLayoutVars>
      </dgm:prSet>
      <dgm:spPr/>
    </dgm:pt>
    <dgm:pt modelId="{4E4D8316-5D3A-4A53-9C27-8DD002CEB7C8}" type="pres">
      <dgm:prSet presAssocID="{F6DD0D4E-C110-43E0-8257-A699129E0D89}" presName="parTxOnly" presStyleLbl="node1" presStyleIdx="0" presStyleCnt="5">
        <dgm:presLayoutVars>
          <dgm:bulletEnabled val="1"/>
        </dgm:presLayoutVars>
      </dgm:prSet>
      <dgm:spPr/>
    </dgm:pt>
    <dgm:pt modelId="{4BC9EA4E-6A38-4C69-82C9-ACCF8E9BA00D}" type="pres">
      <dgm:prSet presAssocID="{F84F12CB-C156-4BFA-BFA2-533879FE6DCD}" presName="parSpace" presStyleCnt="0"/>
      <dgm:spPr/>
    </dgm:pt>
    <dgm:pt modelId="{F568FC25-974B-404F-B3EE-E0C60709591B}" type="pres">
      <dgm:prSet presAssocID="{F6C3DDBC-2768-4DBD-ADF8-FF7AAE379ADB}" presName="parTxOnly" presStyleLbl="node1" presStyleIdx="1" presStyleCnt="5">
        <dgm:presLayoutVars>
          <dgm:bulletEnabled val="1"/>
        </dgm:presLayoutVars>
      </dgm:prSet>
      <dgm:spPr/>
    </dgm:pt>
    <dgm:pt modelId="{7ADBBE57-0A66-464E-95E6-06BF38CA55FF}" type="pres">
      <dgm:prSet presAssocID="{AF5B3C7B-7B5C-4CEF-8FA3-DBBD772498AF}" presName="parSpace" presStyleCnt="0"/>
      <dgm:spPr/>
    </dgm:pt>
    <dgm:pt modelId="{384305EC-D4A6-49A2-88E5-CCC0CB17FFC6}" type="pres">
      <dgm:prSet presAssocID="{3CFD3128-98A1-4013-BBA3-9F0BE28BA965}" presName="parTxOnly" presStyleLbl="node1" presStyleIdx="2" presStyleCnt="5">
        <dgm:presLayoutVars>
          <dgm:bulletEnabled val="1"/>
        </dgm:presLayoutVars>
      </dgm:prSet>
      <dgm:spPr/>
    </dgm:pt>
    <dgm:pt modelId="{7B869174-B9DB-49BF-BBE1-267CE63F7D4E}" type="pres">
      <dgm:prSet presAssocID="{2274915B-D224-4649-85F1-5129800DB8EE}" presName="parSpace" presStyleCnt="0"/>
      <dgm:spPr/>
    </dgm:pt>
    <dgm:pt modelId="{2B4D9513-4BE2-4D9C-A13E-2DCA12420591}" type="pres">
      <dgm:prSet presAssocID="{2FC34B4B-BA8F-482C-81C9-E3156BEE770F}" presName="parTxOnly" presStyleLbl="node1" presStyleIdx="3" presStyleCnt="5">
        <dgm:presLayoutVars>
          <dgm:bulletEnabled val="1"/>
        </dgm:presLayoutVars>
      </dgm:prSet>
      <dgm:spPr/>
    </dgm:pt>
    <dgm:pt modelId="{2714F008-4668-4E9E-B819-69CE4040BBAD}" type="pres">
      <dgm:prSet presAssocID="{73591DD5-A7A1-4DCC-925B-F61B28CF85B3}" presName="parSpace" presStyleCnt="0"/>
      <dgm:spPr/>
    </dgm:pt>
    <dgm:pt modelId="{535688C3-6B75-4D81-8426-52880A73C07C}" type="pres">
      <dgm:prSet presAssocID="{46877FC5-192C-45D3-AA8C-80375EC1C1A8}" presName="parTxOnly" presStyleLbl="node1" presStyleIdx="4" presStyleCnt="5">
        <dgm:presLayoutVars>
          <dgm:bulletEnabled val="1"/>
        </dgm:presLayoutVars>
      </dgm:prSet>
      <dgm:spPr/>
    </dgm:pt>
  </dgm:ptLst>
  <dgm:cxnLst>
    <dgm:cxn modelId="{240CA000-E5AE-400C-95D1-D95006FE552C}" srcId="{8855CEC2-59A5-463C-90EB-36BD0BCD1D05}" destId="{F6C3DDBC-2768-4DBD-ADF8-FF7AAE379ADB}" srcOrd="1" destOrd="0" parTransId="{D914417B-7E95-4E6D-B9D9-1753F6B2DC0E}" sibTransId="{AF5B3C7B-7B5C-4CEF-8FA3-DBBD772498AF}"/>
    <dgm:cxn modelId="{8FB0DA87-3557-4FC1-8EF1-2E5721D5B6CD}" type="presOf" srcId="{3CFD3128-98A1-4013-BBA3-9F0BE28BA965}" destId="{384305EC-D4A6-49A2-88E5-CCC0CB17FFC6}" srcOrd="0" destOrd="0" presId="urn:microsoft.com/office/officeart/2005/8/layout/hChevron3"/>
    <dgm:cxn modelId="{6E33DB97-FCF2-430B-B757-4963CD86D5F6}" srcId="{8855CEC2-59A5-463C-90EB-36BD0BCD1D05}" destId="{46877FC5-192C-45D3-AA8C-80375EC1C1A8}" srcOrd="4" destOrd="0" parTransId="{1918EC96-9656-499C-88C9-44F3E92925DA}" sibTransId="{2C229E74-F578-4FC9-AEB7-FD738F3DFA9D}"/>
    <dgm:cxn modelId="{595875A2-7EAD-4828-9CB7-FE76E2F39934}" type="presOf" srcId="{8855CEC2-59A5-463C-90EB-36BD0BCD1D05}" destId="{F8AE2D8B-E7D0-4821-8290-01AF0561435C}" srcOrd="0" destOrd="0" presId="urn:microsoft.com/office/officeart/2005/8/layout/hChevron3"/>
    <dgm:cxn modelId="{5C51AAB4-D0F0-43EF-9BAD-0BDE1F7482ED}" type="presOf" srcId="{46877FC5-192C-45D3-AA8C-80375EC1C1A8}" destId="{535688C3-6B75-4D81-8426-52880A73C07C}" srcOrd="0" destOrd="0" presId="urn:microsoft.com/office/officeart/2005/8/layout/hChevron3"/>
    <dgm:cxn modelId="{1EC53AB7-C582-4C6D-9941-4CAC329A39DC}" srcId="{8855CEC2-59A5-463C-90EB-36BD0BCD1D05}" destId="{3CFD3128-98A1-4013-BBA3-9F0BE28BA965}" srcOrd="2" destOrd="0" parTransId="{BFC3D9E2-C2D6-4683-B1B3-872D028ACF90}" sibTransId="{2274915B-D224-4649-85F1-5129800DB8EE}"/>
    <dgm:cxn modelId="{B79637BD-0059-4595-900A-899EFFAF69C7}" srcId="{8855CEC2-59A5-463C-90EB-36BD0BCD1D05}" destId="{2FC34B4B-BA8F-482C-81C9-E3156BEE770F}" srcOrd="3" destOrd="0" parTransId="{15BDA3D9-0A65-4B8D-8A13-5BBB25CDE4F1}" sibTransId="{73591DD5-A7A1-4DCC-925B-F61B28CF85B3}"/>
    <dgm:cxn modelId="{1B0F78C7-3628-4657-8E51-AC12EB53B026}" srcId="{8855CEC2-59A5-463C-90EB-36BD0BCD1D05}" destId="{F6DD0D4E-C110-43E0-8257-A699129E0D89}" srcOrd="0" destOrd="0" parTransId="{7E4A0D49-A0C3-4E66-AD05-1103BB063B00}" sibTransId="{F84F12CB-C156-4BFA-BFA2-533879FE6DCD}"/>
    <dgm:cxn modelId="{87E52DDE-55BE-4D79-A163-292D6AA64BA9}" type="presOf" srcId="{F6C3DDBC-2768-4DBD-ADF8-FF7AAE379ADB}" destId="{F568FC25-974B-404F-B3EE-E0C60709591B}" srcOrd="0" destOrd="0" presId="urn:microsoft.com/office/officeart/2005/8/layout/hChevron3"/>
    <dgm:cxn modelId="{3B1696E4-82D3-402E-B913-3FE388E7DD1A}" type="presOf" srcId="{F6DD0D4E-C110-43E0-8257-A699129E0D89}" destId="{4E4D8316-5D3A-4A53-9C27-8DD002CEB7C8}" srcOrd="0" destOrd="0" presId="urn:microsoft.com/office/officeart/2005/8/layout/hChevron3"/>
    <dgm:cxn modelId="{603911EB-F6C2-4CD7-9A6E-F13EC41EE82D}" type="presOf" srcId="{2FC34B4B-BA8F-482C-81C9-E3156BEE770F}" destId="{2B4D9513-4BE2-4D9C-A13E-2DCA12420591}" srcOrd="0" destOrd="0" presId="urn:microsoft.com/office/officeart/2005/8/layout/hChevron3"/>
    <dgm:cxn modelId="{0E41ADB6-E64C-490C-9973-7869A0DCBAB2}" type="presParOf" srcId="{F8AE2D8B-E7D0-4821-8290-01AF0561435C}" destId="{4E4D8316-5D3A-4A53-9C27-8DD002CEB7C8}" srcOrd="0" destOrd="0" presId="urn:microsoft.com/office/officeart/2005/8/layout/hChevron3"/>
    <dgm:cxn modelId="{FD12F12B-B26F-4D3B-AC6B-9911B3D2F9D7}" type="presParOf" srcId="{F8AE2D8B-E7D0-4821-8290-01AF0561435C}" destId="{4BC9EA4E-6A38-4C69-82C9-ACCF8E9BA00D}" srcOrd="1" destOrd="0" presId="urn:microsoft.com/office/officeart/2005/8/layout/hChevron3"/>
    <dgm:cxn modelId="{FA131884-AD51-4B38-946C-FC63F41B5DDE}" type="presParOf" srcId="{F8AE2D8B-E7D0-4821-8290-01AF0561435C}" destId="{F568FC25-974B-404F-B3EE-E0C60709591B}" srcOrd="2" destOrd="0" presId="urn:microsoft.com/office/officeart/2005/8/layout/hChevron3"/>
    <dgm:cxn modelId="{48BA2667-B30E-4E9F-833A-A611187B6FC5}" type="presParOf" srcId="{F8AE2D8B-E7D0-4821-8290-01AF0561435C}" destId="{7ADBBE57-0A66-464E-95E6-06BF38CA55FF}" srcOrd="3" destOrd="0" presId="urn:microsoft.com/office/officeart/2005/8/layout/hChevron3"/>
    <dgm:cxn modelId="{91282342-9B28-4E67-BA4E-B01358C90166}" type="presParOf" srcId="{F8AE2D8B-E7D0-4821-8290-01AF0561435C}" destId="{384305EC-D4A6-49A2-88E5-CCC0CB17FFC6}" srcOrd="4" destOrd="0" presId="urn:microsoft.com/office/officeart/2005/8/layout/hChevron3"/>
    <dgm:cxn modelId="{0A738EE8-A86D-48EA-B39B-60F2665E3993}" type="presParOf" srcId="{F8AE2D8B-E7D0-4821-8290-01AF0561435C}" destId="{7B869174-B9DB-49BF-BBE1-267CE63F7D4E}" srcOrd="5" destOrd="0" presId="urn:microsoft.com/office/officeart/2005/8/layout/hChevron3"/>
    <dgm:cxn modelId="{A1D7D1F6-A474-4EED-982E-6D34CFC90DCF}" type="presParOf" srcId="{F8AE2D8B-E7D0-4821-8290-01AF0561435C}" destId="{2B4D9513-4BE2-4D9C-A13E-2DCA12420591}" srcOrd="6" destOrd="0" presId="urn:microsoft.com/office/officeart/2005/8/layout/hChevron3"/>
    <dgm:cxn modelId="{970AA3F6-9D3E-40B8-B518-480C358CC58A}" type="presParOf" srcId="{F8AE2D8B-E7D0-4821-8290-01AF0561435C}" destId="{2714F008-4668-4E9E-B819-69CE4040BBAD}" srcOrd="7" destOrd="0" presId="urn:microsoft.com/office/officeart/2005/8/layout/hChevron3"/>
    <dgm:cxn modelId="{58224D49-43A5-43D2-A20B-5D5B0470B6A9}" type="presParOf" srcId="{F8AE2D8B-E7D0-4821-8290-01AF0561435C}" destId="{535688C3-6B75-4D81-8426-52880A73C07C}"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3869E5-0269-4E60-8CB7-BF23812378CA}" type="doc">
      <dgm:prSet loTypeId="urn:microsoft.com/office/officeart/2005/8/layout/target3" loCatId="list" qsTypeId="urn:microsoft.com/office/officeart/2005/8/quickstyle/simple1" qsCatId="simple" csTypeId="urn:microsoft.com/office/officeart/2005/8/colors/colorful1" csCatId="colorful" phldr="1"/>
      <dgm:spPr/>
      <dgm:t>
        <a:bodyPr/>
        <a:lstStyle/>
        <a:p>
          <a:endParaRPr lang="en-US"/>
        </a:p>
      </dgm:t>
    </dgm:pt>
    <dgm:pt modelId="{691519DA-EFAE-4B70-B6DE-4BA2F1710173}">
      <dgm:prSet phldrT="[Text]"/>
      <dgm:spPr/>
      <dgm:t>
        <a:bodyPr/>
        <a:lstStyle/>
        <a:p>
          <a:r>
            <a:rPr lang="en-US"/>
            <a:t>Denominator</a:t>
          </a:r>
        </a:p>
      </dgm:t>
    </dgm:pt>
    <dgm:pt modelId="{A20DDF3F-1090-4910-A8E6-7C03FAD4642A}" type="parTrans" cxnId="{D70C07B9-6B52-4C23-875C-E57BF0D2452D}">
      <dgm:prSet/>
      <dgm:spPr/>
      <dgm:t>
        <a:bodyPr/>
        <a:lstStyle/>
        <a:p>
          <a:endParaRPr lang="en-US"/>
        </a:p>
      </dgm:t>
    </dgm:pt>
    <dgm:pt modelId="{94022398-CCA2-4A83-ACB7-69030DD2B311}" type="sibTrans" cxnId="{D70C07B9-6B52-4C23-875C-E57BF0D2452D}">
      <dgm:prSet/>
      <dgm:spPr/>
      <dgm:t>
        <a:bodyPr/>
        <a:lstStyle/>
        <a:p>
          <a:endParaRPr lang="en-US"/>
        </a:p>
      </dgm:t>
    </dgm:pt>
    <dgm:pt modelId="{6A94F878-9DFF-4487-A35C-7660B7A9ADEC}">
      <dgm:prSet phldrT="[Text]"/>
      <dgm:spPr/>
      <dgm:t>
        <a:bodyPr/>
        <a:lstStyle/>
        <a:p>
          <a:r>
            <a:rPr lang="en-US"/>
            <a:t>All patients with documentation of current pregnancy or pregnancy in the last 12 months</a:t>
          </a:r>
        </a:p>
      </dgm:t>
    </dgm:pt>
    <dgm:pt modelId="{FDFD6822-552B-4BBB-BA34-09DD765AB2AD}" type="parTrans" cxnId="{B2FE96AC-D1B0-4EF3-975C-6AA3AA8BE6D3}">
      <dgm:prSet/>
      <dgm:spPr/>
      <dgm:t>
        <a:bodyPr/>
        <a:lstStyle/>
        <a:p>
          <a:endParaRPr lang="en-US"/>
        </a:p>
      </dgm:t>
    </dgm:pt>
    <dgm:pt modelId="{55DF7D3A-62D4-456E-A4AC-D7DF75584BB6}" type="sibTrans" cxnId="{B2FE96AC-D1B0-4EF3-975C-6AA3AA8BE6D3}">
      <dgm:prSet/>
      <dgm:spPr/>
      <dgm:t>
        <a:bodyPr/>
        <a:lstStyle/>
        <a:p>
          <a:endParaRPr lang="en-US"/>
        </a:p>
      </dgm:t>
    </dgm:pt>
    <dgm:pt modelId="{E6AB0F3E-3B11-4BC8-B321-4D6FCCA82FDD}">
      <dgm:prSet phldrT="[Text]"/>
      <dgm:spPr/>
      <dgm:t>
        <a:bodyPr/>
        <a:lstStyle/>
        <a:p>
          <a:r>
            <a:rPr lang="en-US"/>
            <a:t>Numerator</a:t>
          </a:r>
        </a:p>
      </dgm:t>
    </dgm:pt>
    <dgm:pt modelId="{659AE70D-EAAD-48B3-85F2-4268416F2094}" type="parTrans" cxnId="{3107A298-7789-4B66-88B1-B6EAA907A6DE}">
      <dgm:prSet/>
      <dgm:spPr/>
      <dgm:t>
        <a:bodyPr/>
        <a:lstStyle/>
        <a:p>
          <a:endParaRPr lang="en-US"/>
        </a:p>
      </dgm:t>
    </dgm:pt>
    <dgm:pt modelId="{D4353567-8C2E-47C2-880B-F2ABEAA4B2F6}" type="sibTrans" cxnId="{3107A298-7789-4B66-88B1-B6EAA907A6DE}">
      <dgm:prSet/>
      <dgm:spPr/>
      <dgm:t>
        <a:bodyPr/>
        <a:lstStyle/>
        <a:p>
          <a:endParaRPr lang="en-US"/>
        </a:p>
      </dgm:t>
    </dgm:pt>
    <dgm:pt modelId="{7236FFA7-B0B0-45D0-8DB2-527BD40954B6}">
      <dgm:prSet phldrT="[Text]"/>
      <dgm:spPr/>
      <dgm:t>
        <a:bodyPr/>
        <a:lstStyle/>
        <a:p>
          <a:r>
            <a:rPr lang="en-US"/>
            <a:t>Among the denominator, patients who returned to the facility within 72 hours of the previous presentation for care</a:t>
          </a:r>
        </a:p>
      </dgm:t>
    </dgm:pt>
    <dgm:pt modelId="{1D0FF63B-B333-4C8E-A476-E060F34E86F8}" type="parTrans" cxnId="{9520A0E6-EC17-4751-BEF9-4CEC4C179161}">
      <dgm:prSet/>
      <dgm:spPr/>
      <dgm:t>
        <a:bodyPr/>
        <a:lstStyle/>
        <a:p>
          <a:endParaRPr lang="en-US"/>
        </a:p>
      </dgm:t>
    </dgm:pt>
    <dgm:pt modelId="{DD2E52D4-5E1C-453C-91B2-65F04DE3AB54}" type="sibTrans" cxnId="{9520A0E6-EC17-4751-BEF9-4CEC4C179161}">
      <dgm:prSet/>
      <dgm:spPr/>
      <dgm:t>
        <a:bodyPr/>
        <a:lstStyle/>
        <a:p>
          <a:endParaRPr lang="en-US"/>
        </a:p>
      </dgm:t>
    </dgm:pt>
    <dgm:pt modelId="{A6F178AC-7BDB-40EB-B4F1-D01D67510836}" type="pres">
      <dgm:prSet presAssocID="{0D3869E5-0269-4E60-8CB7-BF23812378CA}" presName="Name0" presStyleCnt="0">
        <dgm:presLayoutVars>
          <dgm:chMax val="7"/>
          <dgm:dir/>
          <dgm:animLvl val="lvl"/>
          <dgm:resizeHandles val="exact"/>
        </dgm:presLayoutVars>
      </dgm:prSet>
      <dgm:spPr/>
    </dgm:pt>
    <dgm:pt modelId="{EE5824A7-15C1-4EF8-A994-3D35C0B6A8FB}" type="pres">
      <dgm:prSet presAssocID="{691519DA-EFAE-4B70-B6DE-4BA2F1710173}" presName="circle1" presStyleLbl="node1" presStyleIdx="0" presStyleCnt="2"/>
      <dgm:spPr/>
    </dgm:pt>
    <dgm:pt modelId="{2AB367F4-7E2E-4CB6-88C9-2EF147125E58}" type="pres">
      <dgm:prSet presAssocID="{691519DA-EFAE-4B70-B6DE-4BA2F1710173}" presName="space" presStyleCnt="0"/>
      <dgm:spPr/>
    </dgm:pt>
    <dgm:pt modelId="{C1B2EC01-CD43-41A7-9227-F35789E4E11B}" type="pres">
      <dgm:prSet presAssocID="{691519DA-EFAE-4B70-B6DE-4BA2F1710173}" presName="rect1" presStyleLbl="alignAcc1" presStyleIdx="0" presStyleCnt="2" custLinFactNeighborX="-128" custLinFactNeighborY="601"/>
      <dgm:spPr/>
    </dgm:pt>
    <dgm:pt modelId="{753D68E0-BD54-44A2-9311-02F63C6CA526}" type="pres">
      <dgm:prSet presAssocID="{E6AB0F3E-3B11-4BC8-B321-4D6FCCA82FDD}" presName="vertSpace2" presStyleLbl="node1" presStyleIdx="0" presStyleCnt="2"/>
      <dgm:spPr/>
    </dgm:pt>
    <dgm:pt modelId="{5C2D7F29-7F27-4C83-9D88-D2F30BF78FAC}" type="pres">
      <dgm:prSet presAssocID="{E6AB0F3E-3B11-4BC8-B321-4D6FCCA82FDD}" presName="circle2" presStyleLbl="node1" presStyleIdx="1" presStyleCnt="2"/>
      <dgm:spPr/>
    </dgm:pt>
    <dgm:pt modelId="{8C2B95C3-BD7C-4601-9E50-450CF424B1FE}" type="pres">
      <dgm:prSet presAssocID="{E6AB0F3E-3B11-4BC8-B321-4D6FCCA82FDD}" presName="rect2" presStyleLbl="alignAcc1" presStyleIdx="1" presStyleCnt="2"/>
      <dgm:spPr/>
    </dgm:pt>
    <dgm:pt modelId="{90B41953-DC64-41F1-A9EF-37B9F356DB68}" type="pres">
      <dgm:prSet presAssocID="{691519DA-EFAE-4B70-B6DE-4BA2F1710173}" presName="rect1ParTx" presStyleLbl="alignAcc1" presStyleIdx="1" presStyleCnt="2">
        <dgm:presLayoutVars>
          <dgm:chMax val="1"/>
          <dgm:bulletEnabled val="1"/>
        </dgm:presLayoutVars>
      </dgm:prSet>
      <dgm:spPr/>
    </dgm:pt>
    <dgm:pt modelId="{9AFB0A51-6F20-4C50-965F-C85DB6A3A534}" type="pres">
      <dgm:prSet presAssocID="{691519DA-EFAE-4B70-B6DE-4BA2F1710173}" presName="rect1ChTx" presStyleLbl="alignAcc1" presStyleIdx="1" presStyleCnt="2">
        <dgm:presLayoutVars>
          <dgm:bulletEnabled val="1"/>
        </dgm:presLayoutVars>
      </dgm:prSet>
      <dgm:spPr/>
    </dgm:pt>
    <dgm:pt modelId="{3B7B8515-FC79-4E21-87E2-3B12D10A56BB}" type="pres">
      <dgm:prSet presAssocID="{E6AB0F3E-3B11-4BC8-B321-4D6FCCA82FDD}" presName="rect2ParTx" presStyleLbl="alignAcc1" presStyleIdx="1" presStyleCnt="2">
        <dgm:presLayoutVars>
          <dgm:chMax val="1"/>
          <dgm:bulletEnabled val="1"/>
        </dgm:presLayoutVars>
      </dgm:prSet>
      <dgm:spPr/>
    </dgm:pt>
    <dgm:pt modelId="{81401E51-B740-44A9-ABB6-6B57EF4FC6E3}" type="pres">
      <dgm:prSet presAssocID="{E6AB0F3E-3B11-4BC8-B321-4D6FCCA82FDD}" presName="rect2ChTx" presStyleLbl="alignAcc1" presStyleIdx="1" presStyleCnt="2">
        <dgm:presLayoutVars>
          <dgm:bulletEnabled val="1"/>
        </dgm:presLayoutVars>
      </dgm:prSet>
      <dgm:spPr/>
    </dgm:pt>
  </dgm:ptLst>
  <dgm:cxnLst>
    <dgm:cxn modelId="{870C9423-4467-4957-A316-C190DA70908A}" type="presOf" srcId="{7236FFA7-B0B0-45D0-8DB2-527BD40954B6}" destId="{81401E51-B740-44A9-ABB6-6B57EF4FC6E3}" srcOrd="0" destOrd="0" presId="urn:microsoft.com/office/officeart/2005/8/layout/target3"/>
    <dgm:cxn modelId="{ED151043-6A9D-45CB-80F8-6948E079F841}" type="presOf" srcId="{0D3869E5-0269-4E60-8CB7-BF23812378CA}" destId="{A6F178AC-7BDB-40EB-B4F1-D01D67510836}" srcOrd="0" destOrd="0" presId="urn:microsoft.com/office/officeart/2005/8/layout/target3"/>
    <dgm:cxn modelId="{10AC687D-F9A0-4B0B-B100-BEB0D7D9E4DA}" type="presOf" srcId="{691519DA-EFAE-4B70-B6DE-4BA2F1710173}" destId="{C1B2EC01-CD43-41A7-9227-F35789E4E11B}" srcOrd="0" destOrd="0" presId="urn:microsoft.com/office/officeart/2005/8/layout/target3"/>
    <dgm:cxn modelId="{3107A298-7789-4B66-88B1-B6EAA907A6DE}" srcId="{0D3869E5-0269-4E60-8CB7-BF23812378CA}" destId="{E6AB0F3E-3B11-4BC8-B321-4D6FCCA82FDD}" srcOrd="1" destOrd="0" parTransId="{659AE70D-EAAD-48B3-85F2-4268416F2094}" sibTransId="{D4353567-8C2E-47C2-880B-F2ABEAA4B2F6}"/>
    <dgm:cxn modelId="{EB89499F-B650-48B5-AD85-3F0C1613E631}" type="presOf" srcId="{6A94F878-9DFF-4487-A35C-7660B7A9ADEC}" destId="{9AFB0A51-6F20-4C50-965F-C85DB6A3A534}" srcOrd="0" destOrd="0" presId="urn:microsoft.com/office/officeart/2005/8/layout/target3"/>
    <dgm:cxn modelId="{B2FE96AC-D1B0-4EF3-975C-6AA3AA8BE6D3}" srcId="{691519DA-EFAE-4B70-B6DE-4BA2F1710173}" destId="{6A94F878-9DFF-4487-A35C-7660B7A9ADEC}" srcOrd="0" destOrd="0" parTransId="{FDFD6822-552B-4BBB-BA34-09DD765AB2AD}" sibTransId="{55DF7D3A-62D4-456E-A4AC-D7DF75584BB6}"/>
    <dgm:cxn modelId="{16FC92AD-CD7B-4A9C-972B-F36A5CEDDAF7}" type="presOf" srcId="{E6AB0F3E-3B11-4BC8-B321-4D6FCCA82FDD}" destId="{3B7B8515-FC79-4E21-87E2-3B12D10A56BB}" srcOrd="1" destOrd="0" presId="urn:microsoft.com/office/officeart/2005/8/layout/target3"/>
    <dgm:cxn modelId="{9CD643B4-FA9B-45E2-AA33-0EEE43A37D3F}" type="presOf" srcId="{E6AB0F3E-3B11-4BC8-B321-4D6FCCA82FDD}" destId="{8C2B95C3-BD7C-4601-9E50-450CF424B1FE}" srcOrd="0" destOrd="0" presId="urn:microsoft.com/office/officeart/2005/8/layout/target3"/>
    <dgm:cxn modelId="{D70C07B9-6B52-4C23-875C-E57BF0D2452D}" srcId="{0D3869E5-0269-4E60-8CB7-BF23812378CA}" destId="{691519DA-EFAE-4B70-B6DE-4BA2F1710173}" srcOrd="0" destOrd="0" parTransId="{A20DDF3F-1090-4910-A8E6-7C03FAD4642A}" sibTransId="{94022398-CCA2-4A83-ACB7-69030DD2B311}"/>
    <dgm:cxn modelId="{D0C2E7D2-AA45-4E44-9787-D7BF6959D3AB}" type="presOf" srcId="{691519DA-EFAE-4B70-B6DE-4BA2F1710173}" destId="{90B41953-DC64-41F1-A9EF-37B9F356DB68}" srcOrd="1" destOrd="0" presId="urn:microsoft.com/office/officeart/2005/8/layout/target3"/>
    <dgm:cxn modelId="{9520A0E6-EC17-4751-BEF9-4CEC4C179161}" srcId="{E6AB0F3E-3B11-4BC8-B321-4D6FCCA82FDD}" destId="{7236FFA7-B0B0-45D0-8DB2-527BD40954B6}" srcOrd="0" destOrd="0" parTransId="{1D0FF63B-B333-4C8E-A476-E060F34E86F8}" sibTransId="{DD2E52D4-5E1C-453C-91B2-65F04DE3AB54}"/>
    <dgm:cxn modelId="{14CBA85B-5B40-493D-9C97-644BA5A2808A}" type="presParOf" srcId="{A6F178AC-7BDB-40EB-B4F1-D01D67510836}" destId="{EE5824A7-15C1-4EF8-A994-3D35C0B6A8FB}" srcOrd="0" destOrd="0" presId="urn:microsoft.com/office/officeart/2005/8/layout/target3"/>
    <dgm:cxn modelId="{1344CABD-7B68-4204-A20B-6E91C8822FDF}" type="presParOf" srcId="{A6F178AC-7BDB-40EB-B4F1-D01D67510836}" destId="{2AB367F4-7E2E-4CB6-88C9-2EF147125E58}" srcOrd="1" destOrd="0" presId="urn:microsoft.com/office/officeart/2005/8/layout/target3"/>
    <dgm:cxn modelId="{A8E017A4-4AA9-4348-8413-9899D86B56B5}" type="presParOf" srcId="{A6F178AC-7BDB-40EB-B4F1-D01D67510836}" destId="{C1B2EC01-CD43-41A7-9227-F35789E4E11B}" srcOrd="2" destOrd="0" presId="urn:microsoft.com/office/officeart/2005/8/layout/target3"/>
    <dgm:cxn modelId="{77F49A8A-630F-4A81-B14A-58E244A36275}" type="presParOf" srcId="{A6F178AC-7BDB-40EB-B4F1-D01D67510836}" destId="{753D68E0-BD54-44A2-9311-02F63C6CA526}" srcOrd="3" destOrd="0" presId="urn:microsoft.com/office/officeart/2005/8/layout/target3"/>
    <dgm:cxn modelId="{22D9CB09-D2F9-4220-8176-5BE1882FB69B}" type="presParOf" srcId="{A6F178AC-7BDB-40EB-B4F1-D01D67510836}" destId="{5C2D7F29-7F27-4C83-9D88-D2F30BF78FAC}" srcOrd="4" destOrd="0" presId="urn:microsoft.com/office/officeart/2005/8/layout/target3"/>
    <dgm:cxn modelId="{D9BE329D-5CA4-407C-8708-07EBBDEDD27B}" type="presParOf" srcId="{A6F178AC-7BDB-40EB-B4F1-D01D67510836}" destId="{8C2B95C3-BD7C-4601-9E50-450CF424B1FE}" srcOrd="5" destOrd="0" presId="urn:microsoft.com/office/officeart/2005/8/layout/target3"/>
    <dgm:cxn modelId="{4D483096-2DFA-4C2D-B7F9-C336163E29FA}" type="presParOf" srcId="{A6F178AC-7BDB-40EB-B4F1-D01D67510836}" destId="{90B41953-DC64-41F1-A9EF-37B9F356DB68}" srcOrd="6" destOrd="0" presId="urn:microsoft.com/office/officeart/2005/8/layout/target3"/>
    <dgm:cxn modelId="{7D7F552F-B226-4980-9191-2E33A13CF42C}" type="presParOf" srcId="{A6F178AC-7BDB-40EB-B4F1-D01D67510836}" destId="{9AFB0A51-6F20-4C50-965F-C85DB6A3A534}" srcOrd="7" destOrd="0" presId="urn:microsoft.com/office/officeart/2005/8/layout/target3"/>
    <dgm:cxn modelId="{77165476-BB29-4B14-9635-7CABA19660D4}" type="presParOf" srcId="{A6F178AC-7BDB-40EB-B4F1-D01D67510836}" destId="{3B7B8515-FC79-4E21-87E2-3B12D10A56BB}" srcOrd="8" destOrd="0" presId="urn:microsoft.com/office/officeart/2005/8/layout/target3"/>
    <dgm:cxn modelId="{5A6A4E2A-7B19-4748-9BB2-7A9C191C7C4B}" type="presParOf" srcId="{A6F178AC-7BDB-40EB-B4F1-D01D67510836}" destId="{81401E51-B740-44A9-ABB6-6B57EF4FC6E3}" srcOrd="9"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3869E5-0269-4E60-8CB7-BF23812378CA}" type="doc">
      <dgm:prSet loTypeId="urn:microsoft.com/office/officeart/2005/8/layout/target3" loCatId="list" qsTypeId="urn:microsoft.com/office/officeart/2005/8/quickstyle/simple1" qsCatId="simple" csTypeId="urn:microsoft.com/office/officeart/2005/8/colors/colorful1" csCatId="colorful" phldr="1"/>
      <dgm:spPr/>
      <dgm:t>
        <a:bodyPr/>
        <a:lstStyle/>
        <a:p>
          <a:endParaRPr lang="en-US"/>
        </a:p>
      </dgm:t>
    </dgm:pt>
    <dgm:pt modelId="{691519DA-EFAE-4B70-B6DE-4BA2F1710173}">
      <dgm:prSet phldrT="[Text]"/>
      <dgm:spPr/>
      <dgm:t>
        <a:bodyPr/>
        <a:lstStyle/>
        <a:p>
          <a:r>
            <a:rPr lang="en-US"/>
            <a:t>Denominator</a:t>
          </a:r>
        </a:p>
      </dgm:t>
    </dgm:pt>
    <dgm:pt modelId="{A20DDF3F-1090-4910-A8E6-7C03FAD4642A}" type="parTrans" cxnId="{D70C07B9-6B52-4C23-875C-E57BF0D2452D}">
      <dgm:prSet/>
      <dgm:spPr/>
      <dgm:t>
        <a:bodyPr/>
        <a:lstStyle/>
        <a:p>
          <a:endParaRPr lang="en-US"/>
        </a:p>
      </dgm:t>
    </dgm:pt>
    <dgm:pt modelId="{94022398-CCA2-4A83-ACB7-69030DD2B311}" type="sibTrans" cxnId="{D70C07B9-6B52-4C23-875C-E57BF0D2452D}">
      <dgm:prSet/>
      <dgm:spPr/>
      <dgm:t>
        <a:bodyPr/>
        <a:lstStyle/>
        <a:p>
          <a:endParaRPr lang="en-US"/>
        </a:p>
      </dgm:t>
    </dgm:pt>
    <dgm:pt modelId="{6A94F878-9DFF-4487-A35C-7660B7A9ADEC}">
      <dgm:prSet phldrT="[Text]"/>
      <dgm:spPr/>
      <dgm:t>
        <a:bodyPr/>
        <a:lstStyle/>
        <a:p>
          <a:r>
            <a:rPr lang="en-US"/>
            <a:t>Females ages 12-55 presenting to the Emergency Department</a:t>
          </a:r>
        </a:p>
      </dgm:t>
    </dgm:pt>
    <dgm:pt modelId="{FDFD6822-552B-4BBB-BA34-09DD765AB2AD}" type="parTrans" cxnId="{B2FE96AC-D1B0-4EF3-975C-6AA3AA8BE6D3}">
      <dgm:prSet/>
      <dgm:spPr/>
      <dgm:t>
        <a:bodyPr/>
        <a:lstStyle/>
        <a:p>
          <a:endParaRPr lang="en-US"/>
        </a:p>
      </dgm:t>
    </dgm:pt>
    <dgm:pt modelId="{55DF7D3A-62D4-456E-A4AC-D7DF75584BB6}" type="sibTrans" cxnId="{B2FE96AC-D1B0-4EF3-975C-6AA3AA8BE6D3}">
      <dgm:prSet/>
      <dgm:spPr/>
      <dgm:t>
        <a:bodyPr/>
        <a:lstStyle/>
        <a:p>
          <a:endParaRPr lang="en-US"/>
        </a:p>
      </dgm:t>
    </dgm:pt>
    <dgm:pt modelId="{E6AB0F3E-3B11-4BC8-B321-4D6FCCA82FDD}">
      <dgm:prSet phldrT="[Text]"/>
      <dgm:spPr/>
      <dgm:t>
        <a:bodyPr/>
        <a:lstStyle/>
        <a:p>
          <a:r>
            <a:rPr lang="en-US"/>
            <a:t>Numerator</a:t>
          </a:r>
        </a:p>
      </dgm:t>
    </dgm:pt>
    <dgm:pt modelId="{659AE70D-EAAD-48B3-85F2-4268416F2094}" type="parTrans" cxnId="{3107A298-7789-4B66-88B1-B6EAA907A6DE}">
      <dgm:prSet/>
      <dgm:spPr/>
      <dgm:t>
        <a:bodyPr/>
        <a:lstStyle/>
        <a:p>
          <a:endParaRPr lang="en-US"/>
        </a:p>
      </dgm:t>
    </dgm:pt>
    <dgm:pt modelId="{D4353567-8C2E-47C2-880B-F2ABEAA4B2F6}" type="sibTrans" cxnId="{3107A298-7789-4B66-88B1-B6EAA907A6DE}">
      <dgm:prSet/>
      <dgm:spPr/>
      <dgm:t>
        <a:bodyPr/>
        <a:lstStyle/>
        <a:p>
          <a:endParaRPr lang="en-US"/>
        </a:p>
      </dgm:t>
    </dgm:pt>
    <dgm:pt modelId="{7236FFA7-B0B0-45D0-8DB2-527BD40954B6}">
      <dgm:prSet phldrT="[Text]"/>
      <dgm:spPr/>
      <dgm:t>
        <a:bodyPr/>
        <a:lstStyle/>
        <a:p>
          <a:r>
            <a:rPr lang="en-US"/>
            <a:t>Among the denominator, those with documentation of having been screened for current or recent pregnancy in the last 12 months</a:t>
          </a:r>
        </a:p>
      </dgm:t>
    </dgm:pt>
    <dgm:pt modelId="{1D0FF63B-B333-4C8E-A476-E060F34E86F8}" type="parTrans" cxnId="{9520A0E6-EC17-4751-BEF9-4CEC4C179161}">
      <dgm:prSet/>
      <dgm:spPr/>
      <dgm:t>
        <a:bodyPr/>
        <a:lstStyle/>
        <a:p>
          <a:endParaRPr lang="en-US"/>
        </a:p>
      </dgm:t>
    </dgm:pt>
    <dgm:pt modelId="{DD2E52D4-5E1C-453C-91B2-65F04DE3AB54}" type="sibTrans" cxnId="{9520A0E6-EC17-4751-BEF9-4CEC4C179161}">
      <dgm:prSet/>
      <dgm:spPr/>
      <dgm:t>
        <a:bodyPr/>
        <a:lstStyle/>
        <a:p>
          <a:endParaRPr lang="en-US"/>
        </a:p>
      </dgm:t>
    </dgm:pt>
    <dgm:pt modelId="{A6F178AC-7BDB-40EB-B4F1-D01D67510836}" type="pres">
      <dgm:prSet presAssocID="{0D3869E5-0269-4E60-8CB7-BF23812378CA}" presName="Name0" presStyleCnt="0">
        <dgm:presLayoutVars>
          <dgm:chMax val="7"/>
          <dgm:dir/>
          <dgm:animLvl val="lvl"/>
          <dgm:resizeHandles val="exact"/>
        </dgm:presLayoutVars>
      </dgm:prSet>
      <dgm:spPr/>
    </dgm:pt>
    <dgm:pt modelId="{EE5824A7-15C1-4EF8-A994-3D35C0B6A8FB}" type="pres">
      <dgm:prSet presAssocID="{691519DA-EFAE-4B70-B6DE-4BA2F1710173}" presName="circle1" presStyleLbl="node1" presStyleIdx="0" presStyleCnt="2"/>
      <dgm:spPr/>
    </dgm:pt>
    <dgm:pt modelId="{2AB367F4-7E2E-4CB6-88C9-2EF147125E58}" type="pres">
      <dgm:prSet presAssocID="{691519DA-EFAE-4B70-B6DE-4BA2F1710173}" presName="space" presStyleCnt="0"/>
      <dgm:spPr/>
    </dgm:pt>
    <dgm:pt modelId="{C1B2EC01-CD43-41A7-9227-F35789E4E11B}" type="pres">
      <dgm:prSet presAssocID="{691519DA-EFAE-4B70-B6DE-4BA2F1710173}" presName="rect1" presStyleLbl="alignAcc1" presStyleIdx="0" presStyleCnt="2" custLinFactNeighborX="-128" custLinFactNeighborY="601"/>
      <dgm:spPr/>
    </dgm:pt>
    <dgm:pt modelId="{753D68E0-BD54-44A2-9311-02F63C6CA526}" type="pres">
      <dgm:prSet presAssocID="{E6AB0F3E-3B11-4BC8-B321-4D6FCCA82FDD}" presName="vertSpace2" presStyleLbl="node1" presStyleIdx="0" presStyleCnt="2"/>
      <dgm:spPr/>
    </dgm:pt>
    <dgm:pt modelId="{5C2D7F29-7F27-4C83-9D88-D2F30BF78FAC}" type="pres">
      <dgm:prSet presAssocID="{E6AB0F3E-3B11-4BC8-B321-4D6FCCA82FDD}" presName="circle2" presStyleLbl="node1" presStyleIdx="1" presStyleCnt="2"/>
      <dgm:spPr/>
    </dgm:pt>
    <dgm:pt modelId="{8C2B95C3-BD7C-4601-9E50-450CF424B1FE}" type="pres">
      <dgm:prSet presAssocID="{E6AB0F3E-3B11-4BC8-B321-4D6FCCA82FDD}" presName="rect2" presStyleLbl="alignAcc1" presStyleIdx="1" presStyleCnt="2"/>
      <dgm:spPr/>
    </dgm:pt>
    <dgm:pt modelId="{90B41953-DC64-41F1-A9EF-37B9F356DB68}" type="pres">
      <dgm:prSet presAssocID="{691519DA-EFAE-4B70-B6DE-4BA2F1710173}" presName="rect1ParTx" presStyleLbl="alignAcc1" presStyleIdx="1" presStyleCnt="2">
        <dgm:presLayoutVars>
          <dgm:chMax val="1"/>
          <dgm:bulletEnabled val="1"/>
        </dgm:presLayoutVars>
      </dgm:prSet>
      <dgm:spPr/>
    </dgm:pt>
    <dgm:pt modelId="{9AFB0A51-6F20-4C50-965F-C85DB6A3A534}" type="pres">
      <dgm:prSet presAssocID="{691519DA-EFAE-4B70-B6DE-4BA2F1710173}" presName="rect1ChTx" presStyleLbl="alignAcc1" presStyleIdx="1" presStyleCnt="2">
        <dgm:presLayoutVars>
          <dgm:bulletEnabled val="1"/>
        </dgm:presLayoutVars>
      </dgm:prSet>
      <dgm:spPr/>
    </dgm:pt>
    <dgm:pt modelId="{3B7B8515-FC79-4E21-87E2-3B12D10A56BB}" type="pres">
      <dgm:prSet presAssocID="{E6AB0F3E-3B11-4BC8-B321-4D6FCCA82FDD}" presName="rect2ParTx" presStyleLbl="alignAcc1" presStyleIdx="1" presStyleCnt="2">
        <dgm:presLayoutVars>
          <dgm:chMax val="1"/>
          <dgm:bulletEnabled val="1"/>
        </dgm:presLayoutVars>
      </dgm:prSet>
      <dgm:spPr/>
    </dgm:pt>
    <dgm:pt modelId="{81401E51-B740-44A9-ABB6-6B57EF4FC6E3}" type="pres">
      <dgm:prSet presAssocID="{E6AB0F3E-3B11-4BC8-B321-4D6FCCA82FDD}" presName="rect2ChTx" presStyleLbl="alignAcc1" presStyleIdx="1" presStyleCnt="2">
        <dgm:presLayoutVars>
          <dgm:bulletEnabled val="1"/>
        </dgm:presLayoutVars>
      </dgm:prSet>
      <dgm:spPr/>
    </dgm:pt>
  </dgm:ptLst>
  <dgm:cxnLst>
    <dgm:cxn modelId="{870C9423-4467-4957-A316-C190DA70908A}" type="presOf" srcId="{7236FFA7-B0B0-45D0-8DB2-527BD40954B6}" destId="{81401E51-B740-44A9-ABB6-6B57EF4FC6E3}" srcOrd="0" destOrd="0" presId="urn:microsoft.com/office/officeart/2005/8/layout/target3"/>
    <dgm:cxn modelId="{ED151043-6A9D-45CB-80F8-6948E079F841}" type="presOf" srcId="{0D3869E5-0269-4E60-8CB7-BF23812378CA}" destId="{A6F178AC-7BDB-40EB-B4F1-D01D67510836}" srcOrd="0" destOrd="0" presId="urn:microsoft.com/office/officeart/2005/8/layout/target3"/>
    <dgm:cxn modelId="{10AC687D-F9A0-4B0B-B100-BEB0D7D9E4DA}" type="presOf" srcId="{691519DA-EFAE-4B70-B6DE-4BA2F1710173}" destId="{C1B2EC01-CD43-41A7-9227-F35789E4E11B}" srcOrd="0" destOrd="0" presId="urn:microsoft.com/office/officeart/2005/8/layout/target3"/>
    <dgm:cxn modelId="{3107A298-7789-4B66-88B1-B6EAA907A6DE}" srcId="{0D3869E5-0269-4E60-8CB7-BF23812378CA}" destId="{E6AB0F3E-3B11-4BC8-B321-4D6FCCA82FDD}" srcOrd="1" destOrd="0" parTransId="{659AE70D-EAAD-48B3-85F2-4268416F2094}" sibTransId="{D4353567-8C2E-47C2-880B-F2ABEAA4B2F6}"/>
    <dgm:cxn modelId="{EB89499F-B650-48B5-AD85-3F0C1613E631}" type="presOf" srcId="{6A94F878-9DFF-4487-A35C-7660B7A9ADEC}" destId="{9AFB0A51-6F20-4C50-965F-C85DB6A3A534}" srcOrd="0" destOrd="0" presId="urn:microsoft.com/office/officeart/2005/8/layout/target3"/>
    <dgm:cxn modelId="{B2FE96AC-D1B0-4EF3-975C-6AA3AA8BE6D3}" srcId="{691519DA-EFAE-4B70-B6DE-4BA2F1710173}" destId="{6A94F878-9DFF-4487-A35C-7660B7A9ADEC}" srcOrd="0" destOrd="0" parTransId="{FDFD6822-552B-4BBB-BA34-09DD765AB2AD}" sibTransId="{55DF7D3A-62D4-456E-A4AC-D7DF75584BB6}"/>
    <dgm:cxn modelId="{16FC92AD-CD7B-4A9C-972B-F36A5CEDDAF7}" type="presOf" srcId="{E6AB0F3E-3B11-4BC8-B321-4D6FCCA82FDD}" destId="{3B7B8515-FC79-4E21-87E2-3B12D10A56BB}" srcOrd="1" destOrd="0" presId="urn:microsoft.com/office/officeart/2005/8/layout/target3"/>
    <dgm:cxn modelId="{9CD643B4-FA9B-45E2-AA33-0EEE43A37D3F}" type="presOf" srcId="{E6AB0F3E-3B11-4BC8-B321-4D6FCCA82FDD}" destId="{8C2B95C3-BD7C-4601-9E50-450CF424B1FE}" srcOrd="0" destOrd="0" presId="urn:microsoft.com/office/officeart/2005/8/layout/target3"/>
    <dgm:cxn modelId="{D70C07B9-6B52-4C23-875C-E57BF0D2452D}" srcId="{0D3869E5-0269-4E60-8CB7-BF23812378CA}" destId="{691519DA-EFAE-4B70-B6DE-4BA2F1710173}" srcOrd="0" destOrd="0" parTransId="{A20DDF3F-1090-4910-A8E6-7C03FAD4642A}" sibTransId="{94022398-CCA2-4A83-ACB7-69030DD2B311}"/>
    <dgm:cxn modelId="{D0C2E7D2-AA45-4E44-9787-D7BF6959D3AB}" type="presOf" srcId="{691519DA-EFAE-4B70-B6DE-4BA2F1710173}" destId="{90B41953-DC64-41F1-A9EF-37B9F356DB68}" srcOrd="1" destOrd="0" presId="urn:microsoft.com/office/officeart/2005/8/layout/target3"/>
    <dgm:cxn modelId="{9520A0E6-EC17-4751-BEF9-4CEC4C179161}" srcId="{E6AB0F3E-3B11-4BC8-B321-4D6FCCA82FDD}" destId="{7236FFA7-B0B0-45D0-8DB2-527BD40954B6}" srcOrd="0" destOrd="0" parTransId="{1D0FF63B-B333-4C8E-A476-E060F34E86F8}" sibTransId="{DD2E52D4-5E1C-453C-91B2-65F04DE3AB54}"/>
    <dgm:cxn modelId="{14CBA85B-5B40-493D-9C97-644BA5A2808A}" type="presParOf" srcId="{A6F178AC-7BDB-40EB-B4F1-D01D67510836}" destId="{EE5824A7-15C1-4EF8-A994-3D35C0B6A8FB}" srcOrd="0" destOrd="0" presId="urn:microsoft.com/office/officeart/2005/8/layout/target3"/>
    <dgm:cxn modelId="{1344CABD-7B68-4204-A20B-6E91C8822FDF}" type="presParOf" srcId="{A6F178AC-7BDB-40EB-B4F1-D01D67510836}" destId="{2AB367F4-7E2E-4CB6-88C9-2EF147125E58}" srcOrd="1" destOrd="0" presId="urn:microsoft.com/office/officeart/2005/8/layout/target3"/>
    <dgm:cxn modelId="{A8E017A4-4AA9-4348-8413-9899D86B56B5}" type="presParOf" srcId="{A6F178AC-7BDB-40EB-B4F1-D01D67510836}" destId="{C1B2EC01-CD43-41A7-9227-F35789E4E11B}" srcOrd="2" destOrd="0" presId="urn:microsoft.com/office/officeart/2005/8/layout/target3"/>
    <dgm:cxn modelId="{77F49A8A-630F-4A81-B14A-58E244A36275}" type="presParOf" srcId="{A6F178AC-7BDB-40EB-B4F1-D01D67510836}" destId="{753D68E0-BD54-44A2-9311-02F63C6CA526}" srcOrd="3" destOrd="0" presId="urn:microsoft.com/office/officeart/2005/8/layout/target3"/>
    <dgm:cxn modelId="{22D9CB09-D2F9-4220-8176-5BE1882FB69B}" type="presParOf" srcId="{A6F178AC-7BDB-40EB-B4F1-D01D67510836}" destId="{5C2D7F29-7F27-4C83-9D88-D2F30BF78FAC}" srcOrd="4" destOrd="0" presId="urn:microsoft.com/office/officeart/2005/8/layout/target3"/>
    <dgm:cxn modelId="{D9BE329D-5CA4-407C-8708-07EBBDEDD27B}" type="presParOf" srcId="{A6F178AC-7BDB-40EB-B4F1-D01D67510836}" destId="{8C2B95C3-BD7C-4601-9E50-450CF424B1FE}" srcOrd="5" destOrd="0" presId="urn:microsoft.com/office/officeart/2005/8/layout/target3"/>
    <dgm:cxn modelId="{4D483096-2DFA-4C2D-B7F9-C336163E29FA}" type="presParOf" srcId="{A6F178AC-7BDB-40EB-B4F1-D01D67510836}" destId="{90B41953-DC64-41F1-A9EF-37B9F356DB68}" srcOrd="6" destOrd="0" presId="urn:microsoft.com/office/officeart/2005/8/layout/target3"/>
    <dgm:cxn modelId="{7D7F552F-B226-4980-9191-2E33A13CF42C}" type="presParOf" srcId="{A6F178AC-7BDB-40EB-B4F1-D01D67510836}" destId="{9AFB0A51-6F20-4C50-965F-C85DB6A3A534}" srcOrd="7" destOrd="0" presId="urn:microsoft.com/office/officeart/2005/8/layout/target3"/>
    <dgm:cxn modelId="{77165476-BB29-4B14-9635-7CABA19660D4}" type="presParOf" srcId="{A6F178AC-7BDB-40EB-B4F1-D01D67510836}" destId="{3B7B8515-FC79-4E21-87E2-3B12D10A56BB}" srcOrd="8" destOrd="0" presId="urn:microsoft.com/office/officeart/2005/8/layout/target3"/>
    <dgm:cxn modelId="{5A6A4E2A-7B19-4748-9BB2-7A9C191C7C4B}" type="presParOf" srcId="{A6F178AC-7BDB-40EB-B4F1-D01D67510836}" destId="{81401E51-B740-44A9-ABB6-6B57EF4FC6E3}" srcOrd="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3869E5-0269-4E60-8CB7-BF23812378CA}" type="doc">
      <dgm:prSet loTypeId="urn:microsoft.com/office/officeart/2005/8/layout/target3" loCatId="list" qsTypeId="urn:microsoft.com/office/officeart/2005/8/quickstyle/simple1" qsCatId="simple" csTypeId="urn:microsoft.com/office/officeart/2005/8/colors/colorful1" csCatId="colorful" phldr="1"/>
      <dgm:spPr/>
      <dgm:t>
        <a:bodyPr/>
        <a:lstStyle/>
        <a:p>
          <a:endParaRPr lang="en-US"/>
        </a:p>
      </dgm:t>
    </dgm:pt>
    <dgm:pt modelId="{691519DA-EFAE-4B70-B6DE-4BA2F1710173}">
      <dgm:prSet phldrT="[Text]"/>
      <dgm:spPr/>
      <dgm:t>
        <a:bodyPr/>
        <a:lstStyle/>
        <a:p>
          <a:r>
            <a:rPr lang="en-US"/>
            <a:t>Denominator</a:t>
          </a:r>
        </a:p>
      </dgm:t>
    </dgm:pt>
    <dgm:pt modelId="{A20DDF3F-1090-4910-A8E6-7C03FAD4642A}" type="parTrans" cxnId="{D70C07B9-6B52-4C23-875C-E57BF0D2452D}">
      <dgm:prSet/>
      <dgm:spPr/>
      <dgm:t>
        <a:bodyPr/>
        <a:lstStyle/>
        <a:p>
          <a:endParaRPr lang="en-US"/>
        </a:p>
      </dgm:t>
    </dgm:pt>
    <dgm:pt modelId="{94022398-CCA2-4A83-ACB7-69030DD2B311}" type="sibTrans" cxnId="{D70C07B9-6B52-4C23-875C-E57BF0D2452D}">
      <dgm:prSet/>
      <dgm:spPr/>
      <dgm:t>
        <a:bodyPr/>
        <a:lstStyle/>
        <a:p>
          <a:endParaRPr lang="en-US"/>
        </a:p>
      </dgm:t>
    </dgm:pt>
    <dgm:pt modelId="{6A94F878-9DFF-4487-A35C-7660B7A9ADEC}">
      <dgm:prSet phldrT="[Text]"/>
      <dgm:spPr/>
      <dgm:t>
        <a:bodyPr/>
        <a:lstStyle/>
        <a:p>
          <a:r>
            <a:rPr lang="en-US"/>
            <a:t>Emergency Department providers, nurses, and direct patient care staff</a:t>
          </a:r>
        </a:p>
      </dgm:t>
    </dgm:pt>
    <dgm:pt modelId="{FDFD6822-552B-4BBB-BA34-09DD765AB2AD}" type="parTrans" cxnId="{B2FE96AC-D1B0-4EF3-975C-6AA3AA8BE6D3}">
      <dgm:prSet/>
      <dgm:spPr/>
      <dgm:t>
        <a:bodyPr/>
        <a:lstStyle/>
        <a:p>
          <a:endParaRPr lang="en-US"/>
        </a:p>
      </dgm:t>
    </dgm:pt>
    <dgm:pt modelId="{55DF7D3A-62D4-456E-A4AC-D7DF75584BB6}" type="sibTrans" cxnId="{B2FE96AC-D1B0-4EF3-975C-6AA3AA8BE6D3}">
      <dgm:prSet/>
      <dgm:spPr/>
      <dgm:t>
        <a:bodyPr/>
        <a:lstStyle/>
        <a:p>
          <a:endParaRPr lang="en-US"/>
        </a:p>
      </dgm:t>
    </dgm:pt>
    <dgm:pt modelId="{E6AB0F3E-3B11-4BC8-B321-4D6FCCA82FDD}">
      <dgm:prSet phldrT="[Text]"/>
      <dgm:spPr/>
      <dgm:t>
        <a:bodyPr/>
        <a:lstStyle/>
        <a:p>
          <a:r>
            <a:rPr lang="en-US"/>
            <a:t>Numerator</a:t>
          </a:r>
        </a:p>
      </dgm:t>
    </dgm:pt>
    <dgm:pt modelId="{659AE70D-EAAD-48B3-85F2-4268416F2094}" type="parTrans" cxnId="{3107A298-7789-4B66-88B1-B6EAA907A6DE}">
      <dgm:prSet/>
      <dgm:spPr/>
      <dgm:t>
        <a:bodyPr/>
        <a:lstStyle/>
        <a:p>
          <a:endParaRPr lang="en-US"/>
        </a:p>
      </dgm:t>
    </dgm:pt>
    <dgm:pt modelId="{D4353567-8C2E-47C2-880B-F2ABEAA4B2F6}" type="sibTrans" cxnId="{3107A298-7789-4B66-88B1-B6EAA907A6DE}">
      <dgm:prSet/>
      <dgm:spPr/>
      <dgm:t>
        <a:bodyPr/>
        <a:lstStyle/>
        <a:p>
          <a:endParaRPr lang="en-US"/>
        </a:p>
      </dgm:t>
    </dgm:pt>
    <dgm:pt modelId="{7236FFA7-B0B0-45D0-8DB2-527BD40954B6}">
      <dgm:prSet phldrT="[Text]"/>
      <dgm:spPr/>
      <dgm:t>
        <a:bodyPr/>
        <a:lstStyle/>
        <a:p>
          <a:r>
            <a:rPr lang="en-US"/>
            <a:t>Among the denominator, those who have completed at least one type of education, simulation, or training on obstetric emergency topics within the last 6 months</a:t>
          </a:r>
        </a:p>
      </dgm:t>
    </dgm:pt>
    <dgm:pt modelId="{1D0FF63B-B333-4C8E-A476-E060F34E86F8}" type="parTrans" cxnId="{9520A0E6-EC17-4751-BEF9-4CEC4C179161}">
      <dgm:prSet/>
      <dgm:spPr/>
      <dgm:t>
        <a:bodyPr/>
        <a:lstStyle/>
        <a:p>
          <a:endParaRPr lang="en-US"/>
        </a:p>
      </dgm:t>
    </dgm:pt>
    <dgm:pt modelId="{DD2E52D4-5E1C-453C-91B2-65F04DE3AB54}" type="sibTrans" cxnId="{9520A0E6-EC17-4751-BEF9-4CEC4C179161}">
      <dgm:prSet/>
      <dgm:spPr/>
      <dgm:t>
        <a:bodyPr/>
        <a:lstStyle/>
        <a:p>
          <a:endParaRPr lang="en-US"/>
        </a:p>
      </dgm:t>
    </dgm:pt>
    <dgm:pt modelId="{A6F178AC-7BDB-40EB-B4F1-D01D67510836}" type="pres">
      <dgm:prSet presAssocID="{0D3869E5-0269-4E60-8CB7-BF23812378CA}" presName="Name0" presStyleCnt="0">
        <dgm:presLayoutVars>
          <dgm:chMax val="7"/>
          <dgm:dir/>
          <dgm:animLvl val="lvl"/>
          <dgm:resizeHandles val="exact"/>
        </dgm:presLayoutVars>
      </dgm:prSet>
      <dgm:spPr/>
    </dgm:pt>
    <dgm:pt modelId="{EE5824A7-15C1-4EF8-A994-3D35C0B6A8FB}" type="pres">
      <dgm:prSet presAssocID="{691519DA-EFAE-4B70-B6DE-4BA2F1710173}" presName="circle1" presStyleLbl="node1" presStyleIdx="0" presStyleCnt="2"/>
      <dgm:spPr/>
    </dgm:pt>
    <dgm:pt modelId="{2AB367F4-7E2E-4CB6-88C9-2EF147125E58}" type="pres">
      <dgm:prSet presAssocID="{691519DA-EFAE-4B70-B6DE-4BA2F1710173}" presName="space" presStyleCnt="0"/>
      <dgm:spPr/>
    </dgm:pt>
    <dgm:pt modelId="{C1B2EC01-CD43-41A7-9227-F35789E4E11B}" type="pres">
      <dgm:prSet presAssocID="{691519DA-EFAE-4B70-B6DE-4BA2F1710173}" presName="rect1" presStyleLbl="alignAcc1" presStyleIdx="0" presStyleCnt="2" custLinFactNeighborX="-128" custLinFactNeighborY="601"/>
      <dgm:spPr/>
    </dgm:pt>
    <dgm:pt modelId="{753D68E0-BD54-44A2-9311-02F63C6CA526}" type="pres">
      <dgm:prSet presAssocID="{E6AB0F3E-3B11-4BC8-B321-4D6FCCA82FDD}" presName="vertSpace2" presStyleLbl="node1" presStyleIdx="0" presStyleCnt="2"/>
      <dgm:spPr/>
    </dgm:pt>
    <dgm:pt modelId="{5C2D7F29-7F27-4C83-9D88-D2F30BF78FAC}" type="pres">
      <dgm:prSet presAssocID="{E6AB0F3E-3B11-4BC8-B321-4D6FCCA82FDD}" presName="circle2" presStyleLbl="node1" presStyleIdx="1" presStyleCnt="2"/>
      <dgm:spPr/>
    </dgm:pt>
    <dgm:pt modelId="{8C2B95C3-BD7C-4601-9E50-450CF424B1FE}" type="pres">
      <dgm:prSet presAssocID="{E6AB0F3E-3B11-4BC8-B321-4D6FCCA82FDD}" presName="rect2" presStyleLbl="alignAcc1" presStyleIdx="1" presStyleCnt="2"/>
      <dgm:spPr/>
    </dgm:pt>
    <dgm:pt modelId="{90B41953-DC64-41F1-A9EF-37B9F356DB68}" type="pres">
      <dgm:prSet presAssocID="{691519DA-EFAE-4B70-B6DE-4BA2F1710173}" presName="rect1ParTx" presStyleLbl="alignAcc1" presStyleIdx="1" presStyleCnt="2">
        <dgm:presLayoutVars>
          <dgm:chMax val="1"/>
          <dgm:bulletEnabled val="1"/>
        </dgm:presLayoutVars>
      </dgm:prSet>
      <dgm:spPr/>
    </dgm:pt>
    <dgm:pt modelId="{9AFB0A51-6F20-4C50-965F-C85DB6A3A534}" type="pres">
      <dgm:prSet presAssocID="{691519DA-EFAE-4B70-B6DE-4BA2F1710173}" presName="rect1ChTx" presStyleLbl="alignAcc1" presStyleIdx="1" presStyleCnt="2">
        <dgm:presLayoutVars>
          <dgm:bulletEnabled val="1"/>
        </dgm:presLayoutVars>
      </dgm:prSet>
      <dgm:spPr/>
    </dgm:pt>
    <dgm:pt modelId="{3B7B8515-FC79-4E21-87E2-3B12D10A56BB}" type="pres">
      <dgm:prSet presAssocID="{E6AB0F3E-3B11-4BC8-B321-4D6FCCA82FDD}" presName="rect2ParTx" presStyleLbl="alignAcc1" presStyleIdx="1" presStyleCnt="2">
        <dgm:presLayoutVars>
          <dgm:chMax val="1"/>
          <dgm:bulletEnabled val="1"/>
        </dgm:presLayoutVars>
      </dgm:prSet>
      <dgm:spPr/>
    </dgm:pt>
    <dgm:pt modelId="{81401E51-B740-44A9-ABB6-6B57EF4FC6E3}" type="pres">
      <dgm:prSet presAssocID="{E6AB0F3E-3B11-4BC8-B321-4D6FCCA82FDD}" presName="rect2ChTx" presStyleLbl="alignAcc1" presStyleIdx="1" presStyleCnt="2">
        <dgm:presLayoutVars>
          <dgm:bulletEnabled val="1"/>
        </dgm:presLayoutVars>
      </dgm:prSet>
      <dgm:spPr/>
    </dgm:pt>
  </dgm:ptLst>
  <dgm:cxnLst>
    <dgm:cxn modelId="{870C9423-4467-4957-A316-C190DA70908A}" type="presOf" srcId="{7236FFA7-B0B0-45D0-8DB2-527BD40954B6}" destId="{81401E51-B740-44A9-ABB6-6B57EF4FC6E3}" srcOrd="0" destOrd="0" presId="urn:microsoft.com/office/officeart/2005/8/layout/target3"/>
    <dgm:cxn modelId="{ED151043-6A9D-45CB-80F8-6948E079F841}" type="presOf" srcId="{0D3869E5-0269-4E60-8CB7-BF23812378CA}" destId="{A6F178AC-7BDB-40EB-B4F1-D01D67510836}" srcOrd="0" destOrd="0" presId="urn:microsoft.com/office/officeart/2005/8/layout/target3"/>
    <dgm:cxn modelId="{10AC687D-F9A0-4B0B-B100-BEB0D7D9E4DA}" type="presOf" srcId="{691519DA-EFAE-4B70-B6DE-4BA2F1710173}" destId="{C1B2EC01-CD43-41A7-9227-F35789E4E11B}" srcOrd="0" destOrd="0" presId="urn:microsoft.com/office/officeart/2005/8/layout/target3"/>
    <dgm:cxn modelId="{3107A298-7789-4B66-88B1-B6EAA907A6DE}" srcId="{0D3869E5-0269-4E60-8CB7-BF23812378CA}" destId="{E6AB0F3E-3B11-4BC8-B321-4D6FCCA82FDD}" srcOrd="1" destOrd="0" parTransId="{659AE70D-EAAD-48B3-85F2-4268416F2094}" sibTransId="{D4353567-8C2E-47C2-880B-F2ABEAA4B2F6}"/>
    <dgm:cxn modelId="{EB89499F-B650-48B5-AD85-3F0C1613E631}" type="presOf" srcId="{6A94F878-9DFF-4487-A35C-7660B7A9ADEC}" destId="{9AFB0A51-6F20-4C50-965F-C85DB6A3A534}" srcOrd="0" destOrd="0" presId="urn:microsoft.com/office/officeart/2005/8/layout/target3"/>
    <dgm:cxn modelId="{B2FE96AC-D1B0-4EF3-975C-6AA3AA8BE6D3}" srcId="{691519DA-EFAE-4B70-B6DE-4BA2F1710173}" destId="{6A94F878-9DFF-4487-A35C-7660B7A9ADEC}" srcOrd="0" destOrd="0" parTransId="{FDFD6822-552B-4BBB-BA34-09DD765AB2AD}" sibTransId="{55DF7D3A-62D4-456E-A4AC-D7DF75584BB6}"/>
    <dgm:cxn modelId="{16FC92AD-CD7B-4A9C-972B-F36A5CEDDAF7}" type="presOf" srcId="{E6AB0F3E-3B11-4BC8-B321-4D6FCCA82FDD}" destId="{3B7B8515-FC79-4E21-87E2-3B12D10A56BB}" srcOrd="1" destOrd="0" presId="urn:microsoft.com/office/officeart/2005/8/layout/target3"/>
    <dgm:cxn modelId="{9CD643B4-FA9B-45E2-AA33-0EEE43A37D3F}" type="presOf" srcId="{E6AB0F3E-3B11-4BC8-B321-4D6FCCA82FDD}" destId="{8C2B95C3-BD7C-4601-9E50-450CF424B1FE}" srcOrd="0" destOrd="0" presId="urn:microsoft.com/office/officeart/2005/8/layout/target3"/>
    <dgm:cxn modelId="{D70C07B9-6B52-4C23-875C-E57BF0D2452D}" srcId="{0D3869E5-0269-4E60-8CB7-BF23812378CA}" destId="{691519DA-EFAE-4B70-B6DE-4BA2F1710173}" srcOrd="0" destOrd="0" parTransId="{A20DDF3F-1090-4910-A8E6-7C03FAD4642A}" sibTransId="{94022398-CCA2-4A83-ACB7-69030DD2B311}"/>
    <dgm:cxn modelId="{D0C2E7D2-AA45-4E44-9787-D7BF6959D3AB}" type="presOf" srcId="{691519DA-EFAE-4B70-B6DE-4BA2F1710173}" destId="{90B41953-DC64-41F1-A9EF-37B9F356DB68}" srcOrd="1" destOrd="0" presId="urn:microsoft.com/office/officeart/2005/8/layout/target3"/>
    <dgm:cxn modelId="{9520A0E6-EC17-4751-BEF9-4CEC4C179161}" srcId="{E6AB0F3E-3B11-4BC8-B321-4D6FCCA82FDD}" destId="{7236FFA7-B0B0-45D0-8DB2-527BD40954B6}" srcOrd="0" destOrd="0" parTransId="{1D0FF63B-B333-4C8E-A476-E060F34E86F8}" sibTransId="{DD2E52D4-5E1C-453C-91B2-65F04DE3AB54}"/>
    <dgm:cxn modelId="{14CBA85B-5B40-493D-9C97-644BA5A2808A}" type="presParOf" srcId="{A6F178AC-7BDB-40EB-B4F1-D01D67510836}" destId="{EE5824A7-15C1-4EF8-A994-3D35C0B6A8FB}" srcOrd="0" destOrd="0" presId="urn:microsoft.com/office/officeart/2005/8/layout/target3"/>
    <dgm:cxn modelId="{1344CABD-7B68-4204-A20B-6E91C8822FDF}" type="presParOf" srcId="{A6F178AC-7BDB-40EB-B4F1-D01D67510836}" destId="{2AB367F4-7E2E-4CB6-88C9-2EF147125E58}" srcOrd="1" destOrd="0" presId="urn:microsoft.com/office/officeart/2005/8/layout/target3"/>
    <dgm:cxn modelId="{A8E017A4-4AA9-4348-8413-9899D86B56B5}" type="presParOf" srcId="{A6F178AC-7BDB-40EB-B4F1-D01D67510836}" destId="{C1B2EC01-CD43-41A7-9227-F35789E4E11B}" srcOrd="2" destOrd="0" presId="urn:microsoft.com/office/officeart/2005/8/layout/target3"/>
    <dgm:cxn modelId="{77F49A8A-630F-4A81-B14A-58E244A36275}" type="presParOf" srcId="{A6F178AC-7BDB-40EB-B4F1-D01D67510836}" destId="{753D68E0-BD54-44A2-9311-02F63C6CA526}" srcOrd="3" destOrd="0" presId="urn:microsoft.com/office/officeart/2005/8/layout/target3"/>
    <dgm:cxn modelId="{22D9CB09-D2F9-4220-8176-5BE1882FB69B}" type="presParOf" srcId="{A6F178AC-7BDB-40EB-B4F1-D01D67510836}" destId="{5C2D7F29-7F27-4C83-9D88-D2F30BF78FAC}" srcOrd="4" destOrd="0" presId="urn:microsoft.com/office/officeart/2005/8/layout/target3"/>
    <dgm:cxn modelId="{D9BE329D-5CA4-407C-8708-07EBBDEDD27B}" type="presParOf" srcId="{A6F178AC-7BDB-40EB-B4F1-D01D67510836}" destId="{8C2B95C3-BD7C-4601-9E50-450CF424B1FE}" srcOrd="5" destOrd="0" presId="urn:microsoft.com/office/officeart/2005/8/layout/target3"/>
    <dgm:cxn modelId="{4D483096-2DFA-4C2D-B7F9-C336163E29FA}" type="presParOf" srcId="{A6F178AC-7BDB-40EB-B4F1-D01D67510836}" destId="{90B41953-DC64-41F1-A9EF-37B9F356DB68}" srcOrd="6" destOrd="0" presId="urn:microsoft.com/office/officeart/2005/8/layout/target3"/>
    <dgm:cxn modelId="{7D7F552F-B226-4980-9191-2E33A13CF42C}" type="presParOf" srcId="{A6F178AC-7BDB-40EB-B4F1-D01D67510836}" destId="{9AFB0A51-6F20-4C50-965F-C85DB6A3A534}" srcOrd="7" destOrd="0" presId="urn:microsoft.com/office/officeart/2005/8/layout/target3"/>
    <dgm:cxn modelId="{77165476-BB29-4B14-9635-7CABA19660D4}" type="presParOf" srcId="{A6F178AC-7BDB-40EB-B4F1-D01D67510836}" destId="{3B7B8515-FC79-4E21-87E2-3B12D10A56BB}" srcOrd="8" destOrd="0" presId="urn:microsoft.com/office/officeart/2005/8/layout/target3"/>
    <dgm:cxn modelId="{5A6A4E2A-7B19-4748-9BB2-7A9C191C7C4B}" type="presParOf" srcId="{A6F178AC-7BDB-40EB-B4F1-D01D67510836}" destId="{81401E51-B740-44A9-ABB6-6B57EF4FC6E3}" srcOrd="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3869E5-0269-4E60-8CB7-BF23812378CA}" type="doc">
      <dgm:prSet loTypeId="urn:microsoft.com/office/officeart/2005/8/layout/target3" loCatId="list" qsTypeId="urn:microsoft.com/office/officeart/2005/8/quickstyle/simple1" qsCatId="simple" csTypeId="urn:microsoft.com/office/officeart/2005/8/colors/colorful1" csCatId="colorful" phldr="1"/>
      <dgm:spPr/>
      <dgm:t>
        <a:bodyPr/>
        <a:lstStyle/>
        <a:p>
          <a:endParaRPr lang="en-US"/>
        </a:p>
      </dgm:t>
    </dgm:pt>
    <dgm:pt modelId="{691519DA-EFAE-4B70-B6DE-4BA2F1710173}">
      <dgm:prSet phldrT="[Text]"/>
      <dgm:spPr/>
      <dgm:t>
        <a:bodyPr/>
        <a:lstStyle/>
        <a:p>
          <a:r>
            <a:rPr lang="en-US"/>
            <a:t>Denominator</a:t>
          </a:r>
        </a:p>
      </dgm:t>
    </dgm:pt>
    <dgm:pt modelId="{A20DDF3F-1090-4910-A8E6-7C03FAD4642A}" type="parTrans" cxnId="{D70C07B9-6B52-4C23-875C-E57BF0D2452D}">
      <dgm:prSet/>
      <dgm:spPr/>
      <dgm:t>
        <a:bodyPr/>
        <a:lstStyle/>
        <a:p>
          <a:endParaRPr lang="en-US"/>
        </a:p>
      </dgm:t>
    </dgm:pt>
    <dgm:pt modelId="{94022398-CCA2-4A83-ACB7-69030DD2B311}" type="sibTrans" cxnId="{D70C07B9-6B52-4C23-875C-E57BF0D2452D}">
      <dgm:prSet/>
      <dgm:spPr/>
      <dgm:t>
        <a:bodyPr/>
        <a:lstStyle/>
        <a:p>
          <a:endParaRPr lang="en-US"/>
        </a:p>
      </dgm:t>
    </dgm:pt>
    <dgm:pt modelId="{6A94F878-9DFF-4487-A35C-7660B7A9ADEC}">
      <dgm:prSet phldrT="[Text]"/>
      <dgm:spPr/>
      <dgm:t>
        <a:bodyPr/>
        <a:lstStyle/>
        <a:p>
          <a:r>
            <a:rPr lang="en-US"/>
            <a:t>Pregnant and postpartum people with acute-onset severe hypertension that persists for 15 minutes or more, including those with preeclampsia, gestational or chronic hypertension</a:t>
          </a:r>
        </a:p>
      </dgm:t>
    </dgm:pt>
    <dgm:pt modelId="{FDFD6822-552B-4BBB-BA34-09DD765AB2AD}" type="parTrans" cxnId="{B2FE96AC-D1B0-4EF3-975C-6AA3AA8BE6D3}">
      <dgm:prSet/>
      <dgm:spPr/>
      <dgm:t>
        <a:bodyPr/>
        <a:lstStyle/>
        <a:p>
          <a:endParaRPr lang="en-US"/>
        </a:p>
      </dgm:t>
    </dgm:pt>
    <dgm:pt modelId="{55DF7D3A-62D4-456E-A4AC-D7DF75584BB6}" type="sibTrans" cxnId="{B2FE96AC-D1B0-4EF3-975C-6AA3AA8BE6D3}">
      <dgm:prSet/>
      <dgm:spPr/>
      <dgm:t>
        <a:bodyPr/>
        <a:lstStyle/>
        <a:p>
          <a:endParaRPr lang="en-US"/>
        </a:p>
      </dgm:t>
    </dgm:pt>
    <dgm:pt modelId="{E6AB0F3E-3B11-4BC8-B321-4D6FCCA82FDD}">
      <dgm:prSet phldrT="[Text]"/>
      <dgm:spPr/>
      <dgm:t>
        <a:bodyPr/>
        <a:lstStyle/>
        <a:p>
          <a:r>
            <a:rPr lang="en-US"/>
            <a:t>Numerator</a:t>
          </a:r>
        </a:p>
      </dgm:t>
    </dgm:pt>
    <dgm:pt modelId="{659AE70D-EAAD-48B3-85F2-4268416F2094}" type="parTrans" cxnId="{3107A298-7789-4B66-88B1-B6EAA907A6DE}">
      <dgm:prSet/>
      <dgm:spPr/>
      <dgm:t>
        <a:bodyPr/>
        <a:lstStyle/>
        <a:p>
          <a:endParaRPr lang="en-US"/>
        </a:p>
      </dgm:t>
    </dgm:pt>
    <dgm:pt modelId="{D4353567-8C2E-47C2-880B-F2ABEAA4B2F6}" type="sibTrans" cxnId="{3107A298-7789-4B66-88B1-B6EAA907A6DE}">
      <dgm:prSet/>
      <dgm:spPr/>
      <dgm:t>
        <a:bodyPr/>
        <a:lstStyle/>
        <a:p>
          <a:endParaRPr lang="en-US"/>
        </a:p>
      </dgm:t>
    </dgm:pt>
    <dgm:pt modelId="{7236FFA7-B0B0-45D0-8DB2-527BD40954B6}">
      <dgm:prSet phldrT="[Text]"/>
      <dgm:spPr/>
      <dgm:t>
        <a:bodyPr/>
        <a:lstStyle/>
        <a:p>
          <a:r>
            <a:rPr lang="en-US"/>
            <a:t>Among the denominator, those who were treated within 1 hour, as measured from the first severe range BP reading</a:t>
          </a:r>
        </a:p>
      </dgm:t>
    </dgm:pt>
    <dgm:pt modelId="{1D0FF63B-B333-4C8E-A476-E060F34E86F8}" type="parTrans" cxnId="{9520A0E6-EC17-4751-BEF9-4CEC4C179161}">
      <dgm:prSet/>
      <dgm:spPr/>
      <dgm:t>
        <a:bodyPr/>
        <a:lstStyle/>
        <a:p>
          <a:endParaRPr lang="en-US"/>
        </a:p>
      </dgm:t>
    </dgm:pt>
    <dgm:pt modelId="{DD2E52D4-5E1C-453C-91B2-65F04DE3AB54}" type="sibTrans" cxnId="{9520A0E6-EC17-4751-BEF9-4CEC4C179161}">
      <dgm:prSet/>
      <dgm:spPr/>
      <dgm:t>
        <a:bodyPr/>
        <a:lstStyle/>
        <a:p>
          <a:endParaRPr lang="en-US"/>
        </a:p>
      </dgm:t>
    </dgm:pt>
    <dgm:pt modelId="{A6F178AC-7BDB-40EB-B4F1-D01D67510836}" type="pres">
      <dgm:prSet presAssocID="{0D3869E5-0269-4E60-8CB7-BF23812378CA}" presName="Name0" presStyleCnt="0">
        <dgm:presLayoutVars>
          <dgm:chMax val="7"/>
          <dgm:dir/>
          <dgm:animLvl val="lvl"/>
          <dgm:resizeHandles val="exact"/>
        </dgm:presLayoutVars>
      </dgm:prSet>
      <dgm:spPr/>
    </dgm:pt>
    <dgm:pt modelId="{EE5824A7-15C1-4EF8-A994-3D35C0B6A8FB}" type="pres">
      <dgm:prSet presAssocID="{691519DA-EFAE-4B70-B6DE-4BA2F1710173}" presName="circle1" presStyleLbl="node1" presStyleIdx="0" presStyleCnt="2"/>
      <dgm:spPr/>
    </dgm:pt>
    <dgm:pt modelId="{2AB367F4-7E2E-4CB6-88C9-2EF147125E58}" type="pres">
      <dgm:prSet presAssocID="{691519DA-EFAE-4B70-B6DE-4BA2F1710173}" presName="space" presStyleCnt="0"/>
      <dgm:spPr/>
    </dgm:pt>
    <dgm:pt modelId="{C1B2EC01-CD43-41A7-9227-F35789E4E11B}" type="pres">
      <dgm:prSet presAssocID="{691519DA-EFAE-4B70-B6DE-4BA2F1710173}" presName="rect1" presStyleLbl="alignAcc1" presStyleIdx="0" presStyleCnt="2" custLinFactNeighborX="-128" custLinFactNeighborY="601"/>
      <dgm:spPr/>
    </dgm:pt>
    <dgm:pt modelId="{753D68E0-BD54-44A2-9311-02F63C6CA526}" type="pres">
      <dgm:prSet presAssocID="{E6AB0F3E-3B11-4BC8-B321-4D6FCCA82FDD}" presName="vertSpace2" presStyleLbl="node1" presStyleIdx="0" presStyleCnt="2"/>
      <dgm:spPr/>
    </dgm:pt>
    <dgm:pt modelId="{5C2D7F29-7F27-4C83-9D88-D2F30BF78FAC}" type="pres">
      <dgm:prSet presAssocID="{E6AB0F3E-3B11-4BC8-B321-4D6FCCA82FDD}" presName="circle2" presStyleLbl="node1" presStyleIdx="1" presStyleCnt="2"/>
      <dgm:spPr/>
    </dgm:pt>
    <dgm:pt modelId="{8C2B95C3-BD7C-4601-9E50-450CF424B1FE}" type="pres">
      <dgm:prSet presAssocID="{E6AB0F3E-3B11-4BC8-B321-4D6FCCA82FDD}" presName="rect2" presStyleLbl="alignAcc1" presStyleIdx="1" presStyleCnt="2"/>
      <dgm:spPr/>
    </dgm:pt>
    <dgm:pt modelId="{90B41953-DC64-41F1-A9EF-37B9F356DB68}" type="pres">
      <dgm:prSet presAssocID="{691519DA-EFAE-4B70-B6DE-4BA2F1710173}" presName="rect1ParTx" presStyleLbl="alignAcc1" presStyleIdx="1" presStyleCnt="2">
        <dgm:presLayoutVars>
          <dgm:chMax val="1"/>
          <dgm:bulletEnabled val="1"/>
        </dgm:presLayoutVars>
      </dgm:prSet>
      <dgm:spPr/>
    </dgm:pt>
    <dgm:pt modelId="{9AFB0A51-6F20-4C50-965F-C85DB6A3A534}" type="pres">
      <dgm:prSet presAssocID="{691519DA-EFAE-4B70-B6DE-4BA2F1710173}" presName="rect1ChTx" presStyleLbl="alignAcc1" presStyleIdx="1" presStyleCnt="2">
        <dgm:presLayoutVars>
          <dgm:bulletEnabled val="1"/>
        </dgm:presLayoutVars>
      </dgm:prSet>
      <dgm:spPr/>
    </dgm:pt>
    <dgm:pt modelId="{3B7B8515-FC79-4E21-87E2-3B12D10A56BB}" type="pres">
      <dgm:prSet presAssocID="{E6AB0F3E-3B11-4BC8-B321-4D6FCCA82FDD}" presName="rect2ParTx" presStyleLbl="alignAcc1" presStyleIdx="1" presStyleCnt="2">
        <dgm:presLayoutVars>
          <dgm:chMax val="1"/>
          <dgm:bulletEnabled val="1"/>
        </dgm:presLayoutVars>
      </dgm:prSet>
      <dgm:spPr/>
    </dgm:pt>
    <dgm:pt modelId="{81401E51-B740-44A9-ABB6-6B57EF4FC6E3}" type="pres">
      <dgm:prSet presAssocID="{E6AB0F3E-3B11-4BC8-B321-4D6FCCA82FDD}" presName="rect2ChTx" presStyleLbl="alignAcc1" presStyleIdx="1" presStyleCnt="2">
        <dgm:presLayoutVars>
          <dgm:bulletEnabled val="1"/>
        </dgm:presLayoutVars>
      </dgm:prSet>
      <dgm:spPr/>
    </dgm:pt>
  </dgm:ptLst>
  <dgm:cxnLst>
    <dgm:cxn modelId="{870C9423-4467-4957-A316-C190DA70908A}" type="presOf" srcId="{7236FFA7-B0B0-45D0-8DB2-527BD40954B6}" destId="{81401E51-B740-44A9-ABB6-6B57EF4FC6E3}" srcOrd="0" destOrd="0" presId="urn:microsoft.com/office/officeart/2005/8/layout/target3"/>
    <dgm:cxn modelId="{ED151043-6A9D-45CB-80F8-6948E079F841}" type="presOf" srcId="{0D3869E5-0269-4E60-8CB7-BF23812378CA}" destId="{A6F178AC-7BDB-40EB-B4F1-D01D67510836}" srcOrd="0" destOrd="0" presId="urn:microsoft.com/office/officeart/2005/8/layout/target3"/>
    <dgm:cxn modelId="{10AC687D-F9A0-4B0B-B100-BEB0D7D9E4DA}" type="presOf" srcId="{691519DA-EFAE-4B70-B6DE-4BA2F1710173}" destId="{C1B2EC01-CD43-41A7-9227-F35789E4E11B}" srcOrd="0" destOrd="0" presId="urn:microsoft.com/office/officeart/2005/8/layout/target3"/>
    <dgm:cxn modelId="{3107A298-7789-4B66-88B1-B6EAA907A6DE}" srcId="{0D3869E5-0269-4E60-8CB7-BF23812378CA}" destId="{E6AB0F3E-3B11-4BC8-B321-4D6FCCA82FDD}" srcOrd="1" destOrd="0" parTransId="{659AE70D-EAAD-48B3-85F2-4268416F2094}" sibTransId="{D4353567-8C2E-47C2-880B-F2ABEAA4B2F6}"/>
    <dgm:cxn modelId="{EB89499F-B650-48B5-AD85-3F0C1613E631}" type="presOf" srcId="{6A94F878-9DFF-4487-A35C-7660B7A9ADEC}" destId="{9AFB0A51-6F20-4C50-965F-C85DB6A3A534}" srcOrd="0" destOrd="0" presId="urn:microsoft.com/office/officeart/2005/8/layout/target3"/>
    <dgm:cxn modelId="{B2FE96AC-D1B0-4EF3-975C-6AA3AA8BE6D3}" srcId="{691519DA-EFAE-4B70-B6DE-4BA2F1710173}" destId="{6A94F878-9DFF-4487-A35C-7660B7A9ADEC}" srcOrd="0" destOrd="0" parTransId="{FDFD6822-552B-4BBB-BA34-09DD765AB2AD}" sibTransId="{55DF7D3A-62D4-456E-A4AC-D7DF75584BB6}"/>
    <dgm:cxn modelId="{16FC92AD-CD7B-4A9C-972B-F36A5CEDDAF7}" type="presOf" srcId="{E6AB0F3E-3B11-4BC8-B321-4D6FCCA82FDD}" destId="{3B7B8515-FC79-4E21-87E2-3B12D10A56BB}" srcOrd="1" destOrd="0" presId="urn:microsoft.com/office/officeart/2005/8/layout/target3"/>
    <dgm:cxn modelId="{9CD643B4-FA9B-45E2-AA33-0EEE43A37D3F}" type="presOf" srcId="{E6AB0F3E-3B11-4BC8-B321-4D6FCCA82FDD}" destId="{8C2B95C3-BD7C-4601-9E50-450CF424B1FE}" srcOrd="0" destOrd="0" presId="urn:microsoft.com/office/officeart/2005/8/layout/target3"/>
    <dgm:cxn modelId="{D70C07B9-6B52-4C23-875C-E57BF0D2452D}" srcId="{0D3869E5-0269-4E60-8CB7-BF23812378CA}" destId="{691519DA-EFAE-4B70-B6DE-4BA2F1710173}" srcOrd="0" destOrd="0" parTransId="{A20DDF3F-1090-4910-A8E6-7C03FAD4642A}" sibTransId="{94022398-CCA2-4A83-ACB7-69030DD2B311}"/>
    <dgm:cxn modelId="{D0C2E7D2-AA45-4E44-9787-D7BF6959D3AB}" type="presOf" srcId="{691519DA-EFAE-4B70-B6DE-4BA2F1710173}" destId="{90B41953-DC64-41F1-A9EF-37B9F356DB68}" srcOrd="1" destOrd="0" presId="urn:microsoft.com/office/officeart/2005/8/layout/target3"/>
    <dgm:cxn modelId="{9520A0E6-EC17-4751-BEF9-4CEC4C179161}" srcId="{E6AB0F3E-3B11-4BC8-B321-4D6FCCA82FDD}" destId="{7236FFA7-B0B0-45D0-8DB2-527BD40954B6}" srcOrd="0" destOrd="0" parTransId="{1D0FF63B-B333-4C8E-A476-E060F34E86F8}" sibTransId="{DD2E52D4-5E1C-453C-91B2-65F04DE3AB54}"/>
    <dgm:cxn modelId="{14CBA85B-5B40-493D-9C97-644BA5A2808A}" type="presParOf" srcId="{A6F178AC-7BDB-40EB-B4F1-D01D67510836}" destId="{EE5824A7-15C1-4EF8-A994-3D35C0B6A8FB}" srcOrd="0" destOrd="0" presId="urn:microsoft.com/office/officeart/2005/8/layout/target3"/>
    <dgm:cxn modelId="{1344CABD-7B68-4204-A20B-6E91C8822FDF}" type="presParOf" srcId="{A6F178AC-7BDB-40EB-B4F1-D01D67510836}" destId="{2AB367F4-7E2E-4CB6-88C9-2EF147125E58}" srcOrd="1" destOrd="0" presId="urn:microsoft.com/office/officeart/2005/8/layout/target3"/>
    <dgm:cxn modelId="{A8E017A4-4AA9-4348-8413-9899D86B56B5}" type="presParOf" srcId="{A6F178AC-7BDB-40EB-B4F1-D01D67510836}" destId="{C1B2EC01-CD43-41A7-9227-F35789E4E11B}" srcOrd="2" destOrd="0" presId="urn:microsoft.com/office/officeart/2005/8/layout/target3"/>
    <dgm:cxn modelId="{77F49A8A-630F-4A81-B14A-58E244A36275}" type="presParOf" srcId="{A6F178AC-7BDB-40EB-B4F1-D01D67510836}" destId="{753D68E0-BD54-44A2-9311-02F63C6CA526}" srcOrd="3" destOrd="0" presId="urn:microsoft.com/office/officeart/2005/8/layout/target3"/>
    <dgm:cxn modelId="{22D9CB09-D2F9-4220-8176-5BE1882FB69B}" type="presParOf" srcId="{A6F178AC-7BDB-40EB-B4F1-D01D67510836}" destId="{5C2D7F29-7F27-4C83-9D88-D2F30BF78FAC}" srcOrd="4" destOrd="0" presId="urn:microsoft.com/office/officeart/2005/8/layout/target3"/>
    <dgm:cxn modelId="{D9BE329D-5CA4-407C-8708-07EBBDEDD27B}" type="presParOf" srcId="{A6F178AC-7BDB-40EB-B4F1-D01D67510836}" destId="{8C2B95C3-BD7C-4601-9E50-450CF424B1FE}" srcOrd="5" destOrd="0" presId="urn:microsoft.com/office/officeart/2005/8/layout/target3"/>
    <dgm:cxn modelId="{4D483096-2DFA-4C2D-B7F9-C336163E29FA}" type="presParOf" srcId="{A6F178AC-7BDB-40EB-B4F1-D01D67510836}" destId="{90B41953-DC64-41F1-A9EF-37B9F356DB68}" srcOrd="6" destOrd="0" presId="urn:microsoft.com/office/officeart/2005/8/layout/target3"/>
    <dgm:cxn modelId="{7D7F552F-B226-4980-9191-2E33A13CF42C}" type="presParOf" srcId="{A6F178AC-7BDB-40EB-B4F1-D01D67510836}" destId="{9AFB0A51-6F20-4C50-965F-C85DB6A3A534}" srcOrd="7" destOrd="0" presId="urn:microsoft.com/office/officeart/2005/8/layout/target3"/>
    <dgm:cxn modelId="{77165476-BB29-4B14-9635-7CABA19660D4}" type="presParOf" srcId="{A6F178AC-7BDB-40EB-B4F1-D01D67510836}" destId="{3B7B8515-FC79-4E21-87E2-3B12D10A56BB}" srcOrd="8" destOrd="0" presId="urn:microsoft.com/office/officeart/2005/8/layout/target3"/>
    <dgm:cxn modelId="{5A6A4E2A-7B19-4748-9BB2-7A9C191C7C4B}" type="presParOf" srcId="{A6F178AC-7BDB-40EB-B4F1-D01D67510836}" destId="{81401E51-B740-44A9-ABB6-6B57EF4FC6E3}" srcOrd="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D3869E5-0269-4E60-8CB7-BF23812378CA}" type="doc">
      <dgm:prSet loTypeId="urn:microsoft.com/office/officeart/2005/8/layout/target3" loCatId="list" qsTypeId="urn:microsoft.com/office/officeart/2005/8/quickstyle/simple1" qsCatId="simple" csTypeId="urn:microsoft.com/office/officeart/2005/8/colors/colorful1" csCatId="colorful" phldr="1"/>
      <dgm:spPr/>
      <dgm:t>
        <a:bodyPr/>
        <a:lstStyle/>
        <a:p>
          <a:endParaRPr lang="en-US"/>
        </a:p>
      </dgm:t>
    </dgm:pt>
    <dgm:pt modelId="{691519DA-EFAE-4B70-B6DE-4BA2F1710173}">
      <dgm:prSet phldrT="[Text]"/>
      <dgm:spPr/>
      <dgm:t>
        <a:bodyPr/>
        <a:lstStyle/>
        <a:p>
          <a:r>
            <a:rPr lang="en-US"/>
            <a:t>Denominator</a:t>
          </a:r>
        </a:p>
      </dgm:t>
    </dgm:pt>
    <dgm:pt modelId="{A20DDF3F-1090-4910-A8E6-7C03FAD4642A}" type="parTrans" cxnId="{D70C07B9-6B52-4C23-875C-E57BF0D2452D}">
      <dgm:prSet/>
      <dgm:spPr/>
      <dgm:t>
        <a:bodyPr/>
        <a:lstStyle/>
        <a:p>
          <a:endParaRPr lang="en-US"/>
        </a:p>
      </dgm:t>
    </dgm:pt>
    <dgm:pt modelId="{94022398-CCA2-4A83-ACB7-69030DD2B311}" type="sibTrans" cxnId="{D70C07B9-6B52-4C23-875C-E57BF0D2452D}">
      <dgm:prSet/>
      <dgm:spPr/>
      <dgm:t>
        <a:bodyPr/>
        <a:lstStyle/>
        <a:p>
          <a:endParaRPr lang="en-US"/>
        </a:p>
      </dgm:t>
    </dgm:pt>
    <dgm:pt modelId="{6A94F878-9DFF-4487-A35C-7660B7A9ADEC}">
      <dgm:prSet phldrT="[Text]"/>
      <dgm:spPr/>
      <dgm:t>
        <a:bodyPr/>
        <a:lstStyle/>
        <a:p>
          <a:r>
            <a:rPr lang="en-US"/>
            <a:t>Pregnant and postpartum people with a chief complaint of a mental health concern, or those who had a positive mental health screen using a validated screening tool at any time during the care encounter</a:t>
          </a:r>
        </a:p>
      </dgm:t>
    </dgm:pt>
    <dgm:pt modelId="{FDFD6822-552B-4BBB-BA34-09DD765AB2AD}" type="parTrans" cxnId="{B2FE96AC-D1B0-4EF3-975C-6AA3AA8BE6D3}">
      <dgm:prSet/>
      <dgm:spPr/>
      <dgm:t>
        <a:bodyPr/>
        <a:lstStyle/>
        <a:p>
          <a:endParaRPr lang="en-US"/>
        </a:p>
      </dgm:t>
    </dgm:pt>
    <dgm:pt modelId="{55DF7D3A-62D4-456E-A4AC-D7DF75584BB6}" type="sibTrans" cxnId="{B2FE96AC-D1B0-4EF3-975C-6AA3AA8BE6D3}">
      <dgm:prSet/>
      <dgm:spPr/>
      <dgm:t>
        <a:bodyPr/>
        <a:lstStyle/>
        <a:p>
          <a:endParaRPr lang="en-US"/>
        </a:p>
      </dgm:t>
    </dgm:pt>
    <dgm:pt modelId="{E6AB0F3E-3B11-4BC8-B321-4D6FCCA82FDD}">
      <dgm:prSet phldrT="[Text]"/>
      <dgm:spPr/>
      <dgm:t>
        <a:bodyPr/>
        <a:lstStyle/>
        <a:p>
          <a:r>
            <a:rPr lang="en-US"/>
            <a:t>Numerator</a:t>
          </a:r>
        </a:p>
      </dgm:t>
    </dgm:pt>
    <dgm:pt modelId="{659AE70D-EAAD-48B3-85F2-4268416F2094}" type="parTrans" cxnId="{3107A298-7789-4B66-88B1-B6EAA907A6DE}">
      <dgm:prSet/>
      <dgm:spPr/>
      <dgm:t>
        <a:bodyPr/>
        <a:lstStyle/>
        <a:p>
          <a:endParaRPr lang="en-US"/>
        </a:p>
      </dgm:t>
    </dgm:pt>
    <dgm:pt modelId="{D4353567-8C2E-47C2-880B-F2ABEAA4B2F6}" type="sibTrans" cxnId="{3107A298-7789-4B66-88B1-B6EAA907A6DE}">
      <dgm:prSet/>
      <dgm:spPr/>
      <dgm:t>
        <a:bodyPr/>
        <a:lstStyle/>
        <a:p>
          <a:endParaRPr lang="en-US"/>
        </a:p>
      </dgm:t>
    </dgm:pt>
    <dgm:pt modelId="{7236FFA7-B0B0-45D0-8DB2-527BD40954B6}">
      <dgm:prSet phldrT="[Text]"/>
      <dgm:spPr/>
      <dgm:t>
        <a:bodyPr/>
        <a:lstStyle/>
        <a:p>
          <a:r>
            <a:rPr lang="en-US"/>
            <a:t>Among the denominator, those who received an appropriate risk assessment or referral based on acuity of presenting concern</a:t>
          </a:r>
        </a:p>
      </dgm:t>
    </dgm:pt>
    <dgm:pt modelId="{1D0FF63B-B333-4C8E-A476-E060F34E86F8}" type="parTrans" cxnId="{9520A0E6-EC17-4751-BEF9-4CEC4C179161}">
      <dgm:prSet/>
      <dgm:spPr/>
      <dgm:t>
        <a:bodyPr/>
        <a:lstStyle/>
        <a:p>
          <a:endParaRPr lang="en-US"/>
        </a:p>
      </dgm:t>
    </dgm:pt>
    <dgm:pt modelId="{DD2E52D4-5E1C-453C-91B2-65F04DE3AB54}" type="sibTrans" cxnId="{9520A0E6-EC17-4751-BEF9-4CEC4C179161}">
      <dgm:prSet/>
      <dgm:spPr/>
      <dgm:t>
        <a:bodyPr/>
        <a:lstStyle/>
        <a:p>
          <a:endParaRPr lang="en-US"/>
        </a:p>
      </dgm:t>
    </dgm:pt>
    <dgm:pt modelId="{A6F178AC-7BDB-40EB-B4F1-D01D67510836}" type="pres">
      <dgm:prSet presAssocID="{0D3869E5-0269-4E60-8CB7-BF23812378CA}" presName="Name0" presStyleCnt="0">
        <dgm:presLayoutVars>
          <dgm:chMax val="7"/>
          <dgm:dir/>
          <dgm:animLvl val="lvl"/>
          <dgm:resizeHandles val="exact"/>
        </dgm:presLayoutVars>
      </dgm:prSet>
      <dgm:spPr/>
    </dgm:pt>
    <dgm:pt modelId="{EE5824A7-15C1-4EF8-A994-3D35C0B6A8FB}" type="pres">
      <dgm:prSet presAssocID="{691519DA-EFAE-4B70-B6DE-4BA2F1710173}" presName="circle1" presStyleLbl="node1" presStyleIdx="0" presStyleCnt="2"/>
      <dgm:spPr/>
    </dgm:pt>
    <dgm:pt modelId="{2AB367F4-7E2E-4CB6-88C9-2EF147125E58}" type="pres">
      <dgm:prSet presAssocID="{691519DA-EFAE-4B70-B6DE-4BA2F1710173}" presName="space" presStyleCnt="0"/>
      <dgm:spPr/>
    </dgm:pt>
    <dgm:pt modelId="{C1B2EC01-CD43-41A7-9227-F35789E4E11B}" type="pres">
      <dgm:prSet presAssocID="{691519DA-EFAE-4B70-B6DE-4BA2F1710173}" presName="rect1" presStyleLbl="alignAcc1" presStyleIdx="0" presStyleCnt="2" custLinFactNeighborX="-128" custLinFactNeighborY="601"/>
      <dgm:spPr/>
    </dgm:pt>
    <dgm:pt modelId="{753D68E0-BD54-44A2-9311-02F63C6CA526}" type="pres">
      <dgm:prSet presAssocID="{E6AB0F3E-3B11-4BC8-B321-4D6FCCA82FDD}" presName="vertSpace2" presStyleLbl="node1" presStyleIdx="0" presStyleCnt="2"/>
      <dgm:spPr/>
    </dgm:pt>
    <dgm:pt modelId="{5C2D7F29-7F27-4C83-9D88-D2F30BF78FAC}" type="pres">
      <dgm:prSet presAssocID="{E6AB0F3E-3B11-4BC8-B321-4D6FCCA82FDD}" presName="circle2" presStyleLbl="node1" presStyleIdx="1" presStyleCnt="2"/>
      <dgm:spPr/>
    </dgm:pt>
    <dgm:pt modelId="{8C2B95C3-BD7C-4601-9E50-450CF424B1FE}" type="pres">
      <dgm:prSet presAssocID="{E6AB0F3E-3B11-4BC8-B321-4D6FCCA82FDD}" presName="rect2" presStyleLbl="alignAcc1" presStyleIdx="1" presStyleCnt="2"/>
      <dgm:spPr/>
    </dgm:pt>
    <dgm:pt modelId="{90B41953-DC64-41F1-A9EF-37B9F356DB68}" type="pres">
      <dgm:prSet presAssocID="{691519DA-EFAE-4B70-B6DE-4BA2F1710173}" presName="rect1ParTx" presStyleLbl="alignAcc1" presStyleIdx="1" presStyleCnt="2">
        <dgm:presLayoutVars>
          <dgm:chMax val="1"/>
          <dgm:bulletEnabled val="1"/>
        </dgm:presLayoutVars>
      </dgm:prSet>
      <dgm:spPr/>
    </dgm:pt>
    <dgm:pt modelId="{9AFB0A51-6F20-4C50-965F-C85DB6A3A534}" type="pres">
      <dgm:prSet presAssocID="{691519DA-EFAE-4B70-B6DE-4BA2F1710173}" presName="rect1ChTx" presStyleLbl="alignAcc1" presStyleIdx="1" presStyleCnt="2">
        <dgm:presLayoutVars>
          <dgm:bulletEnabled val="1"/>
        </dgm:presLayoutVars>
      </dgm:prSet>
      <dgm:spPr/>
    </dgm:pt>
    <dgm:pt modelId="{3B7B8515-FC79-4E21-87E2-3B12D10A56BB}" type="pres">
      <dgm:prSet presAssocID="{E6AB0F3E-3B11-4BC8-B321-4D6FCCA82FDD}" presName="rect2ParTx" presStyleLbl="alignAcc1" presStyleIdx="1" presStyleCnt="2">
        <dgm:presLayoutVars>
          <dgm:chMax val="1"/>
          <dgm:bulletEnabled val="1"/>
        </dgm:presLayoutVars>
      </dgm:prSet>
      <dgm:spPr/>
    </dgm:pt>
    <dgm:pt modelId="{81401E51-B740-44A9-ABB6-6B57EF4FC6E3}" type="pres">
      <dgm:prSet presAssocID="{E6AB0F3E-3B11-4BC8-B321-4D6FCCA82FDD}" presName="rect2ChTx" presStyleLbl="alignAcc1" presStyleIdx="1" presStyleCnt="2">
        <dgm:presLayoutVars>
          <dgm:bulletEnabled val="1"/>
        </dgm:presLayoutVars>
      </dgm:prSet>
      <dgm:spPr/>
    </dgm:pt>
  </dgm:ptLst>
  <dgm:cxnLst>
    <dgm:cxn modelId="{870C9423-4467-4957-A316-C190DA70908A}" type="presOf" srcId="{7236FFA7-B0B0-45D0-8DB2-527BD40954B6}" destId="{81401E51-B740-44A9-ABB6-6B57EF4FC6E3}" srcOrd="0" destOrd="0" presId="urn:microsoft.com/office/officeart/2005/8/layout/target3"/>
    <dgm:cxn modelId="{ED151043-6A9D-45CB-80F8-6948E079F841}" type="presOf" srcId="{0D3869E5-0269-4E60-8CB7-BF23812378CA}" destId="{A6F178AC-7BDB-40EB-B4F1-D01D67510836}" srcOrd="0" destOrd="0" presId="urn:microsoft.com/office/officeart/2005/8/layout/target3"/>
    <dgm:cxn modelId="{10AC687D-F9A0-4B0B-B100-BEB0D7D9E4DA}" type="presOf" srcId="{691519DA-EFAE-4B70-B6DE-4BA2F1710173}" destId="{C1B2EC01-CD43-41A7-9227-F35789E4E11B}" srcOrd="0" destOrd="0" presId="urn:microsoft.com/office/officeart/2005/8/layout/target3"/>
    <dgm:cxn modelId="{3107A298-7789-4B66-88B1-B6EAA907A6DE}" srcId="{0D3869E5-0269-4E60-8CB7-BF23812378CA}" destId="{E6AB0F3E-3B11-4BC8-B321-4D6FCCA82FDD}" srcOrd="1" destOrd="0" parTransId="{659AE70D-EAAD-48B3-85F2-4268416F2094}" sibTransId="{D4353567-8C2E-47C2-880B-F2ABEAA4B2F6}"/>
    <dgm:cxn modelId="{EB89499F-B650-48B5-AD85-3F0C1613E631}" type="presOf" srcId="{6A94F878-9DFF-4487-A35C-7660B7A9ADEC}" destId="{9AFB0A51-6F20-4C50-965F-C85DB6A3A534}" srcOrd="0" destOrd="0" presId="urn:microsoft.com/office/officeart/2005/8/layout/target3"/>
    <dgm:cxn modelId="{B2FE96AC-D1B0-4EF3-975C-6AA3AA8BE6D3}" srcId="{691519DA-EFAE-4B70-B6DE-4BA2F1710173}" destId="{6A94F878-9DFF-4487-A35C-7660B7A9ADEC}" srcOrd="0" destOrd="0" parTransId="{FDFD6822-552B-4BBB-BA34-09DD765AB2AD}" sibTransId="{55DF7D3A-62D4-456E-A4AC-D7DF75584BB6}"/>
    <dgm:cxn modelId="{16FC92AD-CD7B-4A9C-972B-F36A5CEDDAF7}" type="presOf" srcId="{E6AB0F3E-3B11-4BC8-B321-4D6FCCA82FDD}" destId="{3B7B8515-FC79-4E21-87E2-3B12D10A56BB}" srcOrd="1" destOrd="0" presId="urn:microsoft.com/office/officeart/2005/8/layout/target3"/>
    <dgm:cxn modelId="{9CD643B4-FA9B-45E2-AA33-0EEE43A37D3F}" type="presOf" srcId="{E6AB0F3E-3B11-4BC8-B321-4D6FCCA82FDD}" destId="{8C2B95C3-BD7C-4601-9E50-450CF424B1FE}" srcOrd="0" destOrd="0" presId="urn:microsoft.com/office/officeart/2005/8/layout/target3"/>
    <dgm:cxn modelId="{D70C07B9-6B52-4C23-875C-E57BF0D2452D}" srcId="{0D3869E5-0269-4E60-8CB7-BF23812378CA}" destId="{691519DA-EFAE-4B70-B6DE-4BA2F1710173}" srcOrd="0" destOrd="0" parTransId="{A20DDF3F-1090-4910-A8E6-7C03FAD4642A}" sibTransId="{94022398-CCA2-4A83-ACB7-69030DD2B311}"/>
    <dgm:cxn modelId="{D0C2E7D2-AA45-4E44-9787-D7BF6959D3AB}" type="presOf" srcId="{691519DA-EFAE-4B70-B6DE-4BA2F1710173}" destId="{90B41953-DC64-41F1-A9EF-37B9F356DB68}" srcOrd="1" destOrd="0" presId="urn:microsoft.com/office/officeart/2005/8/layout/target3"/>
    <dgm:cxn modelId="{9520A0E6-EC17-4751-BEF9-4CEC4C179161}" srcId="{E6AB0F3E-3B11-4BC8-B321-4D6FCCA82FDD}" destId="{7236FFA7-B0B0-45D0-8DB2-527BD40954B6}" srcOrd="0" destOrd="0" parTransId="{1D0FF63B-B333-4C8E-A476-E060F34E86F8}" sibTransId="{DD2E52D4-5E1C-453C-91B2-65F04DE3AB54}"/>
    <dgm:cxn modelId="{14CBA85B-5B40-493D-9C97-644BA5A2808A}" type="presParOf" srcId="{A6F178AC-7BDB-40EB-B4F1-D01D67510836}" destId="{EE5824A7-15C1-4EF8-A994-3D35C0B6A8FB}" srcOrd="0" destOrd="0" presId="urn:microsoft.com/office/officeart/2005/8/layout/target3"/>
    <dgm:cxn modelId="{1344CABD-7B68-4204-A20B-6E91C8822FDF}" type="presParOf" srcId="{A6F178AC-7BDB-40EB-B4F1-D01D67510836}" destId="{2AB367F4-7E2E-4CB6-88C9-2EF147125E58}" srcOrd="1" destOrd="0" presId="urn:microsoft.com/office/officeart/2005/8/layout/target3"/>
    <dgm:cxn modelId="{A8E017A4-4AA9-4348-8413-9899D86B56B5}" type="presParOf" srcId="{A6F178AC-7BDB-40EB-B4F1-D01D67510836}" destId="{C1B2EC01-CD43-41A7-9227-F35789E4E11B}" srcOrd="2" destOrd="0" presId="urn:microsoft.com/office/officeart/2005/8/layout/target3"/>
    <dgm:cxn modelId="{77F49A8A-630F-4A81-B14A-58E244A36275}" type="presParOf" srcId="{A6F178AC-7BDB-40EB-B4F1-D01D67510836}" destId="{753D68E0-BD54-44A2-9311-02F63C6CA526}" srcOrd="3" destOrd="0" presId="urn:microsoft.com/office/officeart/2005/8/layout/target3"/>
    <dgm:cxn modelId="{22D9CB09-D2F9-4220-8176-5BE1882FB69B}" type="presParOf" srcId="{A6F178AC-7BDB-40EB-B4F1-D01D67510836}" destId="{5C2D7F29-7F27-4C83-9D88-D2F30BF78FAC}" srcOrd="4" destOrd="0" presId="urn:microsoft.com/office/officeart/2005/8/layout/target3"/>
    <dgm:cxn modelId="{D9BE329D-5CA4-407C-8708-07EBBDEDD27B}" type="presParOf" srcId="{A6F178AC-7BDB-40EB-B4F1-D01D67510836}" destId="{8C2B95C3-BD7C-4601-9E50-450CF424B1FE}" srcOrd="5" destOrd="0" presId="urn:microsoft.com/office/officeart/2005/8/layout/target3"/>
    <dgm:cxn modelId="{4D483096-2DFA-4C2D-B7F9-C336163E29FA}" type="presParOf" srcId="{A6F178AC-7BDB-40EB-B4F1-D01D67510836}" destId="{90B41953-DC64-41F1-A9EF-37B9F356DB68}" srcOrd="6" destOrd="0" presId="urn:microsoft.com/office/officeart/2005/8/layout/target3"/>
    <dgm:cxn modelId="{7D7F552F-B226-4980-9191-2E33A13CF42C}" type="presParOf" srcId="{A6F178AC-7BDB-40EB-B4F1-D01D67510836}" destId="{9AFB0A51-6F20-4C50-965F-C85DB6A3A534}" srcOrd="7" destOrd="0" presId="urn:microsoft.com/office/officeart/2005/8/layout/target3"/>
    <dgm:cxn modelId="{77165476-BB29-4B14-9635-7CABA19660D4}" type="presParOf" srcId="{A6F178AC-7BDB-40EB-B4F1-D01D67510836}" destId="{3B7B8515-FC79-4E21-87E2-3B12D10A56BB}" srcOrd="8" destOrd="0" presId="urn:microsoft.com/office/officeart/2005/8/layout/target3"/>
    <dgm:cxn modelId="{5A6A4E2A-7B19-4748-9BB2-7A9C191C7C4B}" type="presParOf" srcId="{A6F178AC-7BDB-40EB-B4F1-D01D67510836}" destId="{81401E51-B740-44A9-ABB6-6B57EF4FC6E3}" srcOrd="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D3869E5-0269-4E60-8CB7-BF23812378CA}" type="doc">
      <dgm:prSet loTypeId="urn:microsoft.com/office/officeart/2005/8/layout/target3" loCatId="list" qsTypeId="urn:microsoft.com/office/officeart/2005/8/quickstyle/simple1" qsCatId="simple" csTypeId="urn:microsoft.com/office/officeart/2005/8/colors/colorful1" csCatId="colorful" phldr="1"/>
      <dgm:spPr/>
      <dgm:t>
        <a:bodyPr/>
        <a:lstStyle/>
        <a:p>
          <a:endParaRPr lang="en-US"/>
        </a:p>
      </dgm:t>
    </dgm:pt>
    <dgm:pt modelId="{691519DA-EFAE-4B70-B6DE-4BA2F1710173}">
      <dgm:prSet phldrT="[Text]"/>
      <dgm:spPr/>
      <dgm:t>
        <a:bodyPr/>
        <a:lstStyle/>
        <a:p>
          <a:r>
            <a:rPr lang="en-US"/>
            <a:t>Denominator</a:t>
          </a:r>
        </a:p>
      </dgm:t>
    </dgm:pt>
    <dgm:pt modelId="{A20DDF3F-1090-4910-A8E6-7C03FAD4642A}" type="parTrans" cxnId="{D70C07B9-6B52-4C23-875C-E57BF0D2452D}">
      <dgm:prSet/>
      <dgm:spPr/>
      <dgm:t>
        <a:bodyPr/>
        <a:lstStyle/>
        <a:p>
          <a:endParaRPr lang="en-US"/>
        </a:p>
      </dgm:t>
    </dgm:pt>
    <dgm:pt modelId="{94022398-CCA2-4A83-ACB7-69030DD2B311}" type="sibTrans" cxnId="{D70C07B9-6B52-4C23-875C-E57BF0D2452D}">
      <dgm:prSet/>
      <dgm:spPr/>
      <dgm:t>
        <a:bodyPr/>
        <a:lstStyle/>
        <a:p>
          <a:endParaRPr lang="en-US"/>
        </a:p>
      </dgm:t>
    </dgm:pt>
    <dgm:pt modelId="{6A94F878-9DFF-4487-A35C-7660B7A9ADEC}">
      <dgm:prSet phldrT="[Text]"/>
      <dgm:spPr/>
      <dgm:t>
        <a:bodyPr/>
        <a:lstStyle/>
        <a:p>
          <a:r>
            <a:rPr lang="en-US"/>
            <a:t>Pregnant and postpartum people with a chief complaint of a substance use concern, or those who had a positive substance use screen using a validated screening tool at any time during the care encounter</a:t>
          </a:r>
        </a:p>
      </dgm:t>
    </dgm:pt>
    <dgm:pt modelId="{FDFD6822-552B-4BBB-BA34-09DD765AB2AD}" type="parTrans" cxnId="{B2FE96AC-D1B0-4EF3-975C-6AA3AA8BE6D3}">
      <dgm:prSet/>
      <dgm:spPr/>
      <dgm:t>
        <a:bodyPr/>
        <a:lstStyle/>
        <a:p>
          <a:endParaRPr lang="en-US"/>
        </a:p>
      </dgm:t>
    </dgm:pt>
    <dgm:pt modelId="{55DF7D3A-62D4-456E-A4AC-D7DF75584BB6}" type="sibTrans" cxnId="{B2FE96AC-D1B0-4EF3-975C-6AA3AA8BE6D3}">
      <dgm:prSet/>
      <dgm:spPr/>
      <dgm:t>
        <a:bodyPr/>
        <a:lstStyle/>
        <a:p>
          <a:endParaRPr lang="en-US"/>
        </a:p>
      </dgm:t>
    </dgm:pt>
    <dgm:pt modelId="{E6AB0F3E-3B11-4BC8-B321-4D6FCCA82FDD}">
      <dgm:prSet phldrT="[Text]"/>
      <dgm:spPr/>
      <dgm:t>
        <a:bodyPr/>
        <a:lstStyle/>
        <a:p>
          <a:r>
            <a:rPr lang="en-US"/>
            <a:t>Numerator</a:t>
          </a:r>
        </a:p>
      </dgm:t>
    </dgm:pt>
    <dgm:pt modelId="{659AE70D-EAAD-48B3-85F2-4268416F2094}" type="parTrans" cxnId="{3107A298-7789-4B66-88B1-B6EAA907A6DE}">
      <dgm:prSet/>
      <dgm:spPr/>
      <dgm:t>
        <a:bodyPr/>
        <a:lstStyle/>
        <a:p>
          <a:endParaRPr lang="en-US"/>
        </a:p>
      </dgm:t>
    </dgm:pt>
    <dgm:pt modelId="{D4353567-8C2E-47C2-880B-F2ABEAA4B2F6}" type="sibTrans" cxnId="{3107A298-7789-4B66-88B1-B6EAA907A6DE}">
      <dgm:prSet/>
      <dgm:spPr/>
      <dgm:t>
        <a:bodyPr/>
        <a:lstStyle/>
        <a:p>
          <a:endParaRPr lang="en-US"/>
        </a:p>
      </dgm:t>
    </dgm:pt>
    <dgm:pt modelId="{7236FFA7-B0B0-45D0-8DB2-527BD40954B6}">
      <dgm:prSet phldrT="[Text]"/>
      <dgm:spPr/>
      <dgm:t>
        <a:bodyPr/>
        <a:lstStyle/>
        <a:p>
          <a:r>
            <a:rPr lang="en-US"/>
            <a:t>Among the denominator, those who received an appropriate offering or provision of substance use disorder treatment</a:t>
          </a:r>
        </a:p>
      </dgm:t>
    </dgm:pt>
    <dgm:pt modelId="{1D0FF63B-B333-4C8E-A476-E060F34E86F8}" type="parTrans" cxnId="{9520A0E6-EC17-4751-BEF9-4CEC4C179161}">
      <dgm:prSet/>
      <dgm:spPr/>
      <dgm:t>
        <a:bodyPr/>
        <a:lstStyle/>
        <a:p>
          <a:endParaRPr lang="en-US"/>
        </a:p>
      </dgm:t>
    </dgm:pt>
    <dgm:pt modelId="{DD2E52D4-5E1C-453C-91B2-65F04DE3AB54}" type="sibTrans" cxnId="{9520A0E6-EC17-4751-BEF9-4CEC4C179161}">
      <dgm:prSet/>
      <dgm:spPr/>
      <dgm:t>
        <a:bodyPr/>
        <a:lstStyle/>
        <a:p>
          <a:endParaRPr lang="en-US"/>
        </a:p>
      </dgm:t>
    </dgm:pt>
    <dgm:pt modelId="{A6F178AC-7BDB-40EB-B4F1-D01D67510836}" type="pres">
      <dgm:prSet presAssocID="{0D3869E5-0269-4E60-8CB7-BF23812378CA}" presName="Name0" presStyleCnt="0">
        <dgm:presLayoutVars>
          <dgm:chMax val="7"/>
          <dgm:dir/>
          <dgm:animLvl val="lvl"/>
          <dgm:resizeHandles val="exact"/>
        </dgm:presLayoutVars>
      </dgm:prSet>
      <dgm:spPr/>
    </dgm:pt>
    <dgm:pt modelId="{EE5824A7-15C1-4EF8-A994-3D35C0B6A8FB}" type="pres">
      <dgm:prSet presAssocID="{691519DA-EFAE-4B70-B6DE-4BA2F1710173}" presName="circle1" presStyleLbl="node1" presStyleIdx="0" presStyleCnt="2"/>
      <dgm:spPr/>
    </dgm:pt>
    <dgm:pt modelId="{2AB367F4-7E2E-4CB6-88C9-2EF147125E58}" type="pres">
      <dgm:prSet presAssocID="{691519DA-EFAE-4B70-B6DE-4BA2F1710173}" presName="space" presStyleCnt="0"/>
      <dgm:spPr/>
    </dgm:pt>
    <dgm:pt modelId="{C1B2EC01-CD43-41A7-9227-F35789E4E11B}" type="pres">
      <dgm:prSet presAssocID="{691519DA-EFAE-4B70-B6DE-4BA2F1710173}" presName="rect1" presStyleLbl="alignAcc1" presStyleIdx="0" presStyleCnt="2" custLinFactNeighborX="-128" custLinFactNeighborY="601"/>
      <dgm:spPr/>
    </dgm:pt>
    <dgm:pt modelId="{753D68E0-BD54-44A2-9311-02F63C6CA526}" type="pres">
      <dgm:prSet presAssocID="{E6AB0F3E-3B11-4BC8-B321-4D6FCCA82FDD}" presName="vertSpace2" presStyleLbl="node1" presStyleIdx="0" presStyleCnt="2"/>
      <dgm:spPr/>
    </dgm:pt>
    <dgm:pt modelId="{5C2D7F29-7F27-4C83-9D88-D2F30BF78FAC}" type="pres">
      <dgm:prSet presAssocID="{E6AB0F3E-3B11-4BC8-B321-4D6FCCA82FDD}" presName="circle2" presStyleLbl="node1" presStyleIdx="1" presStyleCnt="2"/>
      <dgm:spPr/>
    </dgm:pt>
    <dgm:pt modelId="{8C2B95C3-BD7C-4601-9E50-450CF424B1FE}" type="pres">
      <dgm:prSet presAssocID="{E6AB0F3E-3B11-4BC8-B321-4D6FCCA82FDD}" presName="rect2" presStyleLbl="alignAcc1" presStyleIdx="1" presStyleCnt="2"/>
      <dgm:spPr/>
    </dgm:pt>
    <dgm:pt modelId="{90B41953-DC64-41F1-A9EF-37B9F356DB68}" type="pres">
      <dgm:prSet presAssocID="{691519DA-EFAE-4B70-B6DE-4BA2F1710173}" presName="rect1ParTx" presStyleLbl="alignAcc1" presStyleIdx="1" presStyleCnt="2">
        <dgm:presLayoutVars>
          <dgm:chMax val="1"/>
          <dgm:bulletEnabled val="1"/>
        </dgm:presLayoutVars>
      </dgm:prSet>
      <dgm:spPr/>
    </dgm:pt>
    <dgm:pt modelId="{9AFB0A51-6F20-4C50-965F-C85DB6A3A534}" type="pres">
      <dgm:prSet presAssocID="{691519DA-EFAE-4B70-B6DE-4BA2F1710173}" presName="rect1ChTx" presStyleLbl="alignAcc1" presStyleIdx="1" presStyleCnt="2">
        <dgm:presLayoutVars>
          <dgm:bulletEnabled val="1"/>
        </dgm:presLayoutVars>
      </dgm:prSet>
      <dgm:spPr/>
    </dgm:pt>
    <dgm:pt modelId="{3B7B8515-FC79-4E21-87E2-3B12D10A56BB}" type="pres">
      <dgm:prSet presAssocID="{E6AB0F3E-3B11-4BC8-B321-4D6FCCA82FDD}" presName="rect2ParTx" presStyleLbl="alignAcc1" presStyleIdx="1" presStyleCnt="2">
        <dgm:presLayoutVars>
          <dgm:chMax val="1"/>
          <dgm:bulletEnabled val="1"/>
        </dgm:presLayoutVars>
      </dgm:prSet>
      <dgm:spPr/>
    </dgm:pt>
    <dgm:pt modelId="{81401E51-B740-44A9-ABB6-6B57EF4FC6E3}" type="pres">
      <dgm:prSet presAssocID="{E6AB0F3E-3B11-4BC8-B321-4D6FCCA82FDD}" presName="rect2ChTx" presStyleLbl="alignAcc1" presStyleIdx="1" presStyleCnt="2">
        <dgm:presLayoutVars>
          <dgm:bulletEnabled val="1"/>
        </dgm:presLayoutVars>
      </dgm:prSet>
      <dgm:spPr/>
    </dgm:pt>
  </dgm:ptLst>
  <dgm:cxnLst>
    <dgm:cxn modelId="{870C9423-4467-4957-A316-C190DA70908A}" type="presOf" srcId="{7236FFA7-B0B0-45D0-8DB2-527BD40954B6}" destId="{81401E51-B740-44A9-ABB6-6B57EF4FC6E3}" srcOrd="0" destOrd="0" presId="urn:microsoft.com/office/officeart/2005/8/layout/target3"/>
    <dgm:cxn modelId="{ED151043-6A9D-45CB-80F8-6948E079F841}" type="presOf" srcId="{0D3869E5-0269-4E60-8CB7-BF23812378CA}" destId="{A6F178AC-7BDB-40EB-B4F1-D01D67510836}" srcOrd="0" destOrd="0" presId="urn:microsoft.com/office/officeart/2005/8/layout/target3"/>
    <dgm:cxn modelId="{10AC687D-F9A0-4B0B-B100-BEB0D7D9E4DA}" type="presOf" srcId="{691519DA-EFAE-4B70-B6DE-4BA2F1710173}" destId="{C1B2EC01-CD43-41A7-9227-F35789E4E11B}" srcOrd="0" destOrd="0" presId="urn:microsoft.com/office/officeart/2005/8/layout/target3"/>
    <dgm:cxn modelId="{3107A298-7789-4B66-88B1-B6EAA907A6DE}" srcId="{0D3869E5-0269-4E60-8CB7-BF23812378CA}" destId="{E6AB0F3E-3B11-4BC8-B321-4D6FCCA82FDD}" srcOrd="1" destOrd="0" parTransId="{659AE70D-EAAD-48B3-85F2-4268416F2094}" sibTransId="{D4353567-8C2E-47C2-880B-F2ABEAA4B2F6}"/>
    <dgm:cxn modelId="{EB89499F-B650-48B5-AD85-3F0C1613E631}" type="presOf" srcId="{6A94F878-9DFF-4487-A35C-7660B7A9ADEC}" destId="{9AFB0A51-6F20-4C50-965F-C85DB6A3A534}" srcOrd="0" destOrd="0" presId="urn:microsoft.com/office/officeart/2005/8/layout/target3"/>
    <dgm:cxn modelId="{B2FE96AC-D1B0-4EF3-975C-6AA3AA8BE6D3}" srcId="{691519DA-EFAE-4B70-B6DE-4BA2F1710173}" destId="{6A94F878-9DFF-4487-A35C-7660B7A9ADEC}" srcOrd="0" destOrd="0" parTransId="{FDFD6822-552B-4BBB-BA34-09DD765AB2AD}" sibTransId="{55DF7D3A-62D4-456E-A4AC-D7DF75584BB6}"/>
    <dgm:cxn modelId="{16FC92AD-CD7B-4A9C-972B-F36A5CEDDAF7}" type="presOf" srcId="{E6AB0F3E-3B11-4BC8-B321-4D6FCCA82FDD}" destId="{3B7B8515-FC79-4E21-87E2-3B12D10A56BB}" srcOrd="1" destOrd="0" presId="urn:microsoft.com/office/officeart/2005/8/layout/target3"/>
    <dgm:cxn modelId="{9CD643B4-FA9B-45E2-AA33-0EEE43A37D3F}" type="presOf" srcId="{E6AB0F3E-3B11-4BC8-B321-4D6FCCA82FDD}" destId="{8C2B95C3-BD7C-4601-9E50-450CF424B1FE}" srcOrd="0" destOrd="0" presId="urn:microsoft.com/office/officeart/2005/8/layout/target3"/>
    <dgm:cxn modelId="{D70C07B9-6B52-4C23-875C-E57BF0D2452D}" srcId="{0D3869E5-0269-4E60-8CB7-BF23812378CA}" destId="{691519DA-EFAE-4B70-B6DE-4BA2F1710173}" srcOrd="0" destOrd="0" parTransId="{A20DDF3F-1090-4910-A8E6-7C03FAD4642A}" sibTransId="{94022398-CCA2-4A83-ACB7-69030DD2B311}"/>
    <dgm:cxn modelId="{D0C2E7D2-AA45-4E44-9787-D7BF6959D3AB}" type="presOf" srcId="{691519DA-EFAE-4B70-B6DE-4BA2F1710173}" destId="{90B41953-DC64-41F1-A9EF-37B9F356DB68}" srcOrd="1" destOrd="0" presId="urn:microsoft.com/office/officeart/2005/8/layout/target3"/>
    <dgm:cxn modelId="{9520A0E6-EC17-4751-BEF9-4CEC4C179161}" srcId="{E6AB0F3E-3B11-4BC8-B321-4D6FCCA82FDD}" destId="{7236FFA7-B0B0-45D0-8DB2-527BD40954B6}" srcOrd="0" destOrd="0" parTransId="{1D0FF63B-B333-4C8E-A476-E060F34E86F8}" sibTransId="{DD2E52D4-5E1C-453C-91B2-65F04DE3AB54}"/>
    <dgm:cxn modelId="{14CBA85B-5B40-493D-9C97-644BA5A2808A}" type="presParOf" srcId="{A6F178AC-7BDB-40EB-B4F1-D01D67510836}" destId="{EE5824A7-15C1-4EF8-A994-3D35C0B6A8FB}" srcOrd="0" destOrd="0" presId="urn:microsoft.com/office/officeart/2005/8/layout/target3"/>
    <dgm:cxn modelId="{1344CABD-7B68-4204-A20B-6E91C8822FDF}" type="presParOf" srcId="{A6F178AC-7BDB-40EB-B4F1-D01D67510836}" destId="{2AB367F4-7E2E-4CB6-88C9-2EF147125E58}" srcOrd="1" destOrd="0" presId="urn:microsoft.com/office/officeart/2005/8/layout/target3"/>
    <dgm:cxn modelId="{A8E017A4-4AA9-4348-8413-9899D86B56B5}" type="presParOf" srcId="{A6F178AC-7BDB-40EB-B4F1-D01D67510836}" destId="{C1B2EC01-CD43-41A7-9227-F35789E4E11B}" srcOrd="2" destOrd="0" presId="urn:microsoft.com/office/officeart/2005/8/layout/target3"/>
    <dgm:cxn modelId="{77F49A8A-630F-4A81-B14A-58E244A36275}" type="presParOf" srcId="{A6F178AC-7BDB-40EB-B4F1-D01D67510836}" destId="{753D68E0-BD54-44A2-9311-02F63C6CA526}" srcOrd="3" destOrd="0" presId="urn:microsoft.com/office/officeart/2005/8/layout/target3"/>
    <dgm:cxn modelId="{22D9CB09-D2F9-4220-8176-5BE1882FB69B}" type="presParOf" srcId="{A6F178AC-7BDB-40EB-B4F1-D01D67510836}" destId="{5C2D7F29-7F27-4C83-9D88-D2F30BF78FAC}" srcOrd="4" destOrd="0" presId="urn:microsoft.com/office/officeart/2005/8/layout/target3"/>
    <dgm:cxn modelId="{D9BE329D-5CA4-407C-8708-07EBBDEDD27B}" type="presParOf" srcId="{A6F178AC-7BDB-40EB-B4F1-D01D67510836}" destId="{8C2B95C3-BD7C-4601-9E50-450CF424B1FE}" srcOrd="5" destOrd="0" presId="urn:microsoft.com/office/officeart/2005/8/layout/target3"/>
    <dgm:cxn modelId="{4D483096-2DFA-4C2D-B7F9-C336163E29FA}" type="presParOf" srcId="{A6F178AC-7BDB-40EB-B4F1-D01D67510836}" destId="{90B41953-DC64-41F1-A9EF-37B9F356DB68}" srcOrd="6" destOrd="0" presId="urn:microsoft.com/office/officeart/2005/8/layout/target3"/>
    <dgm:cxn modelId="{7D7F552F-B226-4980-9191-2E33A13CF42C}" type="presParOf" srcId="{A6F178AC-7BDB-40EB-B4F1-D01D67510836}" destId="{9AFB0A51-6F20-4C50-965F-C85DB6A3A534}" srcOrd="7" destOrd="0" presId="urn:microsoft.com/office/officeart/2005/8/layout/target3"/>
    <dgm:cxn modelId="{77165476-BB29-4B14-9635-7CABA19660D4}" type="presParOf" srcId="{A6F178AC-7BDB-40EB-B4F1-D01D67510836}" destId="{3B7B8515-FC79-4E21-87E2-3B12D10A56BB}" srcOrd="8" destOrd="0" presId="urn:microsoft.com/office/officeart/2005/8/layout/target3"/>
    <dgm:cxn modelId="{5A6A4E2A-7B19-4748-9BB2-7A9C191C7C4B}" type="presParOf" srcId="{A6F178AC-7BDB-40EB-B4F1-D01D67510836}" destId="{81401E51-B740-44A9-ABB6-6B57EF4FC6E3}" srcOrd="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D3869E5-0269-4E60-8CB7-BF23812378CA}" type="doc">
      <dgm:prSet loTypeId="urn:microsoft.com/office/officeart/2005/8/layout/target3" loCatId="list" qsTypeId="urn:microsoft.com/office/officeart/2005/8/quickstyle/simple1" qsCatId="simple" csTypeId="urn:microsoft.com/office/officeart/2005/8/colors/colorful1" csCatId="colorful" phldr="1"/>
      <dgm:spPr/>
      <dgm:t>
        <a:bodyPr/>
        <a:lstStyle/>
        <a:p>
          <a:endParaRPr lang="en-US"/>
        </a:p>
      </dgm:t>
    </dgm:pt>
    <dgm:pt modelId="{691519DA-EFAE-4B70-B6DE-4BA2F1710173}">
      <dgm:prSet phldrT="[Text]"/>
      <dgm:spPr/>
      <dgm:t>
        <a:bodyPr/>
        <a:lstStyle/>
        <a:p>
          <a:r>
            <a:rPr lang="en-US"/>
            <a:t>Denominator</a:t>
          </a:r>
        </a:p>
      </dgm:t>
    </dgm:pt>
    <dgm:pt modelId="{A20DDF3F-1090-4910-A8E6-7C03FAD4642A}" type="parTrans" cxnId="{D70C07B9-6B52-4C23-875C-E57BF0D2452D}">
      <dgm:prSet/>
      <dgm:spPr/>
      <dgm:t>
        <a:bodyPr/>
        <a:lstStyle/>
        <a:p>
          <a:endParaRPr lang="en-US"/>
        </a:p>
      </dgm:t>
    </dgm:pt>
    <dgm:pt modelId="{94022398-CCA2-4A83-ACB7-69030DD2B311}" type="sibTrans" cxnId="{D70C07B9-6B52-4C23-875C-E57BF0D2452D}">
      <dgm:prSet/>
      <dgm:spPr/>
      <dgm:t>
        <a:bodyPr/>
        <a:lstStyle/>
        <a:p>
          <a:endParaRPr lang="en-US"/>
        </a:p>
      </dgm:t>
    </dgm:pt>
    <dgm:pt modelId="{6A94F878-9DFF-4487-A35C-7660B7A9ADEC}">
      <dgm:prSet phldrT="[Text]"/>
      <dgm:spPr/>
      <dgm:t>
        <a:bodyPr/>
        <a:lstStyle/>
        <a:p>
          <a:r>
            <a:rPr lang="en-US"/>
            <a:t>All pregnant and postpartum patients with a diagnosis of sepsis </a:t>
          </a:r>
        </a:p>
      </dgm:t>
    </dgm:pt>
    <dgm:pt modelId="{FDFD6822-552B-4BBB-BA34-09DD765AB2AD}" type="parTrans" cxnId="{B2FE96AC-D1B0-4EF3-975C-6AA3AA8BE6D3}">
      <dgm:prSet/>
      <dgm:spPr/>
      <dgm:t>
        <a:bodyPr/>
        <a:lstStyle/>
        <a:p>
          <a:endParaRPr lang="en-US"/>
        </a:p>
      </dgm:t>
    </dgm:pt>
    <dgm:pt modelId="{55DF7D3A-62D4-456E-A4AC-D7DF75584BB6}" type="sibTrans" cxnId="{B2FE96AC-D1B0-4EF3-975C-6AA3AA8BE6D3}">
      <dgm:prSet/>
      <dgm:spPr/>
      <dgm:t>
        <a:bodyPr/>
        <a:lstStyle/>
        <a:p>
          <a:endParaRPr lang="en-US"/>
        </a:p>
      </dgm:t>
    </dgm:pt>
    <dgm:pt modelId="{E6AB0F3E-3B11-4BC8-B321-4D6FCCA82FDD}">
      <dgm:prSet phldrT="[Text]"/>
      <dgm:spPr/>
      <dgm:t>
        <a:bodyPr/>
        <a:lstStyle/>
        <a:p>
          <a:r>
            <a:rPr lang="en-US"/>
            <a:t>Numerator</a:t>
          </a:r>
        </a:p>
      </dgm:t>
    </dgm:pt>
    <dgm:pt modelId="{659AE70D-EAAD-48B3-85F2-4268416F2094}" type="parTrans" cxnId="{3107A298-7789-4B66-88B1-B6EAA907A6DE}">
      <dgm:prSet/>
      <dgm:spPr/>
      <dgm:t>
        <a:bodyPr/>
        <a:lstStyle/>
        <a:p>
          <a:endParaRPr lang="en-US"/>
        </a:p>
      </dgm:t>
    </dgm:pt>
    <dgm:pt modelId="{D4353567-8C2E-47C2-880B-F2ABEAA4B2F6}" type="sibTrans" cxnId="{3107A298-7789-4B66-88B1-B6EAA907A6DE}">
      <dgm:prSet/>
      <dgm:spPr/>
      <dgm:t>
        <a:bodyPr/>
        <a:lstStyle/>
        <a:p>
          <a:endParaRPr lang="en-US"/>
        </a:p>
      </dgm:t>
    </dgm:pt>
    <dgm:pt modelId="{7236FFA7-B0B0-45D0-8DB2-527BD40954B6}">
      <dgm:prSet phldrT="[Text]"/>
      <dgm:spPr/>
      <dgm:t>
        <a:bodyPr/>
        <a:lstStyle/>
        <a:p>
          <a:r>
            <a:rPr lang="en-US"/>
            <a:t>Among the denominator, those with appropriate antibiotics administered within 1 hour of sepsis diagnosis</a:t>
          </a:r>
        </a:p>
      </dgm:t>
    </dgm:pt>
    <dgm:pt modelId="{1D0FF63B-B333-4C8E-A476-E060F34E86F8}" type="parTrans" cxnId="{9520A0E6-EC17-4751-BEF9-4CEC4C179161}">
      <dgm:prSet/>
      <dgm:spPr/>
      <dgm:t>
        <a:bodyPr/>
        <a:lstStyle/>
        <a:p>
          <a:endParaRPr lang="en-US"/>
        </a:p>
      </dgm:t>
    </dgm:pt>
    <dgm:pt modelId="{DD2E52D4-5E1C-453C-91B2-65F04DE3AB54}" type="sibTrans" cxnId="{9520A0E6-EC17-4751-BEF9-4CEC4C179161}">
      <dgm:prSet/>
      <dgm:spPr/>
      <dgm:t>
        <a:bodyPr/>
        <a:lstStyle/>
        <a:p>
          <a:endParaRPr lang="en-US"/>
        </a:p>
      </dgm:t>
    </dgm:pt>
    <dgm:pt modelId="{A6F178AC-7BDB-40EB-B4F1-D01D67510836}" type="pres">
      <dgm:prSet presAssocID="{0D3869E5-0269-4E60-8CB7-BF23812378CA}" presName="Name0" presStyleCnt="0">
        <dgm:presLayoutVars>
          <dgm:chMax val="7"/>
          <dgm:dir/>
          <dgm:animLvl val="lvl"/>
          <dgm:resizeHandles val="exact"/>
        </dgm:presLayoutVars>
      </dgm:prSet>
      <dgm:spPr/>
    </dgm:pt>
    <dgm:pt modelId="{EE5824A7-15C1-4EF8-A994-3D35C0B6A8FB}" type="pres">
      <dgm:prSet presAssocID="{691519DA-EFAE-4B70-B6DE-4BA2F1710173}" presName="circle1" presStyleLbl="node1" presStyleIdx="0" presStyleCnt="2"/>
      <dgm:spPr/>
    </dgm:pt>
    <dgm:pt modelId="{2AB367F4-7E2E-4CB6-88C9-2EF147125E58}" type="pres">
      <dgm:prSet presAssocID="{691519DA-EFAE-4B70-B6DE-4BA2F1710173}" presName="space" presStyleCnt="0"/>
      <dgm:spPr/>
    </dgm:pt>
    <dgm:pt modelId="{C1B2EC01-CD43-41A7-9227-F35789E4E11B}" type="pres">
      <dgm:prSet presAssocID="{691519DA-EFAE-4B70-B6DE-4BA2F1710173}" presName="rect1" presStyleLbl="alignAcc1" presStyleIdx="0" presStyleCnt="2" custLinFactNeighborX="-128" custLinFactNeighborY="601"/>
      <dgm:spPr/>
    </dgm:pt>
    <dgm:pt modelId="{753D68E0-BD54-44A2-9311-02F63C6CA526}" type="pres">
      <dgm:prSet presAssocID="{E6AB0F3E-3B11-4BC8-B321-4D6FCCA82FDD}" presName="vertSpace2" presStyleLbl="node1" presStyleIdx="0" presStyleCnt="2"/>
      <dgm:spPr/>
    </dgm:pt>
    <dgm:pt modelId="{5C2D7F29-7F27-4C83-9D88-D2F30BF78FAC}" type="pres">
      <dgm:prSet presAssocID="{E6AB0F3E-3B11-4BC8-B321-4D6FCCA82FDD}" presName="circle2" presStyleLbl="node1" presStyleIdx="1" presStyleCnt="2"/>
      <dgm:spPr/>
    </dgm:pt>
    <dgm:pt modelId="{8C2B95C3-BD7C-4601-9E50-450CF424B1FE}" type="pres">
      <dgm:prSet presAssocID="{E6AB0F3E-3B11-4BC8-B321-4D6FCCA82FDD}" presName="rect2" presStyleLbl="alignAcc1" presStyleIdx="1" presStyleCnt="2"/>
      <dgm:spPr/>
    </dgm:pt>
    <dgm:pt modelId="{90B41953-DC64-41F1-A9EF-37B9F356DB68}" type="pres">
      <dgm:prSet presAssocID="{691519DA-EFAE-4B70-B6DE-4BA2F1710173}" presName="rect1ParTx" presStyleLbl="alignAcc1" presStyleIdx="1" presStyleCnt="2">
        <dgm:presLayoutVars>
          <dgm:chMax val="1"/>
          <dgm:bulletEnabled val="1"/>
        </dgm:presLayoutVars>
      </dgm:prSet>
      <dgm:spPr/>
    </dgm:pt>
    <dgm:pt modelId="{9AFB0A51-6F20-4C50-965F-C85DB6A3A534}" type="pres">
      <dgm:prSet presAssocID="{691519DA-EFAE-4B70-B6DE-4BA2F1710173}" presName="rect1ChTx" presStyleLbl="alignAcc1" presStyleIdx="1" presStyleCnt="2">
        <dgm:presLayoutVars>
          <dgm:bulletEnabled val="1"/>
        </dgm:presLayoutVars>
      </dgm:prSet>
      <dgm:spPr/>
    </dgm:pt>
    <dgm:pt modelId="{3B7B8515-FC79-4E21-87E2-3B12D10A56BB}" type="pres">
      <dgm:prSet presAssocID="{E6AB0F3E-3B11-4BC8-B321-4D6FCCA82FDD}" presName="rect2ParTx" presStyleLbl="alignAcc1" presStyleIdx="1" presStyleCnt="2">
        <dgm:presLayoutVars>
          <dgm:chMax val="1"/>
          <dgm:bulletEnabled val="1"/>
        </dgm:presLayoutVars>
      </dgm:prSet>
      <dgm:spPr/>
    </dgm:pt>
    <dgm:pt modelId="{81401E51-B740-44A9-ABB6-6B57EF4FC6E3}" type="pres">
      <dgm:prSet presAssocID="{E6AB0F3E-3B11-4BC8-B321-4D6FCCA82FDD}" presName="rect2ChTx" presStyleLbl="alignAcc1" presStyleIdx="1" presStyleCnt="2">
        <dgm:presLayoutVars>
          <dgm:bulletEnabled val="1"/>
        </dgm:presLayoutVars>
      </dgm:prSet>
      <dgm:spPr/>
    </dgm:pt>
  </dgm:ptLst>
  <dgm:cxnLst>
    <dgm:cxn modelId="{870C9423-4467-4957-A316-C190DA70908A}" type="presOf" srcId="{7236FFA7-B0B0-45D0-8DB2-527BD40954B6}" destId="{81401E51-B740-44A9-ABB6-6B57EF4FC6E3}" srcOrd="0" destOrd="0" presId="urn:microsoft.com/office/officeart/2005/8/layout/target3"/>
    <dgm:cxn modelId="{ED151043-6A9D-45CB-80F8-6948E079F841}" type="presOf" srcId="{0D3869E5-0269-4E60-8CB7-BF23812378CA}" destId="{A6F178AC-7BDB-40EB-B4F1-D01D67510836}" srcOrd="0" destOrd="0" presId="urn:microsoft.com/office/officeart/2005/8/layout/target3"/>
    <dgm:cxn modelId="{10AC687D-F9A0-4B0B-B100-BEB0D7D9E4DA}" type="presOf" srcId="{691519DA-EFAE-4B70-B6DE-4BA2F1710173}" destId="{C1B2EC01-CD43-41A7-9227-F35789E4E11B}" srcOrd="0" destOrd="0" presId="urn:microsoft.com/office/officeart/2005/8/layout/target3"/>
    <dgm:cxn modelId="{3107A298-7789-4B66-88B1-B6EAA907A6DE}" srcId="{0D3869E5-0269-4E60-8CB7-BF23812378CA}" destId="{E6AB0F3E-3B11-4BC8-B321-4D6FCCA82FDD}" srcOrd="1" destOrd="0" parTransId="{659AE70D-EAAD-48B3-85F2-4268416F2094}" sibTransId="{D4353567-8C2E-47C2-880B-F2ABEAA4B2F6}"/>
    <dgm:cxn modelId="{EB89499F-B650-48B5-AD85-3F0C1613E631}" type="presOf" srcId="{6A94F878-9DFF-4487-A35C-7660B7A9ADEC}" destId="{9AFB0A51-6F20-4C50-965F-C85DB6A3A534}" srcOrd="0" destOrd="0" presId="urn:microsoft.com/office/officeart/2005/8/layout/target3"/>
    <dgm:cxn modelId="{B2FE96AC-D1B0-4EF3-975C-6AA3AA8BE6D3}" srcId="{691519DA-EFAE-4B70-B6DE-4BA2F1710173}" destId="{6A94F878-9DFF-4487-A35C-7660B7A9ADEC}" srcOrd="0" destOrd="0" parTransId="{FDFD6822-552B-4BBB-BA34-09DD765AB2AD}" sibTransId="{55DF7D3A-62D4-456E-A4AC-D7DF75584BB6}"/>
    <dgm:cxn modelId="{16FC92AD-CD7B-4A9C-972B-F36A5CEDDAF7}" type="presOf" srcId="{E6AB0F3E-3B11-4BC8-B321-4D6FCCA82FDD}" destId="{3B7B8515-FC79-4E21-87E2-3B12D10A56BB}" srcOrd="1" destOrd="0" presId="urn:microsoft.com/office/officeart/2005/8/layout/target3"/>
    <dgm:cxn modelId="{9CD643B4-FA9B-45E2-AA33-0EEE43A37D3F}" type="presOf" srcId="{E6AB0F3E-3B11-4BC8-B321-4D6FCCA82FDD}" destId="{8C2B95C3-BD7C-4601-9E50-450CF424B1FE}" srcOrd="0" destOrd="0" presId="urn:microsoft.com/office/officeart/2005/8/layout/target3"/>
    <dgm:cxn modelId="{D70C07B9-6B52-4C23-875C-E57BF0D2452D}" srcId="{0D3869E5-0269-4E60-8CB7-BF23812378CA}" destId="{691519DA-EFAE-4B70-B6DE-4BA2F1710173}" srcOrd="0" destOrd="0" parTransId="{A20DDF3F-1090-4910-A8E6-7C03FAD4642A}" sibTransId="{94022398-CCA2-4A83-ACB7-69030DD2B311}"/>
    <dgm:cxn modelId="{D0C2E7D2-AA45-4E44-9787-D7BF6959D3AB}" type="presOf" srcId="{691519DA-EFAE-4B70-B6DE-4BA2F1710173}" destId="{90B41953-DC64-41F1-A9EF-37B9F356DB68}" srcOrd="1" destOrd="0" presId="urn:microsoft.com/office/officeart/2005/8/layout/target3"/>
    <dgm:cxn modelId="{9520A0E6-EC17-4751-BEF9-4CEC4C179161}" srcId="{E6AB0F3E-3B11-4BC8-B321-4D6FCCA82FDD}" destId="{7236FFA7-B0B0-45D0-8DB2-527BD40954B6}" srcOrd="0" destOrd="0" parTransId="{1D0FF63B-B333-4C8E-A476-E060F34E86F8}" sibTransId="{DD2E52D4-5E1C-453C-91B2-65F04DE3AB54}"/>
    <dgm:cxn modelId="{14CBA85B-5B40-493D-9C97-644BA5A2808A}" type="presParOf" srcId="{A6F178AC-7BDB-40EB-B4F1-D01D67510836}" destId="{EE5824A7-15C1-4EF8-A994-3D35C0B6A8FB}" srcOrd="0" destOrd="0" presId="urn:microsoft.com/office/officeart/2005/8/layout/target3"/>
    <dgm:cxn modelId="{1344CABD-7B68-4204-A20B-6E91C8822FDF}" type="presParOf" srcId="{A6F178AC-7BDB-40EB-B4F1-D01D67510836}" destId="{2AB367F4-7E2E-4CB6-88C9-2EF147125E58}" srcOrd="1" destOrd="0" presId="urn:microsoft.com/office/officeart/2005/8/layout/target3"/>
    <dgm:cxn modelId="{A8E017A4-4AA9-4348-8413-9899D86B56B5}" type="presParOf" srcId="{A6F178AC-7BDB-40EB-B4F1-D01D67510836}" destId="{C1B2EC01-CD43-41A7-9227-F35789E4E11B}" srcOrd="2" destOrd="0" presId="urn:microsoft.com/office/officeart/2005/8/layout/target3"/>
    <dgm:cxn modelId="{77F49A8A-630F-4A81-B14A-58E244A36275}" type="presParOf" srcId="{A6F178AC-7BDB-40EB-B4F1-D01D67510836}" destId="{753D68E0-BD54-44A2-9311-02F63C6CA526}" srcOrd="3" destOrd="0" presId="urn:microsoft.com/office/officeart/2005/8/layout/target3"/>
    <dgm:cxn modelId="{22D9CB09-D2F9-4220-8176-5BE1882FB69B}" type="presParOf" srcId="{A6F178AC-7BDB-40EB-B4F1-D01D67510836}" destId="{5C2D7F29-7F27-4C83-9D88-D2F30BF78FAC}" srcOrd="4" destOrd="0" presId="urn:microsoft.com/office/officeart/2005/8/layout/target3"/>
    <dgm:cxn modelId="{D9BE329D-5CA4-407C-8708-07EBBDEDD27B}" type="presParOf" srcId="{A6F178AC-7BDB-40EB-B4F1-D01D67510836}" destId="{8C2B95C3-BD7C-4601-9E50-450CF424B1FE}" srcOrd="5" destOrd="0" presId="urn:microsoft.com/office/officeart/2005/8/layout/target3"/>
    <dgm:cxn modelId="{4D483096-2DFA-4C2D-B7F9-C336163E29FA}" type="presParOf" srcId="{A6F178AC-7BDB-40EB-B4F1-D01D67510836}" destId="{90B41953-DC64-41F1-A9EF-37B9F356DB68}" srcOrd="6" destOrd="0" presId="urn:microsoft.com/office/officeart/2005/8/layout/target3"/>
    <dgm:cxn modelId="{7D7F552F-B226-4980-9191-2E33A13CF42C}" type="presParOf" srcId="{A6F178AC-7BDB-40EB-B4F1-D01D67510836}" destId="{9AFB0A51-6F20-4C50-965F-C85DB6A3A534}" srcOrd="7" destOrd="0" presId="urn:microsoft.com/office/officeart/2005/8/layout/target3"/>
    <dgm:cxn modelId="{77165476-BB29-4B14-9635-7CABA19660D4}" type="presParOf" srcId="{A6F178AC-7BDB-40EB-B4F1-D01D67510836}" destId="{3B7B8515-FC79-4E21-87E2-3B12D10A56BB}" srcOrd="8" destOrd="0" presId="urn:microsoft.com/office/officeart/2005/8/layout/target3"/>
    <dgm:cxn modelId="{5A6A4E2A-7B19-4748-9BB2-7A9C191C7C4B}" type="presParOf" srcId="{A6F178AC-7BDB-40EB-B4F1-D01D67510836}" destId="{81401E51-B740-44A9-ABB6-6B57EF4FC6E3}" srcOrd="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5A346-257E-4E7D-B727-A1EF530C2D5D}">
      <dsp:nvSpPr>
        <dsp:cNvPr id="0" name=""/>
        <dsp:cNvSpPr/>
      </dsp:nvSpPr>
      <dsp:spPr>
        <a:xfrm>
          <a:off x="51" y="75969"/>
          <a:ext cx="4913783" cy="5760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a:t>Resource Kits</a:t>
          </a:r>
        </a:p>
      </dsp:txBody>
      <dsp:txXfrm>
        <a:off x="51" y="75969"/>
        <a:ext cx="4913783" cy="576000"/>
      </dsp:txXfrm>
    </dsp:sp>
    <dsp:sp modelId="{DB6EC90E-05A5-43D2-9354-52E58F3C8ACC}">
      <dsp:nvSpPr>
        <dsp:cNvPr id="0" name=""/>
        <dsp:cNvSpPr/>
      </dsp:nvSpPr>
      <dsp:spPr>
        <a:xfrm>
          <a:off x="51" y="651969"/>
          <a:ext cx="4913783" cy="362339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Broad structures and processes to promote safety in obstetric care alongside patient safety bundle implementation</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Implemented across a variety of care settings</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Currently no associated data collection plans – </a:t>
          </a:r>
          <a:r>
            <a:rPr lang="en-US" sz="2000" b="1" i="1" kern="1200">
              <a:solidFill>
                <a:schemeClr val="accent5"/>
              </a:solidFill>
            </a:rPr>
            <a:t>until now!</a:t>
          </a:r>
          <a:endParaRPr lang="en-US" sz="2000" b="1" kern="1200">
            <a:solidFill>
              <a:schemeClr val="accent5"/>
            </a:solidFill>
          </a:endParaRPr>
        </a:p>
      </dsp:txBody>
      <dsp:txXfrm>
        <a:off x="51" y="651969"/>
        <a:ext cx="4913783" cy="3623399"/>
      </dsp:txXfrm>
    </dsp:sp>
    <dsp:sp modelId="{9D37068A-2936-4D6E-A141-00800F06FF7B}">
      <dsp:nvSpPr>
        <dsp:cNvPr id="0" name=""/>
        <dsp:cNvSpPr/>
      </dsp:nvSpPr>
      <dsp:spPr>
        <a:xfrm>
          <a:off x="5601764" y="75969"/>
          <a:ext cx="4913783" cy="5760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a:t>Patient Safety Bundles</a:t>
          </a:r>
        </a:p>
      </dsp:txBody>
      <dsp:txXfrm>
        <a:off x="5601764" y="75969"/>
        <a:ext cx="4913783" cy="576000"/>
      </dsp:txXfrm>
    </dsp:sp>
    <dsp:sp modelId="{785B5FC7-056F-4007-9F2D-B10B621F2D0D}">
      <dsp:nvSpPr>
        <dsp:cNvPr id="0" name=""/>
        <dsp:cNvSpPr/>
      </dsp:nvSpPr>
      <dsp:spPr>
        <a:xfrm>
          <a:off x="5601764" y="651969"/>
          <a:ext cx="4913783" cy="362339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List elements specific to a clinical condition or time period of care</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Implemented in perinatal care settings</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Data collection plans to inform quality improvement</a:t>
          </a:r>
        </a:p>
      </dsp:txBody>
      <dsp:txXfrm>
        <a:off x="5601764" y="651969"/>
        <a:ext cx="4913783" cy="36233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824A7-15C1-4EF8-A994-3D35C0B6A8FB}">
      <dsp:nvSpPr>
        <dsp:cNvPr id="0" name=""/>
        <dsp:cNvSpPr/>
      </dsp:nvSpPr>
      <dsp:spPr>
        <a:xfrm>
          <a:off x="0" y="0"/>
          <a:ext cx="3138260" cy="3138260"/>
        </a:xfrm>
        <a:prstGeom prst="pie">
          <a:avLst>
            <a:gd name="adj1" fmla="val 54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B2EC01-CD43-41A7-9227-F35789E4E11B}">
      <dsp:nvSpPr>
        <dsp:cNvPr id="0" name=""/>
        <dsp:cNvSpPr/>
      </dsp:nvSpPr>
      <dsp:spPr>
        <a:xfrm>
          <a:off x="1559790" y="0"/>
          <a:ext cx="7296506" cy="313826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Denominator</a:t>
          </a:r>
        </a:p>
      </dsp:txBody>
      <dsp:txXfrm>
        <a:off x="1559790" y="0"/>
        <a:ext cx="3648253" cy="1490673"/>
      </dsp:txXfrm>
    </dsp:sp>
    <dsp:sp modelId="{5C2D7F29-7F27-4C83-9D88-D2F30BF78FAC}">
      <dsp:nvSpPr>
        <dsp:cNvPr id="0" name=""/>
        <dsp:cNvSpPr/>
      </dsp:nvSpPr>
      <dsp:spPr>
        <a:xfrm>
          <a:off x="823793" y="1490673"/>
          <a:ext cx="1490673" cy="1490673"/>
        </a:xfrm>
        <a:prstGeom prst="pie">
          <a:avLst>
            <a:gd name="adj1" fmla="val 54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2B95C3-BD7C-4601-9E50-450CF424B1FE}">
      <dsp:nvSpPr>
        <dsp:cNvPr id="0" name=""/>
        <dsp:cNvSpPr/>
      </dsp:nvSpPr>
      <dsp:spPr>
        <a:xfrm>
          <a:off x="1569130" y="1490673"/>
          <a:ext cx="7296506" cy="1490673"/>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Numerator</a:t>
          </a:r>
        </a:p>
      </dsp:txBody>
      <dsp:txXfrm>
        <a:off x="1569130" y="1490673"/>
        <a:ext cx="3648253" cy="1490673"/>
      </dsp:txXfrm>
    </dsp:sp>
    <dsp:sp modelId="{9AFB0A51-6F20-4C50-965F-C85DB6A3A534}">
      <dsp:nvSpPr>
        <dsp:cNvPr id="0" name=""/>
        <dsp:cNvSpPr/>
      </dsp:nvSpPr>
      <dsp:spPr>
        <a:xfrm>
          <a:off x="5217383" y="0"/>
          <a:ext cx="3648253" cy="149067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a:t>All pregnant and postpartum people triaged or admitted for care</a:t>
          </a:r>
        </a:p>
      </dsp:txBody>
      <dsp:txXfrm>
        <a:off x="5217383" y="0"/>
        <a:ext cx="3648253" cy="1490673"/>
      </dsp:txXfrm>
    </dsp:sp>
    <dsp:sp modelId="{81401E51-B740-44A9-ABB6-6B57EF4FC6E3}">
      <dsp:nvSpPr>
        <dsp:cNvPr id="0" name=""/>
        <dsp:cNvSpPr/>
      </dsp:nvSpPr>
      <dsp:spPr>
        <a:xfrm>
          <a:off x="5217383" y="1490673"/>
          <a:ext cx="3648253" cy="149067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a:t>Among the denominator, those with documentation of having received a cardiovascular disease assessment using a standardized tool</a:t>
          </a:r>
        </a:p>
      </dsp:txBody>
      <dsp:txXfrm>
        <a:off x="5217383" y="1490673"/>
        <a:ext cx="3648253" cy="149067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824A7-15C1-4EF8-A994-3D35C0B6A8FB}">
      <dsp:nvSpPr>
        <dsp:cNvPr id="0" name=""/>
        <dsp:cNvSpPr/>
      </dsp:nvSpPr>
      <dsp:spPr>
        <a:xfrm>
          <a:off x="0" y="0"/>
          <a:ext cx="3138260" cy="3138260"/>
        </a:xfrm>
        <a:prstGeom prst="pie">
          <a:avLst>
            <a:gd name="adj1" fmla="val 54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B2EC01-CD43-41A7-9227-F35789E4E11B}">
      <dsp:nvSpPr>
        <dsp:cNvPr id="0" name=""/>
        <dsp:cNvSpPr/>
      </dsp:nvSpPr>
      <dsp:spPr>
        <a:xfrm>
          <a:off x="1559790" y="0"/>
          <a:ext cx="7296506" cy="313826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Denominator</a:t>
          </a:r>
        </a:p>
      </dsp:txBody>
      <dsp:txXfrm>
        <a:off x="1559790" y="0"/>
        <a:ext cx="3648253" cy="1490673"/>
      </dsp:txXfrm>
    </dsp:sp>
    <dsp:sp modelId="{5C2D7F29-7F27-4C83-9D88-D2F30BF78FAC}">
      <dsp:nvSpPr>
        <dsp:cNvPr id="0" name=""/>
        <dsp:cNvSpPr/>
      </dsp:nvSpPr>
      <dsp:spPr>
        <a:xfrm>
          <a:off x="823793" y="1490673"/>
          <a:ext cx="1490673" cy="1490673"/>
        </a:xfrm>
        <a:prstGeom prst="pie">
          <a:avLst>
            <a:gd name="adj1" fmla="val 54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2B95C3-BD7C-4601-9E50-450CF424B1FE}">
      <dsp:nvSpPr>
        <dsp:cNvPr id="0" name=""/>
        <dsp:cNvSpPr/>
      </dsp:nvSpPr>
      <dsp:spPr>
        <a:xfrm>
          <a:off x="1569130" y="1490673"/>
          <a:ext cx="7296506" cy="1490673"/>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Numerator</a:t>
          </a:r>
        </a:p>
      </dsp:txBody>
      <dsp:txXfrm>
        <a:off x="1569130" y="1490673"/>
        <a:ext cx="3648253" cy="1490673"/>
      </dsp:txXfrm>
    </dsp:sp>
    <dsp:sp modelId="{9AFB0A51-6F20-4C50-965F-C85DB6A3A534}">
      <dsp:nvSpPr>
        <dsp:cNvPr id="0" name=""/>
        <dsp:cNvSpPr/>
      </dsp:nvSpPr>
      <dsp:spPr>
        <a:xfrm>
          <a:off x="5217383" y="0"/>
          <a:ext cx="3648253" cy="149067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a:t>All patient charts with documentation of current pregnancy or pregnancy in the last 12 months</a:t>
          </a:r>
        </a:p>
      </dsp:txBody>
      <dsp:txXfrm>
        <a:off x="5217383" y="0"/>
        <a:ext cx="3648253" cy="1490673"/>
      </dsp:txXfrm>
    </dsp:sp>
    <dsp:sp modelId="{81401E51-B740-44A9-ABB6-6B57EF4FC6E3}">
      <dsp:nvSpPr>
        <dsp:cNvPr id="0" name=""/>
        <dsp:cNvSpPr/>
      </dsp:nvSpPr>
      <dsp:spPr>
        <a:xfrm>
          <a:off x="5217383" y="1490673"/>
          <a:ext cx="3648253" cy="149067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a:t>Among the denominator, charts containing </a:t>
          </a:r>
          <a:r>
            <a:rPr lang="en-US" sz="2100" b="1" kern="1200"/>
            <a:t>no </a:t>
          </a:r>
          <a:r>
            <a:rPr lang="en-US" sz="2100" b="0" kern="1200"/>
            <a:t>stigmatizing or judgment language</a:t>
          </a:r>
          <a:endParaRPr lang="en-US" sz="2100" kern="1200"/>
        </a:p>
      </dsp:txBody>
      <dsp:txXfrm>
        <a:off x="5217383" y="1490673"/>
        <a:ext cx="3648253" cy="14906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D8316-5D3A-4A53-9C27-8DD002CEB7C8}">
      <dsp:nvSpPr>
        <dsp:cNvPr id="0" name=""/>
        <dsp:cNvSpPr/>
      </dsp:nvSpPr>
      <dsp:spPr>
        <a:xfrm>
          <a:off x="1283" y="1675048"/>
          <a:ext cx="2503103" cy="1001241"/>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a:t>OBERRK Reviewed</a:t>
          </a:r>
        </a:p>
      </dsp:txBody>
      <dsp:txXfrm>
        <a:off x="1283" y="1675048"/>
        <a:ext cx="2252793" cy="1001241"/>
      </dsp:txXfrm>
    </dsp:sp>
    <dsp:sp modelId="{F568FC25-974B-404F-B3EE-E0C60709591B}">
      <dsp:nvSpPr>
        <dsp:cNvPr id="0" name=""/>
        <dsp:cNvSpPr/>
      </dsp:nvSpPr>
      <dsp:spPr>
        <a:xfrm>
          <a:off x="2003766" y="1675048"/>
          <a:ext cx="2503103" cy="100124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a:t>Cross-Referenced With Standards*</a:t>
          </a:r>
        </a:p>
      </dsp:txBody>
      <dsp:txXfrm>
        <a:off x="2504387" y="1675048"/>
        <a:ext cx="1501862" cy="1001241"/>
      </dsp:txXfrm>
    </dsp:sp>
    <dsp:sp modelId="{384305EC-D4A6-49A2-88E5-CCC0CB17FFC6}">
      <dsp:nvSpPr>
        <dsp:cNvPr id="0" name=""/>
        <dsp:cNvSpPr/>
      </dsp:nvSpPr>
      <dsp:spPr>
        <a:xfrm>
          <a:off x="4006248" y="1675048"/>
          <a:ext cx="2503103" cy="1001241"/>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a:t>Measures Identified</a:t>
          </a:r>
        </a:p>
      </dsp:txBody>
      <dsp:txXfrm>
        <a:off x="4506869" y="1675048"/>
        <a:ext cx="1501862" cy="1001241"/>
      </dsp:txXfrm>
    </dsp:sp>
    <dsp:sp modelId="{2B4D9513-4BE2-4D9C-A13E-2DCA12420591}">
      <dsp:nvSpPr>
        <dsp:cNvPr id="0" name=""/>
        <dsp:cNvSpPr/>
      </dsp:nvSpPr>
      <dsp:spPr>
        <a:xfrm>
          <a:off x="6008730" y="1675048"/>
          <a:ext cx="2503103" cy="1001241"/>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a:t>Expert Review</a:t>
          </a:r>
        </a:p>
      </dsp:txBody>
      <dsp:txXfrm>
        <a:off x="6509351" y="1675048"/>
        <a:ext cx="1501862" cy="1001241"/>
      </dsp:txXfrm>
    </dsp:sp>
    <dsp:sp modelId="{535688C3-6B75-4D81-8426-52880A73C07C}">
      <dsp:nvSpPr>
        <dsp:cNvPr id="0" name=""/>
        <dsp:cNvSpPr/>
      </dsp:nvSpPr>
      <dsp:spPr>
        <a:xfrm>
          <a:off x="8011213" y="1675048"/>
          <a:ext cx="2503103" cy="100124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a:t>Finalization</a:t>
          </a:r>
        </a:p>
      </dsp:txBody>
      <dsp:txXfrm>
        <a:off x="8511834" y="1675048"/>
        <a:ext cx="1501862" cy="10012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824A7-15C1-4EF8-A994-3D35C0B6A8FB}">
      <dsp:nvSpPr>
        <dsp:cNvPr id="0" name=""/>
        <dsp:cNvSpPr/>
      </dsp:nvSpPr>
      <dsp:spPr>
        <a:xfrm>
          <a:off x="0" y="0"/>
          <a:ext cx="3138260" cy="3138260"/>
        </a:xfrm>
        <a:prstGeom prst="pie">
          <a:avLst>
            <a:gd name="adj1" fmla="val 54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B2EC01-CD43-41A7-9227-F35789E4E11B}">
      <dsp:nvSpPr>
        <dsp:cNvPr id="0" name=""/>
        <dsp:cNvSpPr/>
      </dsp:nvSpPr>
      <dsp:spPr>
        <a:xfrm>
          <a:off x="1559790" y="0"/>
          <a:ext cx="7296506" cy="313826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Denominator</a:t>
          </a:r>
        </a:p>
      </dsp:txBody>
      <dsp:txXfrm>
        <a:off x="1559790" y="0"/>
        <a:ext cx="3648253" cy="1490673"/>
      </dsp:txXfrm>
    </dsp:sp>
    <dsp:sp modelId="{5C2D7F29-7F27-4C83-9D88-D2F30BF78FAC}">
      <dsp:nvSpPr>
        <dsp:cNvPr id="0" name=""/>
        <dsp:cNvSpPr/>
      </dsp:nvSpPr>
      <dsp:spPr>
        <a:xfrm>
          <a:off x="823793" y="1490673"/>
          <a:ext cx="1490673" cy="1490673"/>
        </a:xfrm>
        <a:prstGeom prst="pie">
          <a:avLst>
            <a:gd name="adj1" fmla="val 54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2B95C3-BD7C-4601-9E50-450CF424B1FE}">
      <dsp:nvSpPr>
        <dsp:cNvPr id="0" name=""/>
        <dsp:cNvSpPr/>
      </dsp:nvSpPr>
      <dsp:spPr>
        <a:xfrm>
          <a:off x="1569130" y="1490673"/>
          <a:ext cx="7296506" cy="1490673"/>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Numerator</a:t>
          </a:r>
        </a:p>
      </dsp:txBody>
      <dsp:txXfrm>
        <a:off x="1569130" y="1490673"/>
        <a:ext cx="3648253" cy="1490673"/>
      </dsp:txXfrm>
    </dsp:sp>
    <dsp:sp modelId="{9AFB0A51-6F20-4C50-965F-C85DB6A3A534}">
      <dsp:nvSpPr>
        <dsp:cNvPr id="0" name=""/>
        <dsp:cNvSpPr/>
      </dsp:nvSpPr>
      <dsp:spPr>
        <a:xfrm>
          <a:off x="5217383" y="0"/>
          <a:ext cx="3648253" cy="149067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a:t>All patients with documentation of current pregnancy or pregnancy in the last 12 months</a:t>
          </a:r>
        </a:p>
      </dsp:txBody>
      <dsp:txXfrm>
        <a:off x="5217383" y="0"/>
        <a:ext cx="3648253" cy="1490673"/>
      </dsp:txXfrm>
    </dsp:sp>
    <dsp:sp modelId="{81401E51-B740-44A9-ABB6-6B57EF4FC6E3}">
      <dsp:nvSpPr>
        <dsp:cNvPr id="0" name=""/>
        <dsp:cNvSpPr/>
      </dsp:nvSpPr>
      <dsp:spPr>
        <a:xfrm>
          <a:off x="5217383" y="1490673"/>
          <a:ext cx="3648253" cy="149067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a:t>Among the denominator, patients who returned to the facility within 72 hours of the previous presentation for care</a:t>
          </a:r>
        </a:p>
      </dsp:txBody>
      <dsp:txXfrm>
        <a:off x="5217383" y="1490673"/>
        <a:ext cx="3648253" cy="14906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824A7-15C1-4EF8-A994-3D35C0B6A8FB}">
      <dsp:nvSpPr>
        <dsp:cNvPr id="0" name=""/>
        <dsp:cNvSpPr/>
      </dsp:nvSpPr>
      <dsp:spPr>
        <a:xfrm>
          <a:off x="0" y="0"/>
          <a:ext cx="3138260" cy="3138260"/>
        </a:xfrm>
        <a:prstGeom prst="pie">
          <a:avLst>
            <a:gd name="adj1" fmla="val 54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B2EC01-CD43-41A7-9227-F35789E4E11B}">
      <dsp:nvSpPr>
        <dsp:cNvPr id="0" name=""/>
        <dsp:cNvSpPr/>
      </dsp:nvSpPr>
      <dsp:spPr>
        <a:xfrm>
          <a:off x="1559790" y="0"/>
          <a:ext cx="7296506" cy="313826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Denominator</a:t>
          </a:r>
        </a:p>
      </dsp:txBody>
      <dsp:txXfrm>
        <a:off x="1559790" y="0"/>
        <a:ext cx="3648253" cy="1490673"/>
      </dsp:txXfrm>
    </dsp:sp>
    <dsp:sp modelId="{5C2D7F29-7F27-4C83-9D88-D2F30BF78FAC}">
      <dsp:nvSpPr>
        <dsp:cNvPr id="0" name=""/>
        <dsp:cNvSpPr/>
      </dsp:nvSpPr>
      <dsp:spPr>
        <a:xfrm>
          <a:off x="823793" y="1490673"/>
          <a:ext cx="1490673" cy="1490673"/>
        </a:xfrm>
        <a:prstGeom prst="pie">
          <a:avLst>
            <a:gd name="adj1" fmla="val 54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2B95C3-BD7C-4601-9E50-450CF424B1FE}">
      <dsp:nvSpPr>
        <dsp:cNvPr id="0" name=""/>
        <dsp:cNvSpPr/>
      </dsp:nvSpPr>
      <dsp:spPr>
        <a:xfrm>
          <a:off x="1569130" y="1490673"/>
          <a:ext cx="7296506" cy="1490673"/>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Numerator</a:t>
          </a:r>
        </a:p>
      </dsp:txBody>
      <dsp:txXfrm>
        <a:off x="1569130" y="1490673"/>
        <a:ext cx="3648253" cy="1490673"/>
      </dsp:txXfrm>
    </dsp:sp>
    <dsp:sp modelId="{9AFB0A51-6F20-4C50-965F-C85DB6A3A534}">
      <dsp:nvSpPr>
        <dsp:cNvPr id="0" name=""/>
        <dsp:cNvSpPr/>
      </dsp:nvSpPr>
      <dsp:spPr>
        <a:xfrm>
          <a:off x="5217383" y="0"/>
          <a:ext cx="3648253" cy="149067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a:t>Females ages 12-55 presenting to the Emergency Department</a:t>
          </a:r>
        </a:p>
      </dsp:txBody>
      <dsp:txXfrm>
        <a:off x="5217383" y="0"/>
        <a:ext cx="3648253" cy="1490673"/>
      </dsp:txXfrm>
    </dsp:sp>
    <dsp:sp modelId="{81401E51-B740-44A9-ABB6-6B57EF4FC6E3}">
      <dsp:nvSpPr>
        <dsp:cNvPr id="0" name=""/>
        <dsp:cNvSpPr/>
      </dsp:nvSpPr>
      <dsp:spPr>
        <a:xfrm>
          <a:off x="5217383" y="1490673"/>
          <a:ext cx="3648253" cy="149067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a:t>Among the denominator, those with documentation of having been screened for current or recent pregnancy in the last 12 months</a:t>
          </a:r>
        </a:p>
      </dsp:txBody>
      <dsp:txXfrm>
        <a:off x="5217383" y="1490673"/>
        <a:ext cx="3648253" cy="14906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824A7-15C1-4EF8-A994-3D35C0B6A8FB}">
      <dsp:nvSpPr>
        <dsp:cNvPr id="0" name=""/>
        <dsp:cNvSpPr/>
      </dsp:nvSpPr>
      <dsp:spPr>
        <a:xfrm>
          <a:off x="0" y="0"/>
          <a:ext cx="3138260" cy="3138260"/>
        </a:xfrm>
        <a:prstGeom prst="pie">
          <a:avLst>
            <a:gd name="adj1" fmla="val 54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B2EC01-CD43-41A7-9227-F35789E4E11B}">
      <dsp:nvSpPr>
        <dsp:cNvPr id="0" name=""/>
        <dsp:cNvSpPr/>
      </dsp:nvSpPr>
      <dsp:spPr>
        <a:xfrm>
          <a:off x="1559790" y="0"/>
          <a:ext cx="7296506" cy="313826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Denominator</a:t>
          </a:r>
        </a:p>
      </dsp:txBody>
      <dsp:txXfrm>
        <a:off x="1559790" y="0"/>
        <a:ext cx="3648253" cy="1490673"/>
      </dsp:txXfrm>
    </dsp:sp>
    <dsp:sp modelId="{5C2D7F29-7F27-4C83-9D88-D2F30BF78FAC}">
      <dsp:nvSpPr>
        <dsp:cNvPr id="0" name=""/>
        <dsp:cNvSpPr/>
      </dsp:nvSpPr>
      <dsp:spPr>
        <a:xfrm>
          <a:off x="823793" y="1490673"/>
          <a:ext cx="1490673" cy="1490673"/>
        </a:xfrm>
        <a:prstGeom prst="pie">
          <a:avLst>
            <a:gd name="adj1" fmla="val 54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2B95C3-BD7C-4601-9E50-450CF424B1FE}">
      <dsp:nvSpPr>
        <dsp:cNvPr id="0" name=""/>
        <dsp:cNvSpPr/>
      </dsp:nvSpPr>
      <dsp:spPr>
        <a:xfrm>
          <a:off x="1569130" y="1490673"/>
          <a:ext cx="7296506" cy="1490673"/>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Numerator</a:t>
          </a:r>
        </a:p>
      </dsp:txBody>
      <dsp:txXfrm>
        <a:off x="1569130" y="1490673"/>
        <a:ext cx="3648253" cy="1490673"/>
      </dsp:txXfrm>
    </dsp:sp>
    <dsp:sp modelId="{9AFB0A51-6F20-4C50-965F-C85DB6A3A534}">
      <dsp:nvSpPr>
        <dsp:cNvPr id="0" name=""/>
        <dsp:cNvSpPr/>
      </dsp:nvSpPr>
      <dsp:spPr>
        <a:xfrm>
          <a:off x="5217383" y="0"/>
          <a:ext cx="3648253" cy="149067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a:t>Emergency Department providers, nurses, and direct patient care staff</a:t>
          </a:r>
        </a:p>
      </dsp:txBody>
      <dsp:txXfrm>
        <a:off x="5217383" y="0"/>
        <a:ext cx="3648253" cy="1490673"/>
      </dsp:txXfrm>
    </dsp:sp>
    <dsp:sp modelId="{81401E51-B740-44A9-ABB6-6B57EF4FC6E3}">
      <dsp:nvSpPr>
        <dsp:cNvPr id="0" name=""/>
        <dsp:cNvSpPr/>
      </dsp:nvSpPr>
      <dsp:spPr>
        <a:xfrm>
          <a:off x="5217383" y="1490673"/>
          <a:ext cx="3648253" cy="149067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a:t>Among the denominator, those who have completed at least one type of education, simulation, or training on obstetric emergency topics within the last 6 months</a:t>
          </a:r>
        </a:p>
      </dsp:txBody>
      <dsp:txXfrm>
        <a:off x="5217383" y="1490673"/>
        <a:ext cx="3648253" cy="14906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824A7-15C1-4EF8-A994-3D35C0B6A8FB}">
      <dsp:nvSpPr>
        <dsp:cNvPr id="0" name=""/>
        <dsp:cNvSpPr/>
      </dsp:nvSpPr>
      <dsp:spPr>
        <a:xfrm>
          <a:off x="0" y="0"/>
          <a:ext cx="3138260" cy="3138260"/>
        </a:xfrm>
        <a:prstGeom prst="pie">
          <a:avLst>
            <a:gd name="adj1" fmla="val 54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B2EC01-CD43-41A7-9227-F35789E4E11B}">
      <dsp:nvSpPr>
        <dsp:cNvPr id="0" name=""/>
        <dsp:cNvSpPr/>
      </dsp:nvSpPr>
      <dsp:spPr>
        <a:xfrm>
          <a:off x="1559790" y="0"/>
          <a:ext cx="7296506" cy="313826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Denominator</a:t>
          </a:r>
        </a:p>
      </dsp:txBody>
      <dsp:txXfrm>
        <a:off x="1559790" y="0"/>
        <a:ext cx="3648253" cy="1490673"/>
      </dsp:txXfrm>
    </dsp:sp>
    <dsp:sp modelId="{5C2D7F29-7F27-4C83-9D88-D2F30BF78FAC}">
      <dsp:nvSpPr>
        <dsp:cNvPr id="0" name=""/>
        <dsp:cNvSpPr/>
      </dsp:nvSpPr>
      <dsp:spPr>
        <a:xfrm>
          <a:off x="823793" y="1490673"/>
          <a:ext cx="1490673" cy="1490673"/>
        </a:xfrm>
        <a:prstGeom prst="pie">
          <a:avLst>
            <a:gd name="adj1" fmla="val 54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2B95C3-BD7C-4601-9E50-450CF424B1FE}">
      <dsp:nvSpPr>
        <dsp:cNvPr id="0" name=""/>
        <dsp:cNvSpPr/>
      </dsp:nvSpPr>
      <dsp:spPr>
        <a:xfrm>
          <a:off x="1569130" y="1490673"/>
          <a:ext cx="7296506" cy="1490673"/>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Numerator</a:t>
          </a:r>
        </a:p>
      </dsp:txBody>
      <dsp:txXfrm>
        <a:off x="1569130" y="1490673"/>
        <a:ext cx="3648253" cy="1490673"/>
      </dsp:txXfrm>
    </dsp:sp>
    <dsp:sp modelId="{9AFB0A51-6F20-4C50-965F-C85DB6A3A534}">
      <dsp:nvSpPr>
        <dsp:cNvPr id="0" name=""/>
        <dsp:cNvSpPr/>
      </dsp:nvSpPr>
      <dsp:spPr>
        <a:xfrm>
          <a:off x="5217383" y="0"/>
          <a:ext cx="3648253" cy="149067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n-US" sz="1500" kern="1200"/>
            <a:t>Pregnant and postpartum people with acute-onset severe hypertension that persists for 15 minutes or more, including those with preeclampsia, gestational or chronic hypertension</a:t>
          </a:r>
        </a:p>
      </dsp:txBody>
      <dsp:txXfrm>
        <a:off x="5217383" y="0"/>
        <a:ext cx="3648253" cy="1490673"/>
      </dsp:txXfrm>
    </dsp:sp>
    <dsp:sp modelId="{81401E51-B740-44A9-ABB6-6B57EF4FC6E3}">
      <dsp:nvSpPr>
        <dsp:cNvPr id="0" name=""/>
        <dsp:cNvSpPr/>
      </dsp:nvSpPr>
      <dsp:spPr>
        <a:xfrm>
          <a:off x="5217383" y="1490673"/>
          <a:ext cx="3648253" cy="149067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n-US" sz="1500" kern="1200"/>
            <a:t>Among the denominator, those who were treated within 1 hour, as measured from the first severe range BP reading</a:t>
          </a:r>
        </a:p>
      </dsp:txBody>
      <dsp:txXfrm>
        <a:off x="5217383" y="1490673"/>
        <a:ext cx="3648253" cy="14906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824A7-15C1-4EF8-A994-3D35C0B6A8FB}">
      <dsp:nvSpPr>
        <dsp:cNvPr id="0" name=""/>
        <dsp:cNvSpPr/>
      </dsp:nvSpPr>
      <dsp:spPr>
        <a:xfrm>
          <a:off x="0" y="0"/>
          <a:ext cx="3138260" cy="3138260"/>
        </a:xfrm>
        <a:prstGeom prst="pie">
          <a:avLst>
            <a:gd name="adj1" fmla="val 54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B2EC01-CD43-41A7-9227-F35789E4E11B}">
      <dsp:nvSpPr>
        <dsp:cNvPr id="0" name=""/>
        <dsp:cNvSpPr/>
      </dsp:nvSpPr>
      <dsp:spPr>
        <a:xfrm>
          <a:off x="1559790" y="0"/>
          <a:ext cx="7296506" cy="313826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Denominator</a:t>
          </a:r>
        </a:p>
      </dsp:txBody>
      <dsp:txXfrm>
        <a:off x="1559790" y="0"/>
        <a:ext cx="3648253" cy="1490673"/>
      </dsp:txXfrm>
    </dsp:sp>
    <dsp:sp modelId="{5C2D7F29-7F27-4C83-9D88-D2F30BF78FAC}">
      <dsp:nvSpPr>
        <dsp:cNvPr id="0" name=""/>
        <dsp:cNvSpPr/>
      </dsp:nvSpPr>
      <dsp:spPr>
        <a:xfrm>
          <a:off x="823793" y="1490673"/>
          <a:ext cx="1490673" cy="1490673"/>
        </a:xfrm>
        <a:prstGeom prst="pie">
          <a:avLst>
            <a:gd name="adj1" fmla="val 54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2B95C3-BD7C-4601-9E50-450CF424B1FE}">
      <dsp:nvSpPr>
        <dsp:cNvPr id="0" name=""/>
        <dsp:cNvSpPr/>
      </dsp:nvSpPr>
      <dsp:spPr>
        <a:xfrm>
          <a:off x="1569130" y="1490673"/>
          <a:ext cx="7296506" cy="1490673"/>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Numerator</a:t>
          </a:r>
        </a:p>
      </dsp:txBody>
      <dsp:txXfrm>
        <a:off x="1569130" y="1490673"/>
        <a:ext cx="3648253" cy="1490673"/>
      </dsp:txXfrm>
    </dsp:sp>
    <dsp:sp modelId="{9AFB0A51-6F20-4C50-965F-C85DB6A3A534}">
      <dsp:nvSpPr>
        <dsp:cNvPr id="0" name=""/>
        <dsp:cNvSpPr/>
      </dsp:nvSpPr>
      <dsp:spPr>
        <a:xfrm>
          <a:off x="5217383" y="0"/>
          <a:ext cx="3648253" cy="149067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a:t>Pregnant and postpartum people with a chief complaint of a mental health concern, or those who had a positive mental health screen using a validated screening tool at any time during the care encounter</a:t>
          </a:r>
        </a:p>
      </dsp:txBody>
      <dsp:txXfrm>
        <a:off x="5217383" y="0"/>
        <a:ext cx="3648253" cy="1490673"/>
      </dsp:txXfrm>
    </dsp:sp>
    <dsp:sp modelId="{81401E51-B740-44A9-ABB6-6B57EF4FC6E3}">
      <dsp:nvSpPr>
        <dsp:cNvPr id="0" name=""/>
        <dsp:cNvSpPr/>
      </dsp:nvSpPr>
      <dsp:spPr>
        <a:xfrm>
          <a:off x="5217383" y="1490673"/>
          <a:ext cx="3648253" cy="149067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a:t>Among the denominator, those who received an appropriate risk assessment or referral based on acuity of presenting concern</a:t>
          </a:r>
        </a:p>
      </dsp:txBody>
      <dsp:txXfrm>
        <a:off x="5217383" y="1490673"/>
        <a:ext cx="3648253" cy="14906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824A7-15C1-4EF8-A994-3D35C0B6A8FB}">
      <dsp:nvSpPr>
        <dsp:cNvPr id="0" name=""/>
        <dsp:cNvSpPr/>
      </dsp:nvSpPr>
      <dsp:spPr>
        <a:xfrm>
          <a:off x="0" y="0"/>
          <a:ext cx="3138260" cy="3138260"/>
        </a:xfrm>
        <a:prstGeom prst="pie">
          <a:avLst>
            <a:gd name="adj1" fmla="val 54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B2EC01-CD43-41A7-9227-F35789E4E11B}">
      <dsp:nvSpPr>
        <dsp:cNvPr id="0" name=""/>
        <dsp:cNvSpPr/>
      </dsp:nvSpPr>
      <dsp:spPr>
        <a:xfrm>
          <a:off x="1559790" y="0"/>
          <a:ext cx="7296506" cy="313826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Denominator</a:t>
          </a:r>
        </a:p>
      </dsp:txBody>
      <dsp:txXfrm>
        <a:off x="1559790" y="0"/>
        <a:ext cx="3648253" cy="1490673"/>
      </dsp:txXfrm>
    </dsp:sp>
    <dsp:sp modelId="{5C2D7F29-7F27-4C83-9D88-D2F30BF78FAC}">
      <dsp:nvSpPr>
        <dsp:cNvPr id="0" name=""/>
        <dsp:cNvSpPr/>
      </dsp:nvSpPr>
      <dsp:spPr>
        <a:xfrm>
          <a:off x="823793" y="1490673"/>
          <a:ext cx="1490673" cy="1490673"/>
        </a:xfrm>
        <a:prstGeom prst="pie">
          <a:avLst>
            <a:gd name="adj1" fmla="val 54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2B95C3-BD7C-4601-9E50-450CF424B1FE}">
      <dsp:nvSpPr>
        <dsp:cNvPr id="0" name=""/>
        <dsp:cNvSpPr/>
      </dsp:nvSpPr>
      <dsp:spPr>
        <a:xfrm>
          <a:off x="1569130" y="1490673"/>
          <a:ext cx="7296506" cy="1490673"/>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Numerator</a:t>
          </a:r>
        </a:p>
      </dsp:txBody>
      <dsp:txXfrm>
        <a:off x="1569130" y="1490673"/>
        <a:ext cx="3648253" cy="1490673"/>
      </dsp:txXfrm>
    </dsp:sp>
    <dsp:sp modelId="{9AFB0A51-6F20-4C50-965F-C85DB6A3A534}">
      <dsp:nvSpPr>
        <dsp:cNvPr id="0" name=""/>
        <dsp:cNvSpPr/>
      </dsp:nvSpPr>
      <dsp:spPr>
        <a:xfrm>
          <a:off x="5217383" y="0"/>
          <a:ext cx="3648253" cy="149067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a:t>Pregnant and postpartum people with a chief complaint of a substance use concern, or those who had a positive substance use screen using a validated screening tool at any time during the care encounter</a:t>
          </a:r>
        </a:p>
      </dsp:txBody>
      <dsp:txXfrm>
        <a:off x="5217383" y="0"/>
        <a:ext cx="3648253" cy="1490673"/>
      </dsp:txXfrm>
    </dsp:sp>
    <dsp:sp modelId="{81401E51-B740-44A9-ABB6-6B57EF4FC6E3}">
      <dsp:nvSpPr>
        <dsp:cNvPr id="0" name=""/>
        <dsp:cNvSpPr/>
      </dsp:nvSpPr>
      <dsp:spPr>
        <a:xfrm>
          <a:off x="5217383" y="1490673"/>
          <a:ext cx="3648253" cy="149067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a:t>Among the denominator, those who received an appropriate offering or provision of substance use disorder treatment</a:t>
          </a:r>
        </a:p>
      </dsp:txBody>
      <dsp:txXfrm>
        <a:off x="5217383" y="1490673"/>
        <a:ext cx="3648253" cy="149067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824A7-15C1-4EF8-A994-3D35C0B6A8FB}">
      <dsp:nvSpPr>
        <dsp:cNvPr id="0" name=""/>
        <dsp:cNvSpPr/>
      </dsp:nvSpPr>
      <dsp:spPr>
        <a:xfrm>
          <a:off x="0" y="0"/>
          <a:ext cx="3138260" cy="3138260"/>
        </a:xfrm>
        <a:prstGeom prst="pie">
          <a:avLst>
            <a:gd name="adj1" fmla="val 54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B2EC01-CD43-41A7-9227-F35789E4E11B}">
      <dsp:nvSpPr>
        <dsp:cNvPr id="0" name=""/>
        <dsp:cNvSpPr/>
      </dsp:nvSpPr>
      <dsp:spPr>
        <a:xfrm>
          <a:off x="1559790" y="0"/>
          <a:ext cx="7296506" cy="313826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Denominator</a:t>
          </a:r>
        </a:p>
      </dsp:txBody>
      <dsp:txXfrm>
        <a:off x="1559790" y="0"/>
        <a:ext cx="3648253" cy="1490673"/>
      </dsp:txXfrm>
    </dsp:sp>
    <dsp:sp modelId="{5C2D7F29-7F27-4C83-9D88-D2F30BF78FAC}">
      <dsp:nvSpPr>
        <dsp:cNvPr id="0" name=""/>
        <dsp:cNvSpPr/>
      </dsp:nvSpPr>
      <dsp:spPr>
        <a:xfrm>
          <a:off x="823793" y="1490673"/>
          <a:ext cx="1490673" cy="1490673"/>
        </a:xfrm>
        <a:prstGeom prst="pie">
          <a:avLst>
            <a:gd name="adj1" fmla="val 54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2B95C3-BD7C-4601-9E50-450CF424B1FE}">
      <dsp:nvSpPr>
        <dsp:cNvPr id="0" name=""/>
        <dsp:cNvSpPr/>
      </dsp:nvSpPr>
      <dsp:spPr>
        <a:xfrm>
          <a:off x="1569130" y="1490673"/>
          <a:ext cx="7296506" cy="1490673"/>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Numerator</a:t>
          </a:r>
        </a:p>
      </dsp:txBody>
      <dsp:txXfrm>
        <a:off x="1569130" y="1490673"/>
        <a:ext cx="3648253" cy="1490673"/>
      </dsp:txXfrm>
    </dsp:sp>
    <dsp:sp modelId="{9AFB0A51-6F20-4C50-965F-C85DB6A3A534}">
      <dsp:nvSpPr>
        <dsp:cNvPr id="0" name=""/>
        <dsp:cNvSpPr/>
      </dsp:nvSpPr>
      <dsp:spPr>
        <a:xfrm>
          <a:off x="5217383" y="0"/>
          <a:ext cx="3648253" cy="149067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a:t>All pregnant and postpartum patients with a diagnosis of sepsis </a:t>
          </a:r>
        </a:p>
      </dsp:txBody>
      <dsp:txXfrm>
        <a:off x="5217383" y="0"/>
        <a:ext cx="3648253" cy="1490673"/>
      </dsp:txXfrm>
    </dsp:sp>
    <dsp:sp modelId="{81401E51-B740-44A9-ABB6-6B57EF4FC6E3}">
      <dsp:nvSpPr>
        <dsp:cNvPr id="0" name=""/>
        <dsp:cNvSpPr/>
      </dsp:nvSpPr>
      <dsp:spPr>
        <a:xfrm>
          <a:off x="5217383" y="1490673"/>
          <a:ext cx="3648253" cy="149067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a:t>Among the denominator, those with appropriate antibiotics administered within 1 hour of sepsis diagnosis</a:t>
          </a:r>
        </a:p>
      </dsp:txBody>
      <dsp:txXfrm>
        <a:off x="5217383" y="1490673"/>
        <a:ext cx="3648253" cy="149067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BB0AD-6D8B-411E-8ACA-6FE3C1AF7DD6}" type="datetimeFigureOut">
              <a:rPr lang="en-US" smtClean="0"/>
              <a:t>7/9/2025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69C1F0-7EA9-4CAA-8777-2348BD5F0119}" type="slidenum">
              <a:rPr lang="en-US" smtClean="0"/>
              <a:t>‹#›</a:t>
            </a:fld>
            <a:endParaRPr lang="en-US"/>
          </a:p>
        </p:txBody>
      </p:sp>
    </p:spTree>
    <p:extLst>
      <p:ext uri="{BB962C8B-B14F-4D97-AF65-F5344CB8AC3E}">
        <p14:creationId xmlns:p14="http://schemas.microsoft.com/office/powerpoint/2010/main" val="2884073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mqcc.org/resource/cardiovascular-disease-assessment-pregnant-and-postpartum-wome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cog.org/programs/obstetric-emergencies-in-nonobstetric-settings"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saferbirth.org/aim-resources/aim-cornerstones/urgent-maternal-warning-signs-2/"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healthaffairs.org/doi/10.1377/hlthaff.2021.01423"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rhntc.org/"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rhntc.org"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aferbirth.org/aim-pregnancy-screening-statement/"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aferbirth.org/obstetric-simulation-scenarios-for-the-emergency-department/"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jog.org/article/S0002-9378(21)01108-X/fulltext"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20740-292E-42EA-A478-EC36E2DF2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6348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63854-75AE-8F98-1346-341AE8DFD7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2B541A-CC01-5AF1-6D1E-1C4A1EB25C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8E7464-C1E8-2F63-7494-958F5AF8E2D2}"/>
              </a:ext>
            </a:extLst>
          </p:cNvPr>
          <p:cNvSpPr>
            <a:spLocks noGrp="1"/>
          </p:cNvSpPr>
          <p:nvPr>
            <p:ph type="body" idx="1"/>
          </p:nvPr>
        </p:nvSpPr>
        <p:spPr/>
        <p:txBody>
          <a:bodyPr/>
          <a:lstStyle/>
          <a:p>
            <a:pPr marL="0" lv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23363165-5E09-543A-27C7-04502897B1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7FF2E-C083-4CCB-80F8-0426EBCDD7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5645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7A29E-6438-BF19-EF3B-E63A2C8B1D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2CE724-52EE-2886-8B95-E09BB5D30A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CB8F5C-1C7D-2451-BEC7-DED58C9911CC}"/>
              </a:ext>
            </a:extLst>
          </p:cNvPr>
          <p:cNvSpPr>
            <a:spLocks noGrp="1"/>
          </p:cNvSpPr>
          <p:nvPr>
            <p:ph type="body" idx="1"/>
          </p:nvPr>
        </p:nvSpPr>
        <p:spPr/>
        <p:txBody>
          <a:bodyPr/>
          <a:lstStyle/>
          <a:p>
            <a:pPr marL="0" lv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E55DEF49-E92C-84BD-C4B1-FE9681811D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7FF2E-C083-4CCB-80F8-0426EBCDD7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0586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F29BA-5295-3FC1-A4B8-048713E7AF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B16C3F-439A-2CDD-475D-00C4B68AAE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5F399D-F69E-88D5-A795-753D032C3253}"/>
              </a:ext>
            </a:extLst>
          </p:cNvPr>
          <p:cNvSpPr>
            <a:spLocks noGrp="1"/>
          </p:cNvSpPr>
          <p:nvPr>
            <p:ph type="body" idx="1"/>
          </p:nvPr>
        </p:nvSpPr>
        <p:spPr/>
        <p:txBody>
          <a:bodyPr/>
          <a:lstStyle/>
          <a:p>
            <a:pPr marL="171450" lvl="0" indent="-171450">
              <a:buFont typeface="Arial" panose="020B0604020202020204" pitchFamily="34" charset="0"/>
              <a:buChar char="•"/>
            </a:pPr>
            <a:r>
              <a:rPr lang="en-US"/>
              <a:t>If more than one is ordered, all must be given within one hour)</a:t>
            </a:r>
          </a:p>
          <a:p>
            <a:pPr marL="171450" lvl="0" indent="-171450">
              <a:buFont typeface="Arial" panose="020B0604020202020204" pitchFamily="34" charset="0"/>
              <a:buChar char="•"/>
            </a:pPr>
            <a:r>
              <a:rPr lang="en-US"/>
              <a:t>Sepsis codes are included in the measure notes</a:t>
            </a:r>
          </a:p>
        </p:txBody>
      </p:sp>
      <p:sp>
        <p:nvSpPr>
          <p:cNvPr id="4" name="Slide Number Placeholder 3">
            <a:extLst>
              <a:ext uri="{FF2B5EF4-FFF2-40B4-BE49-F238E27FC236}">
                <a16:creationId xmlns:a16="http://schemas.microsoft.com/office/drawing/2014/main" id="{98955B8C-BCB8-9273-70B0-8A00716AB2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7FF2E-C083-4CCB-80F8-0426EBCDD7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3738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F39FD-5CC2-CF64-C1C1-583F51B1F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BE997B-7D10-12CF-362B-726B8345F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63C187-2A9E-FA5C-0B6C-95732FFB551F}"/>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Sample patient charts to support data collection, as necessary</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Refer to </a:t>
            </a:r>
            <a:r>
              <a:rPr lang="en-US" sz="1200" u="sng" kern="1200">
                <a:solidFill>
                  <a:schemeClr val="tx1"/>
                </a:solidFill>
                <a:effectLst/>
                <a:latin typeface="+mn-lt"/>
                <a:ea typeface="+mn-ea"/>
                <a:cs typeface="+mn-cs"/>
                <a:hlinkClick r:id="rId3"/>
              </a:rPr>
              <a:t>Cardiovascular Disease Assessment in Pregnant and Postpartum Women</a:t>
            </a:r>
            <a:r>
              <a:rPr lang="en-US" sz="1200" kern="1200">
                <a:solidFill>
                  <a:schemeClr val="tx1"/>
                </a:solidFill>
                <a:effectLst/>
                <a:latin typeface="+mn-lt"/>
                <a:ea typeface="+mn-ea"/>
                <a:cs typeface="+mn-cs"/>
              </a:rPr>
              <a:t> developed by CMQCC for an example of a standardized tool</a:t>
            </a:r>
          </a:p>
        </p:txBody>
      </p:sp>
      <p:sp>
        <p:nvSpPr>
          <p:cNvPr id="4" name="Slide Number Placeholder 3">
            <a:extLst>
              <a:ext uri="{FF2B5EF4-FFF2-40B4-BE49-F238E27FC236}">
                <a16:creationId xmlns:a16="http://schemas.microsoft.com/office/drawing/2014/main" id="{DAEC2424-A210-D850-40A4-1C1AC85834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7FF2E-C083-4CCB-80F8-0426EBCDD7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0068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This may include hemorrhage, hypertension, cardiac conditions, and sepsis at minimum.</a:t>
            </a:r>
          </a:p>
          <a:p>
            <a:pPr marL="171450" indent="-171450">
              <a:buFont typeface="Arial" panose="020B0604020202020204" pitchFamily="34" charset="0"/>
              <a:buChar char="•"/>
            </a:pPr>
            <a:r>
              <a:rPr lang="en-US" sz="1200" kern="1200">
                <a:solidFill>
                  <a:schemeClr val="tx1"/>
                </a:solidFill>
                <a:effectLst/>
                <a:latin typeface="+mn-lt"/>
                <a:ea typeface="+mn-ea"/>
                <a:cs typeface="+mn-cs"/>
              </a:rPr>
              <a:t>ACOG has </a:t>
            </a:r>
            <a:r>
              <a:rPr lang="en-US" sz="1200" u="sng" kern="1200">
                <a:solidFill>
                  <a:schemeClr val="tx1"/>
                </a:solidFill>
                <a:effectLst/>
                <a:latin typeface="+mn-lt"/>
                <a:ea typeface="+mn-ea"/>
                <a:cs typeface="+mn-cs"/>
                <a:hlinkClick r:id="rId3"/>
              </a:rPr>
              <a:t>Emergency Department algorithms and resources</a:t>
            </a:r>
            <a:r>
              <a:rPr lang="en-US" sz="1200" kern="1200">
                <a:solidFill>
                  <a:schemeClr val="tx1"/>
                </a:solidFill>
                <a:effectLst/>
                <a:latin typeface="+mn-lt"/>
                <a:ea typeface="+mn-ea"/>
                <a:cs typeface="+mn-cs"/>
              </a:rPr>
              <a:t> for review and use.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7FF2E-C083-4CCB-80F8-0426EBCDD7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5273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7DA64-5B6D-ADBC-57DC-C811C2F24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C7A68B-1C9F-22F3-C47A-FAD7A68704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5D997B-F040-F3E0-0B5D-904F048232F7}"/>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These should be measured as two sub-measures, not as a single combined measure.</a:t>
            </a:r>
            <a:endParaRPr lang="en-US"/>
          </a:p>
        </p:txBody>
      </p:sp>
      <p:sp>
        <p:nvSpPr>
          <p:cNvPr id="4" name="Slide Number Placeholder 3">
            <a:extLst>
              <a:ext uri="{FF2B5EF4-FFF2-40B4-BE49-F238E27FC236}">
                <a16:creationId xmlns:a16="http://schemas.microsoft.com/office/drawing/2014/main" id="{13C3E1EE-B9AC-D3B3-4B38-83FC31A556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7FF2E-C083-4CCB-80F8-0426EBCDD7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1605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ACBEA-B923-DCDB-46FC-C4524690E3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3989A-27A7-9F90-EADF-E7B0C7E2C0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25A9A1-FABB-CB5B-7083-21867231CAF7}"/>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Refer to </a:t>
            </a:r>
            <a:r>
              <a:rPr lang="en-US" sz="1200" u="sng" kern="1200">
                <a:solidFill>
                  <a:schemeClr val="tx1"/>
                </a:solidFill>
                <a:effectLst/>
                <a:latin typeface="+mn-lt"/>
                <a:ea typeface="+mn-ea"/>
                <a:cs typeface="+mn-cs"/>
                <a:hlinkClick r:id="rId3"/>
              </a:rPr>
              <a:t>Urgent Maternal Warning Signs</a:t>
            </a:r>
            <a:r>
              <a:rPr lang="en-US" sz="1200" kern="1200">
                <a:solidFill>
                  <a:schemeClr val="tx1"/>
                </a:solidFill>
                <a:effectLst/>
                <a:latin typeface="+mn-lt"/>
                <a:ea typeface="+mn-ea"/>
                <a:cs typeface="+mn-cs"/>
              </a:rPr>
              <a:t> for an example.</a:t>
            </a:r>
            <a:endParaRPr lang="en-US"/>
          </a:p>
        </p:txBody>
      </p:sp>
      <p:sp>
        <p:nvSpPr>
          <p:cNvPr id="4" name="Slide Number Placeholder 3">
            <a:extLst>
              <a:ext uri="{FF2B5EF4-FFF2-40B4-BE49-F238E27FC236}">
                <a16:creationId xmlns:a16="http://schemas.microsoft.com/office/drawing/2014/main" id="{6D1A9815-9DDE-9926-F601-61C8BC8189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7FF2E-C083-4CCB-80F8-0426EBCDD7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6365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3AAAF-8B1C-A38F-0B4D-CDED2CE623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96BBD2-0A1A-52FB-B0AE-05651DC73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E40D77-66D3-8BF8-6CA9-CE6C995D939B}"/>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Refer to the forthcoming Obstetric Care Assessment for Resource Limited Environments tool for an example. </a:t>
            </a:r>
            <a:endParaRPr lang="en-US"/>
          </a:p>
        </p:txBody>
      </p:sp>
      <p:sp>
        <p:nvSpPr>
          <p:cNvPr id="4" name="Slide Number Placeholder 3">
            <a:extLst>
              <a:ext uri="{FF2B5EF4-FFF2-40B4-BE49-F238E27FC236}">
                <a16:creationId xmlns:a16="http://schemas.microsoft.com/office/drawing/2014/main" id="{60A58B1E-CECB-8019-7694-675DF63740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7FF2E-C083-4CCB-80F8-0426EBCDD7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8694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E3B69-4230-62A6-8EFC-F4D81B9B3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61112-91B6-1394-1B1C-0649F87267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59097D-7201-644E-055D-3188D99A772A}"/>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These should be measured as two sub-measures, not as a single combined measure.</a:t>
            </a:r>
            <a:endParaRPr lang="en-US"/>
          </a:p>
        </p:txBody>
      </p:sp>
      <p:sp>
        <p:nvSpPr>
          <p:cNvPr id="4" name="Slide Number Placeholder 3">
            <a:extLst>
              <a:ext uri="{FF2B5EF4-FFF2-40B4-BE49-F238E27FC236}">
                <a16:creationId xmlns:a16="http://schemas.microsoft.com/office/drawing/2014/main" id="{9ED17D81-69C7-A406-7068-EDBEDC38C2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7FF2E-C083-4CCB-80F8-0426EBCDD7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1678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D61D5-6E31-494B-1147-04C18EDD4B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81AABB-857C-6FCD-D75D-9B74CD0390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B5151-AB90-0458-9985-FD4C185E07A1}"/>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Sample patient charts to support data collection, as necessary</a:t>
            </a:r>
          </a:p>
          <a:p>
            <a:pPr marL="171450" indent="-171450">
              <a:buFont typeface="Arial" panose="020B0604020202020204" pitchFamily="34" charset="0"/>
              <a:buChar char="•"/>
            </a:pPr>
            <a:r>
              <a:rPr lang="en-US" sz="1200" kern="1200">
                <a:solidFill>
                  <a:schemeClr val="tx1"/>
                </a:solidFill>
                <a:effectLst/>
                <a:latin typeface="+mn-lt"/>
                <a:ea typeface="+mn-ea"/>
                <a:cs typeface="+mn-cs"/>
              </a:rPr>
              <a:t>See </a:t>
            </a:r>
            <a:r>
              <a:rPr lang="en-US" sz="1200" u="sng" kern="1200">
                <a:solidFill>
                  <a:schemeClr val="tx1"/>
                </a:solidFill>
                <a:effectLst/>
                <a:latin typeface="+mn-lt"/>
                <a:ea typeface="+mn-ea"/>
                <a:cs typeface="+mn-cs"/>
                <a:hlinkClick r:id="rId3"/>
              </a:rPr>
              <a:t>Negative Patient Descriptors: Documenting Racial Bias in the Electronic Health Record</a:t>
            </a:r>
            <a:r>
              <a:rPr lang="en-US" sz="1200" kern="1200">
                <a:solidFill>
                  <a:schemeClr val="tx1"/>
                </a:solidFill>
                <a:effectLst/>
                <a:latin typeface="+mn-lt"/>
                <a:ea typeface="+mn-ea"/>
                <a:cs typeface="+mn-cs"/>
              </a:rPr>
              <a:t> for examples of stigmatizing and judgment language</a:t>
            </a:r>
          </a:p>
        </p:txBody>
      </p:sp>
      <p:sp>
        <p:nvSpPr>
          <p:cNvPr id="4" name="Slide Number Placeholder 3">
            <a:extLst>
              <a:ext uri="{FF2B5EF4-FFF2-40B4-BE49-F238E27FC236}">
                <a16:creationId xmlns:a16="http://schemas.microsoft.com/office/drawing/2014/main" id="{5AD025E5-6715-D302-117D-D59C470FC9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7FF2E-C083-4CCB-80F8-0426EBCDD7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9489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69C1F0-7EA9-4CAA-8777-2348BD5F0119}" type="slidenum">
              <a:rPr lang="en-US" smtClean="0"/>
              <a:t>4</a:t>
            </a:fld>
            <a:endParaRPr lang="en-US"/>
          </a:p>
        </p:txBody>
      </p:sp>
    </p:spTree>
    <p:extLst>
      <p:ext uri="{BB962C8B-B14F-4D97-AF65-F5344CB8AC3E}">
        <p14:creationId xmlns:p14="http://schemas.microsoft.com/office/powerpoint/2010/main" val="1528620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66a70842c6_0_4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66a70842c6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Thanks &lt;&lt;name&gt;&gt; and thanks, everyone for being here and caring about this important topic. So, I’ve got a few minutes to share some of the work we’ve done with a resource series called the High Impact Practice Sets to Improve Maternal Health.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rgbClr val="222222"/>
              </a:solidFill>
            </a:endParaRPr>
          </a:p>
          <a:p>
            <a:pPr marL="0" lvl="0" indent="0" algn="l" rtl="0">
              <a:lnSpc>
                <a:spcPct val="115000"/>
              </a:lnSpc>
              <a:spcBef>
                <a:spcPts val="0"/>
              </a:spcBef>
              <a:spcAft>
                <a:spcPts val="0"/>
              </a:spcAft>
              <a:buClr>
                <a:schemeClr val="dk1"/>
              </a:buClr>
              <a:buSzPts val="1100"/>
              <a:buFont typeface="Arial"/>
              <a:buNone/>
            </a:pPr>
            <a:endParaRPr>
              <a:solidFill>
                <a:srgbClr val="222222"/>
              </a:solidFill>
            </a:endParaRPr>
          </a:p>
          <a:p>
            <a:pPr marL="0" lvl="0" indent="0" algn="l" rtl="0">
              <a:lnSpc>
                <a:spcPct val="115000"/>
              </a:lnSpc>
              <a:spcBef>
                <a:spcPts val="0"/>
              </a:spcBef>
              <a:spcAft>
                <a:spcPts val="0"/>
              </a:spcAft>
              <a:buClr>
                <a:schemeClr val="dk1"/>
              </a:buClr>
              <a:buSzPts val="1100"/>
              <a:buFont typeface="Arial"/>
              <a:buNone/>
            </a:pPr>
            <a:endParaRPr>
              <a:solidFill>
                <a:srgbClr val="222222"/>
              </a:solidFill>
            </a:endParaRPr>
          </a:p>
          <a:p>
            <a:pPr marL="0" lvl="0" indent="0" algn="l" rtl="0">
              <a:lnSpc>
                <a:spcPct val="115000"/>
              </a:lnSpc>
              <a:spcBef>
                <a:spcPts val="0"/>
              </a:spcBef>
              <a:spcAft>
                <a:spcPts val="0"/>
              </a:spcAft>
              <a:buClr>
                <a:schemeClr val="dk1"/>
              </a:buClr>
              <a:buSzPts val="1100"/>
              <a:buFont typeface="Arial"/>
              <a:buNone/>
            </a:pPr>
            <a:endParaRPr>
              <a:solidFill>
                <a:srgbClr val="222222"/>
              </a:solidFill>
            </a:endParaRPr>
          </a:p>
          <a:p>
            <a:pPr marL="0" lvl="0" indent="0" algn="l" rtl="0">
              <a:lnSpc>
                <a:spcPct val="115000"/>
              </a:lnSpc>
              <a:spcBef>
                <a:spcPts val="0"/>
              </a:spcBef>
              <a:spcAft>
                <a:spcPts val="0"/>
              </a:spcAft>
              <a:buClr>
                <a:schemeClr val="dk1"/>
              </a:buClr>
              <a:buSzPts val="1100"/>
              <a:buFont typeface="Arial"/>
              <a:buNone/>
            </a:pPr>
            <a:endParaRPr>
              <a:solidFill>
                <a:srgbClr val="202124"/>
              </a:solidFill>
            </a:endParaRPr>
          </a:p>
          <a:p>
            <a:pPr marL="0" lvl="0" indent="0" algn="l" rtl="0">
              <a:lnSpc>
                <a:spcPct val="115000"/>
              </a:lnSpc>
              <a:spcBef>
                <a:spcPts val="0"/>
              </a:spcBef>
              <a:spcAft>
                <a:spcPts val="0"/>
              </a:spcAft>
              <a:buClr>
                <a:schemeClr val="dk1"/>
              </a:buClr>
              <a:buSzPts val="1100"/>
              <a:buFont typeface="Arial"/>
              <a:buNone/>
            </a:pPr>
            <a:endParaRPr>
              <a:solidFill>
                <a:srgbClr val="202124"/>
              </a:solidFill>
            </a:endParaRPr>
          </a:p>
          <a:p>
            <a:pPr marL="0" lvl="0" indent="0" algn="l" rtl="0">
              <a:lnSpc>
                <a:spcPct val="115000"/>
              </a:lnSpc>
              <a:spcBef>
                <a:spcPts val="0"/>
              </a:spcBef>
              <a:spcAft>
                <a:spcPts val="0"/>
              </a:spcAft>
              <a:buClr>
                <a:schemeClr val="dk1"/>
              </a:buClr>
              <a:buSzPts val="1100"/>
              <a:buFont typeface="Arial"/>
              <a:buNone/>
            </a:pPr>
            <a:r>
              <a:rPr lang="en">
                <a:solidFill>
                  <a:srgbClr val="202124"/>
                </a:solidFill>
              </a:rPr>
              <a:t>. </a:t>
            </a:r>
            <a:endParaRPr>
              <a:solidFill>
                <a:srgbClr val="202124"/>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66a70842c6_0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66a70842c6_0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I’ll share a bit about the purpose and development of the High Impact Practice Sets, how the Sets and the AIM Obstetric Emergency Readiness Resource Kit complement each other, and the data strategy that the Sets use to inform efforts to improve maternal health.</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66a70842c6_0_8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66a70842c6_0_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The High Impact Practice Sets, I’m going to call them HIPS from here on out, are a series of publicly available resources that support outpatient teams in implementing evidence-based practices to reduce severe maternal morbidity, mortality, and differences in maternal health outcomes.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The series focuses on leading clinical causes of pregnancy-related deaths that are feasibly addressed in the outpatient setting. Each set presents high impact practices that address one clinical issue:</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Hypertension</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Cardiac conditions</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Substance use disorders</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Mental health conditions</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Postpartum transition</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679b899adc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679b899ad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The sets were adapted from the Alliance for Innovation on Maternal Health Patient Safety Bundles, so, they are structured around the 5 Rs: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Readiness to address the issue,</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recognition and prevention of the issue</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response to the issue</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reporting and systems learning, and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respectful care. </a:t>
            </a:r>
            <a:endParaRPr b="1">
              <a:solidFill>
                <a:srgbClr val="202124"/>
              </a:solidFill>
            </a:endParaRPr>
          </a:p>
          <a:p>
            <a:pPr marL="0" lvl="0" indent="0" algn="l" rtl="0">
              <a:spcBef>
                <a:spcPts val="800"/>
              </a:spcBef>
              <a:spcAft>
                <a:spcPts val="800"/>
              </a:spcAft>
              <a:buNone/>
            </a:pP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66a70842c6_0_8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66a70842c6_0_8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Each practice set includes three things: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A webinar archive -- we held live webinars every other month for almost a year</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A job aid -- which I’ll show you a picture of in the next slide, and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A Measurement Tool -- which we’ll focus on in a minute.</a:t>
            </a:r>
            <a:endParaRPr sz="1200">
              <a:solidFill>
                <a:schemeClr val="dk1"/>
              </a:solidFill>
            </a:endParaRPr>
          </a:p>
          <a:p>
            <a:pPr marL="0" lvl="0" indent="0" algn="l" rtl="0">
              <a:spcBef>
                <a:spcPts val="0"/>
              </a:spcBef>
              <a:spcAft>
                <a:spcPts val="0"/>
              </a:spcAft>
              <a:buNone/>
            </a:pPr>
            <a:endParaRPr sz="2100">
              <a:solidFill>
                <a:srgbClr val="434343"/>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679b899ad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679b899a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In summary, the HIPS provide recommendations and resources to strengthen the healthcare system by enhancing clinical care processes, and addressing maternal health differences across populations.</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This screenshot here is the job aid that presents the high impact practices to strengthen hypertension services. The column on the left presents the practices to implement, and the column on the right presents resources to support implementation of each practice. So, each set…each clinical condition represented, has its own job aid and set of relevant high impact practices. </a:t>
            </a:r>
            <a:br>
              <a:rPr lang="en" sz="1200">
                <a:solidFill>
                  <a:schemeClr val="dk1"/>
                </a:solidFill>
              </a:rPr>
            </a:b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66a70842c6_0_8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66a70842c6_0_8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The resources and tools included in the practice sets are available free on the </a:t>
            </a:r>
            <a:r>
              <a:rPr lang="en" sz="1200">
                <a:solidFill>
                  <a:schemeClr val="dk1"/>
                </a:solidFill>
                <a:uFill>
                  <a:noFill/>
                </a:uFill>
                <a:hlinkClick r:id="rId3">
                  <a:extLst>
                    <a:ext uri="{A12FA001-AC4F-418D-AE19-62706E023703}">
                      <ahyp:hlinkClr xmlns:ahyp="http://schemas.microsoft.com/office/drawing/2018/hyperlinkcolor" val="tx"/>
                    </a:ext>
                  </a:extLst>
                </a:hlinkClick>
              </a:rPr>
              <a:t>RHNTC website</a:t>
            </a:r>
            <a:r>
              <a:rPr lang="en" sz="1200">
                <a:solidFill>
                  <a:schemeClr val="dk1"/>
                </a:solidFill>
              </a:rPr>
              <a:t>. </a:t>
            </a:r>
            <a:endParaRPr sz="1200">
              <a:solidFill>
                <a:schemeClr val="dk1"/>
              </a:solidFill>
            </a:endParaRPr>
          </a:p>
          <a:p>
            <a:pPr marL="0" lvl="0" indent="0" algn="l" rtl="0">
              <a:spcBef>
                <a:spcPts val="1200"/>
              </a:spcBef>
              <a:spcAft>
                <a:spcPts val="0"/>
              </a:spcAft>
              <a:buClr>
                <a:schemeClr val="dk1"/>
              </a:buClr>
              <a:buSzPts val="1100"/>
              <a:buFont typeface="Arial"/>
              <a:buNone/>
            </a:pPr>
            <a:r>
              <a:rPr lang="en" sz="1200">
                <a:solidFill>
                  <a:schemeClr val="dk1"/>
                </a:solidFill>
              </a:rPr>
              <a:t>You can easily find them by searching “high impact practice sets” on </a:t>
            </a:r>
            <a:r>
              <a:rPr lang="en" sz="1200" u="sng">
                <a:solidFill>
                  <a:schemeClr val="dk1"/>
                </a:solidFill>
                <a:hlinkClick r:id="rId4">
                  <a:extLst>
                    <a:ext uri="{A12FA001-AC4F-418D-AE19-62706E023703}">
                      <ahyp:hlinkClr xmlns:ahyp="http://schemas.microsoft.com/office/drawing/2018/hyperlinkcolor" val="tx"/>
                    </a:ext>
                  </a:extLst>
                </a:hlinkClick>
              </a:rPr>
              <a:t>rhntc.org</a:t>
            </a:r>
            <a:r>
              <a:rPr lang="en" sz="1200">
                <a:solidFill>
                  <a:schemeClr val="dk1"/>
                </a:solidFill>
              </a:rPr>
              <a:t> and I’ll share the link in the chat in case you want to check it out now. </a:t>
            </a:r>
            <a:endParaRPr sz="1200">
              <a:solidFill>
                <a:schemeClr val="dk1"/>
              </a:solidFill>
            </a:endParaRPr>
          </a:p>
          <a:p>
            <a:pPr marL="0" lvl="0" indent="0" algn="l" rtl="0">
              <a:spcBef>
                <a:spcPts val="1200"/>
              </a:spcBef>
              <a:spcAft>
                <a:spcPts val="0"/>
              </a:spcAft>
              <a:buClr>
                <a:schemeClr val="dk1"/>
              </a:buClr>
              <a:buSzPts val="1100"/>
              <a:buFont typeface="Arial"/>
              <a:buNone/>
            </a:pPr>
            <a:r>
              <a:rPr lang="en" sz="1200">
                <a:solidFill>
                  <a:schemeClr val="dk1"/>
                </a:solidFill>
                <a:highlight>
                  <a:srgbClr val="FFFF00"/>
                </a:highlight>
              </a:rPr>
              <a:t>https://rhntc.org/resources/high-impact-practice-sets-hips-outpatient-settings-series</a:t>
            </a:r>
            <a:endParaRPr sz="1200">
              <a:solidFill>
                <a:schemeClr val="dk1"/>
              </a:solidFill>
              <a:highlight>
                <a:srgbClr val="FFFF00"/>
              </a:highlight>
            </a:endParaRPr>
          </a:p>
          <a:p>
            <a:pPr marL="0" lvl="0" indent="0" algn="l" rtl="0">
              <a:spcBef>
                <a:spcPts val="1200"/>
              </a:spcBef>
              <a:spcAft>
                <a:spcPts val="0"/>
              </a:spcAft>
              <a:buNone/>
            </a:pPr>
            <a:endParaRPr sz="2100">
              <a:solidFill>
                <a:srgbClr val="434343"/>
              </a:solidFill>
            </a:endParaRPr>
          </a:p>
          <a:p>
            <a:pPr marL="0" lvl="0" indent="0" algn="l" rtl="0">
              <a:spcBef>
                <a:spcPts val="120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679b899adc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3679b899adc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Recognizing that the field does have a lot of recommendations for implementation in birthing hospitals and during prenatal care, but not a lot of recommendations for outpatient providers, and seeing the great opportunity that outpatient providers have to improve improve maternal health outcomes, the Reproductive Health National Training Center partnered with ACOG, who led the development of the AIM Patient Safety Bundles, to address this gap. </a:t>
            </a:r>
            <a:endParaRPr sz="1200">
              <a:solidFill>
                <a:schemeClr val="dk1"/>
              </a:solidFill>
            </a:endParaRPr>
          </a:p>
          <a:p>
            <a:pPr marL="0" lvl="0" indent="0" algn="l" rtl="0">
              <a:lnSpc>
                <a:spcPct val="100000"/>
              </a:lnSpc>
              <a:spcBef>
                <a:spcPts val="0"/>
              </a:spcBef>
              <a:spcAft>
                <a:spcPts val="0"/>
              </a:spcAft>
              <a:buSzPts val="1400"/>
              <a:buNone/>
            </a:pPr>
            <a:endParaRPr b="1">
              <a:solidFill>
                <a:srgbClr val="202124"/>
              </a:solidFill>
            </a:endParaRPr>
          </a:p>
          <a:p>
            <a:pPr marL="0" lvl="0" indent="0" algn="l" rtl="0">
              <a:spcBef>
                <a:spcPts val="0"/>
              </a:spcBef>
              <a:spcAft>
                <a:spcPts val="0"/>
              </a:spcAft>
              <a:buClr>
                <a:schemeClr val="dk1"/>
              </a:buClr>
              <a:buSzPts val="1100"/>
              <a:buFont typeface="Arial"/>
              <a:buNone/>
            </a:pPr>
            <a:r>
              <a:rPr lang="en" sz="1200">
                <a:solidFill>
                  <a:schemeClr val="dk1"/>
                </a:solidFill>
              </a:rPr>
              <a:t>So together, we adapted a subset of the Patient Safety Bundles to create the High Impact Practice Sets (HIPS). The High Impact Practice Sets highlight evidence-based practices that can be implemented in the </a:t>
            </a:r>
            <a:r>
              <a:rPr lang="en" sz="1200" u="sng">
                <a:solidFill>
                  <a:schemeClr val="dk1"/>
                </a:solidFill>
              </a:rPr>
              <a:t>outpatient</a:t>
            </a:r>
            <a:r>
              <a:rPr lang="en" sz="1200">
                <a:solidFill>
                  <a:schemeClr val="dk1"/>
                </a:solidFill>
              </a:rPr>
              <a:t> setting to improve maternal health outcomes.</a:t>
            </a:r>
            <a:endParaRPr>
              <a:solidFill>
                <a:schemeClr val="dk1"/>
              </a:solidFill>
            </a:endParaRPr>
          </a:p>
        </p:txBody>
      </p:sp>
      <p:sp>
        <p:nvSpPr>
          <p:cNvPr id="269" name="Google Shape;269;g3679b899adc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66a70842c6_0_8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66a70842c6_0_8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I don’t think I need to tell this crowd, but… the US is in the midst of a maternal health crisis, and I think you all know intuitively why the HIPS series was developed. As I mentioned in the previous slide, the U.S. has made progress in addressing leading clinical causes of maternal mortality and severe maternal morbidity in inpatient and perinatal care settings, which is amazing.  And we have evidence that delivery-related mortality in U.S. hospitals has decreased over the past decade. However, over half of pregnancy-related deaths occur between one week and one year after pregnancy, and the role of outpatient and non-obstetric settings has received comparatively less focus.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67a693f004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67a693f00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Outpatient settings are critical in providing continuity of care to individuals before, during, and after pregnancy, so they present a unique opportunity to implement upstream interventions that can prevent pregnancy-related complications.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Outpatient settings are often the first point of contact for individuals seeking healthcare, including when complications arise, so they’re crucial for delivering interventions that support maternal well-being and continuity of care, including linkages to inpatient or specialty services.</a:t>
            </a:r>
            <a:endParaRPr sz="1200">
              <a:solidFill>
                <a:schemeClr val="dk1"/>
              </a:solidFill>
            </a:endParaRPr>
          </a:p>
          <a:p>
            <a:pPr marL="0" lvl="0" indent="0" algn="l" rtl="0">
              <a:spcBef>
                <a:spcPts val="1200"/>
              </a:spcBef>
              <a:spcAft>
                <a:spcPts val="1200"/>
              </a:spcAft>
              <a:buClr>
                <a:schemeClr val="dk1"/>
              </a:buClr>
              <a:buSzPts val="1100"/>
              <a:buFont typeface="Arial"/>
              <a:buNone/>
            </a:pPr>
            <a:r>
              <a:rPr lang="en" sz="1200">
                <a:solidFill>
                  <a:schemeClr val="dk1"/>
                </a:solidFill>
              </a:rPr>
              <a:t>So, HIPS series was designed to address this gap.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Information on how to get CE – share the program in the chat at this time</a:t>
            </a:r>
          </a:p>
        </p:txBody>
      </p:sp>
      <p:sp>
        <p:nvSpPr>
          <p:cNvPr id="4" name="Slide Number Placeholder 3"/>
          <p:cNvSpPr>
            <a:spLocks noGrp="1"/>
          </p:cNvSpPr>
          <p:nvPr>
            <p:ph type="sldNum" sz="quarter" idx="5"/>
          </p:nvPr>
        </p:nvSpPr>
        <p:spPr/>
        <p:txBody>
          <a:bodyPr/>
          <a:lstStyle/>
          <a:p>
            <a:fld id="{8B69C1F0-7EA9-4CAA-8777-2348BD5F0119}" type="slidenum">
              <a:rPr lang="en-US" smtClean="0"/>
              <a:t>6</a:t>
            </a:fld>
            <a:endParaRPr lang="en-US"/>
          </a:p>
        </p:txBody>
      </p:sp>
    </p:spTree>
    <p:extLst>
      <p:ext uri="{BB962C8B-B14F-4D97-AF65-F5344CB8AC3E}">
        <p14:creationId xmlns:p14="http://schemas.microsoft.com/office/powerpoint/2010/main" val="690967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66a70842c6_0_8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366a70842c6_0_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en" sz="1200">
                <a:solidFill>
                  <a:schemeClr val="dk1"/>
                </a:solidFill>
              </a:rPr>
              <a:t>Ultimately, the goal is to strengthen the healthcare system by addressing and improving programmatic and clinical care processes and continuity of care for people receiving outpatient services.</a:t>
            </a:r>
            <a:endParaRPr sz="1200">
              <a:solidFill>
                <a:schemeClr val="dk1"/>
              </a:solidFill>
            </a:endParaRPr>
          </a:p>
          <a:p>
            <a:pPr marL="0" lvl="0" indent="0" algn="l" rtl="0">
              <a:spcBef>
                <a:spcPts val="1200"/>
              </a:spcBef>
              <a:spcAft>
                <a:spcPts val="0"/>
              </a:spcAft>
              <a:buClr>
                <a:schemeClr val="dk1"/>
              </a:buClr>
              <a:buSzPts val="1100"/>
              <a:buFont typeface="Arial"/>
              <a:buNone/>
            </a:pPr>
            <a:r>
              <a:rPr lang="en" sz="1200">
                <a:solidFill>
                  <a:schemeClr val="dk1"/>
                </a:solidFill>
              </a:rPr>
              <a:t>And the HIPS do this by supporting teams in implementing evidence-based, prevention-focused practices that address clinically specific conditions that contribute significantly to maternal mortality.</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66a70842c6_0_8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366a70842c6_0_8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en" sz="1200">
                <a:solidFill>
                  <a:schemeClr val="dk1"/>
                </a:solidFill>
              </a:rPr>
              <a:t>So, how does the HIPS series complement the AIM Obstetric Emergency Readiness Resource Kit? Well, they’re complementary resources, focused on many of the same clinical conditions, with the same goal of improving maternal health outcomes. They approach this goal from different, yet synergistic angles. </a:t>
            </a:r>
            <a:endParaRPr sz="12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66a70842c6_0_8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66a70842c6_0_8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en" sz="1200">
                <a:solidFill>
                  <a:schemeClr val="dk1"/>
                </a:solidFill>
              </a:rPr>
              <a:t>I’ll share a bit about the purpose and focus of each…the AIM Emergency Readiness Resource Kit and the HIPS…but know that I’m sharing a few of the highlights… the bullet points aren’t necessarily mutually exclusive only to the resource they fall under here on the slides.</a:t>
            </a:r>
            <a:endParaRPr sz="1200">
              <a:solidFill>
                <a:schemeClr val="dk1"/>
              </a:solidFill>
            </a:endParaRPr>
          </a:p>
          <a:p>
            <a:pPr marL="0" lvl="0" indent="0" algn="l" rtl="0">
              <a:spcBef>
                <a:spcPts val="1200"/>
              </a:spcBef>
              <a:spcAft>
                <a:spcPts val="0"/>
              </a:spcAft>
              <a:buClr>
                <a:schemeClr val="dk1"/>
              </a:buClr>
              <a:buSzPts val="1100"/>
              <a:buFont typeface="Arial"/>
              <a:buNone/>
            </a:pPr>
            <a:r>
              <a:rPr lang="en" sz="1200">
                <a:solidFill>
                  <a:schemeClr val="dk1"/>
                </a:solidFill>
              </a:rPr>
              <a:t>The AIM Kit</a:t>
            </a:r>
            <a:r>
              <a:rPr lang="en" sz="1200" b="1">
                <a:solidFill>
                  <a:schemeClr val="dk1"/>
                </a:solidFill>
              </a:rPr>
              <a:t> </a:t>
            </a:r>
            <a:r>
              <a:rPr lang="en" sz="1200">
                <a:solidFill>
                  <a:schemeClr val="dk1"/>
                </a:solidFill>
              </a:rPr>
              <a:t>focuses on clinical preparedness for obstetric </a:t>
            </a:r>
            <a:r>
              <a:rPr lang="en" sz="1200" i="1">
                <a:solidFill>
                  <a:schemeClr val="dk1"/>
                </a:solidFill>
              </a:rPr>
              <a:t>emergencies. </a:t>
            </a:r>
            <a:r>
              <a:rPr lang="en" sz="1200">
                <a:solidFill>
                  <a:schemeClr val="dk1"/>
                </a:solidFill>
              </a:rPr>
              <a:t>The kit </a:t>
            </a:r>
            <a:r>
              <a:rPr lang="en" sz="1200" i="1">
                <a:solidFill>
                  <a:schemeClr val="dk1"/>
                </a:solidFill>
              </a:rPr>
              <a:t>p</a:t>
            </a:r>
            <a:r>
              <a:rPr lang="en" sz="1200">
                <a:solidFill>
                  <a:schemeClr val="dk1"/>
                </a:solidFill>
              </a:rPr>
              <a:t>rovides checklists, protocols, and readiness assessments to ensure teams and providers can respond rapidly and effectively to </a:t>
            </a:r>
            <a:r>
              <a:rPr lang="en" sz="1200" i="1">
                <a:solidFill>
                  <a:schemeClr val="dk1"/>
                </a:solidFill>
              </a:rPr>
              <a:t>emergencies. </a:t>
            </a:r>
            <a:endParaRPr sz="1200" i="1">
              <a:solidFill>
                <a:schemeClr val="dk1"/>
              </a:solidFill>
            </a:endParaRPr>
          </a:p>
          <a:p>
            <a:pPr marL="0" lvl="0" indent="0" algn="l" rtl="0">
              <a:spcBef>
                <a:spcPts val="1200"/>
              </a:spcBef>
              <a:spcAft>
                <a:spcPts val="0"/>
              </a:spcAft>
              <a:buClr>
                <a:schemeClr val="dk1"/>
              </a:buClr>
              <a:buSzPts val="1100"/>
              <a:buFont typeface="Arial"/>
              <a:buNone/>
            </a:pPr>
            <a:r>
              <a:rPr lang="en" sz="1200">
                <a:solidFill>
                  <a:schemeClr val="dk1"/>
                </a:solidFill>
              </a:rPr>
              <a:t>The HIPS series focuses on systems-level and service delivery improvements including workforce training, quality improvement, and patient-centered care, and supports adoption of evidence-based practices to enhance service delivery, especially in outpatient SRH settings. </a:t>
            </a:r>
            <a:endParaRPr sz="1200">
              <a:solidFill>
                <a:schemeClr val="dk1"/>
              </a:solidFill>
            </a:endParaRPr>
          </a:p>
          <a:p>
            <a:pPr marL="0" lvl="0" indent="0" algn="l" rtl="0">
              <a:spcBef>
                <a:spcPts val="1200"/>
              </a:spcBef>
              <a:spcAft>
                <a:spcPts val="0"/>
              </a:spcAft>
              <a:buClr>
                <a:schemeClr val="dk1"/>
              </a:buClr>
              <a:buSzPts val="1100"/>
              <a:buFont typeface="Arial"/>
              <a:buNone/>
            </a:pPr>
            <a:r>
              <a:rPr lang="en" sz="1200">
                <a:solidFill>
                  <a:schemeClr val="dk1"/>
                </a:solidFill>
              </a:rPr>
              <a:t> So…if you’ve got an obstetric emergency unfolding in front of you, you need the AIM kit. If you’re working to undergird and build systems that sustain high quality care,the HIPS series can help guide your process. </a:t>
            </a:r>
            <a:endParaRPr sz="12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66a70842c6_0_8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66a70842c6_0_8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en" sz="1200">
                <a:solidFill>
                  <a:schemeClr val="dk1"/>
                </a:solidFill>
              </a:rPr>
              <a:t>There’s definitely some overlap in the target audience of each resource, and also some distinguishing audience characteristics. </a:t>
            </a:r>
            <a:endParaRPr sz="1200">
              <a:solidFill>
                <a:schemeClr val="dk1"/>
              </a:solidFill>
            </a:endParaRPr>
          </a:p>
          <a:p>
            <a:pPr marL="0" lvl="0" indent="0" algn="l" rtl="0">
              <a:spcBef>
                <a:spcPts val="1200"/>
              </a:spcBef>
              <a:spcAft>
                <a:spcPts val="0"/>
              </a:spcAft>
              <a:buClr>
                <a:schemeClr val="dk1"/>
              </a:buClr>
              <a:buSzPts val="1100"/>
              <a:buFont typeface="Arial"/>
              <a:buNone/>
            </a:pPr>
            <a:r>
              <a:rPr lang="en" sz="1200">
                <a:solidFill>
                  <a:schemeClr val="dk1"/>
                </a:solidFill>
              </a:rPr>
              <a:t>The AIM kit may particularly benefit Family Medicine and Emergency Medicine clinicians and providers, nursing administrators, and other leaders in clinical settings that may not routinely encounter an obstetric emergency but where an obstetric emergency could certainly take place. </a:t>
            </a:r>
            <a:endParaRPr sz="1200">
              <a:solidFill>
                <a:schemeClr val="dk1"/>
              </a:solidFill>
            </a:endParaRPr>
          </a:p>
          <a:p>
            <a:pPr marL="0" lvl="0" indent="0" algn="l" rtl="0">
              <a:spcBef>
                <a:spcPts val="1200"/>
              </a:spcBef>
              <a:spcAft>
                <a:spcPts val="0"/>
              </a:spcAft>
              <a:buClr>
                <a:schemeClr val="dk1"/>
              </a:buClr>
              <a:buSzPts val="1100"/>
              <a:buFont typeface="Arial"/>
              <a:buNone/>
            </a:pPr>
            <a:r>
              <a:rPr lang="en" sz="1200">
                <a:solidFill>
                  <a:schemeClr val="dk1"/>
                </a:solidFill>
              </a:rPr>
              <a:t>The HIPS series is designed for public health professionals, clinic managers, and reproductive health providers across a range of outpatient and community-based settings. </a:t>
            </a:r>
            <a:endParaRPr sz="1200">
              <a:solidFill>
                <a:schemeClr val="dk1"/>
              </a:solidFill>
            </a:endParaRPr>
          </a:p>
          <a:p>
            <a:pPr marL="0" lvl="0" indent="0" algn="l" rtl="0">
              <a:spcBef>
                <a:spcPts val="1200"/>
              </a:spcBef>
              <a:spcAft>
                <a:spcPts val="1200"/>
              </a:spcAft>
              <a:buClr>
                <a:schemeClr val="dk1"/>
              </a:buClr>
              <a:buSzPts val="1100"/>
              <a:buFont typeface="Arial"/>
              <a:buNone/>
            </a:pPr>
            <a:r>
              <a:rPr lang="en" sz="1200">
                <a:solidFill>
                  <a:schemeClr val="dk1"/>
                </a:solidFill>
              </a:rPr>
              <a:t>So, while there’s definitely overlap, the AIM kit is more clinically focused, and the HIPS series, while it has some great resources for clinical staff and providers, focuses more on program level or administrative processes. So they’re synergistic.</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66fb289063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366fb28906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So let's talk about data… Each HIPS includes a Measurement Tool aligned with the clinical condition’s evidence-based strategies. The Measurement Tool was developed by ACOG with RHNTC. You can see a screenshot of a section of one of the Tools here. It’s an Excel spreadsheet that  helps collect, track and use data for quality improvement efforts around the specific clinical condition. So each clinical condition has its own unique Measurement Tool that offers a systematic method for analyzing data to monitor progress and identify gaps while implementing the high impact practices.  </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66fb289063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66fb28906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The Measurement Tool, and using the data, helps teams assess current implementation status of key high impact practices, and allows teams to use data to assess, adjust, and refine their efforts over time. Users can disaggregate data by race and ethnicity to ensure consistency in the provision of care and identify and address any inconsistencies. The Tool, and the data in it, highlights priority actions based on areas of low performance or high need. And while the devil is in the detail of data collection, the Measurement Tool itself has really honed in on key data elements to collect for greatest impact, so the tool doesn’t ask programs to collect a million complicated data elements. It does try to keep it simple and impactful. </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66a70842c6_0_6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66a70842c6_0_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a:t>
            </a:r>
            <a:r>
              <a:rPr lang="en" sz="1200">
                <a:solidFill>
                  <a:schemeClr val="dk1"/>
                </a:solidFill>
              </a:rPr>
              <a:t>hanks, everyone! Please stay in touch! You can subscribe to the RHNTC newsletter, contact us via the website or LinkedIn, or sign up for an account. Our resources are designed specifically for the Title X and Teen Pregnancy Prevention networks, but really, so much of what we have to offer is relevant beyond those settings, so take a look.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Thanks! </a:t>
            </a:r>
            <a:endParaRPr sz="1200">
              <a:solidFill>
                <a:schemeClr val="dk1"/>
              </a:solidFill>
            </a:endParaRPr>
          </a:p>
          <a:p>
            <a:pPr marL="0" lvl="0" indent="0" algn="l" rtl="0">
              <a:spcBef>
                <a:spcPts val="1200"/>
              </a:spcBef>
              <a:spcAft>
                <a:spcPts val="0"/>
              </a:spcAft>
              <a:buClr>
                <a:schemeClr val="dk1"/>
              </a:buClr>
              <a:buSzPts val="1100"/>
              <a:buFont typeface="Arial"/>
              <a:buNone/>
            </a:pPr>
            <a:endParaRPr sz="1200">
              <a:solidFill>
                <a:schemeClr val="dk1"/>
              </a:solidFill>
            </a:endParaRPr>
          </a:p>
          <a:p>
            <a:pPr marL="0" lvl="0" indent="0" algn="l" rtl="0">
              <a:spcBef>
                <a:spcPts val="1200"/>
              </a:spcBef>
              <a:spcAft>
                <a:spcPts val="0"/>
              </a:spcAft>
              <a:buNone/>
            </a:pP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13E91B-DCA6-2047-8516-8915DCE399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52895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9C1F0-7EA9-4CAA-8777-2348BD5F01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620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1D1F25"/>
              </a:solidFill>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864E0-CBF1-4906-98E2-732605A3A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776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7C2FCD-AC57-4B9F-8693-D8D6F895D72A}" type="slidenum">
              <a:rPr lang="en-US" smtClean="0"/>
              <a:t>21</a:t>
            </a:fld>
            <a:endParaRPr lang="en-US"/>
          </a:p>
        </p:txBody>
      </p:sp>
    </p:spTree>
    <p:extLst>
      <p:ext uri="{BB962C8B-B14F-4D97-AF65-F5344CB8AC3E}">
        <p14:creationId xmlns:p14="http://schemas.microsoft.com/office/powerpoint/2010/main" val="954854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Sample, as needed</a:t>
            </a:r>
          </a:p>
          <a:p>
            <a:pPr marL="171450" indent="-171450">
              <a:buFont typeface="Arial" panose="020B0604020202020204" pitchFamily="34" charset="0"/>
              <a:buChar char="•"/>
            </a:pPr>
            <a:r>
              <a:rPr lang="en-US"/>
              <a:t>Discuss key points from AIM Pregnancy Screening Statement: </a:t>
            </a:r>
            <a:r>
              <a:rPr lang="en-US" sz="1200" u="sng" kern="1200">
                <a:solidFill>
                  <a:schemeClr val="tx1"/>
                </a:solidFill>
                <a:effectLst/>
                <a:latin typeface="+mn-lt"/>
                <a:ea typeface="+mn-ea"/>
                <a:cs typeface="+mn-cs"/>
                <a:hlinkClick r:id="rId3"/>
              </a:rPr>
              <a:t>AIM Pregnancy Screening Statement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7FF2E-C083-4CCB-80F8-0426EBCDD7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5020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4C255-93E4-1761-7952-DF6B52F151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E1363E-7832-4382-DFFF-30184CD65D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885D3A-4FC8-D119-A74B-9F780F001F59}"/>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Obstetric emergency topics may include hemorrhage, hypertension, sepsis, cardiac conditions, and mental health and substance use</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Didactic or simulation-based education would be most beneficial. However, this could include case reviews at huddle and integration into pre-existing educational pathways.</a:t>
            </a:r>
          </a:p>
          <a:p>
            <a:pPr marL="171450" indent="-171450">
              <a:buFont typeface="Arial" panose="020B0604020202020204" pitchFamily="34" charset="0"/>
              <a:buChar char="•"/>
            </a:pPr>
            <a:r>
              <a:rPr lang="en-US" sz="1200" kern="1200">
                <a:solidFill>
                  <a:schemeClr val="tx1"/>
                </a:solidFill>
                <a:effectLst/>
                <a:latin typeface="+mn-lt"/>
                <a:ea typeface="+mn-ea"/>
                <a:cs typeface="+mn-cs"/>
              </a:rPr>
              <a:t>Refer to AIM’s </a:t>
            </a:r>
            <a:r>
              <a:rPr lang="en-US" sz="1200" u="sng" kern="1200">
                <a:solidFill>
                  <a:schemeClr val="tx1"/>
                </a:solidFill>
                <a:effectLst/>
                <a:latin typeface="+mn-lt"/>
                <a:ea typeface="+mn-ea"/>
                <a:cs typeface="+mn-cs"/>
                <a:hlinkClick r:id="rId3"/>
              </a:rPr>
              <a:t>Obstetric Simulation Scenarios for the Emergency Department</a:t>
            </a:r>
            <a:endParaRPr lang="en-US"/>
          </a:p>
        </p:txBody>
      </p:sp>
      <p:sp>
        <p:nvSpPr>
          <p:cNvPr id="4" name="Slide Number Placeholder 3">
            <a:extLst>
              <a:ext uri="{FF2B5EF4-FFF2-40B4-BE49-F238E27FC236}">
                <a16:creationId xmlns:a16="http://schemas.microsoft.com/office/drawing/2014/main" id="{43206F2A-63F6-9FDB-19B7-D2130E453C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7FF2E-C083-4CCB-80F8-0426EBCDD7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1183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F5BFD-2E25-FE5B-27A5-C9D8C016F4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6DD422-BB66-8298-20EB-C96255BA45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B0536C-DDBD-BA6E-03CC-A732F5656486}"/>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Full measurement specifications can be found in this </a:t>
            </a:r>
            <a:r>
              <a:rPr lang="en-US" sz="1200" u="sng" kern="1200">
                <a:solidFill>
                  <a:schemeClr val="tx1"/>
                </a:solidFill>
                <a:effectLst/>
                <a:latin typeface="+mn-lt"/>
                <a:ea typeface="+mn-ea"/>
                <a:cs typeface="+mn-cs"/>
                <a:hlinkClick r:id="rId3"/>
              </a:rPr>
              <a:t>SMFM Special Statement</a:t>
            </a:r>
            <a:endParaRPr lang="en-US"/>
          </a:p>
        </p:txBody>
      </p:sp>
      <p:sp>
        <p:nvSpPr>
          <p:cNvPr id="4" name="Slide Number Placeholder 3">
            <a:extLst>
              <a:ext uri="{FF2B5EF4-FFF2-40B4-BE49-F238E27FC236}">
                <a16:creationId xmlns:a16="http://schemas.microsoft.com/office/drawing/2014/main" id="{34DDEB73-5BB8-15FB-8438-E9CAC4F362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7FF2E-C083-4CCB-80F8-0426EBCDD7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01035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www.saerbirth.org/" TargetMode="External"/><Relationship Id="rId2" Type="http://schemas.openxmlformats.org/officeDocument/2006/relationships/image" Target="../media/image41.png"/><Relationship Id="rId1" Type="http://schemas.openxmlformats.org/officeDocument/2006/relationships/slideMaster" Target="../slideMasters/slideMaster1.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www.saerbirth.org/" TargetMode="External"/><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rhntc.org/enewsletter" TargetMode="External"/><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266E4-5AAC-26E0-1A96-EBF539F1B42E}"/>
              </a:ext>
            </a:extLst>
          </p:cNvPr>
          <p:cNvSpPr>
            <a:spLocks noGrp="1"/>
          </p:cNvSpPr>
          <p:nvPr>
            <p:ph type="ctrTitle"/>
          </p:nvPr>
        </p:nvSpPr>
        <p:spPr>
          <a:xfrm>
            <a:off x="1664460" y="3822799"/>
            <a:ext cx="9144000" cy="1963750"/>
          </a:xfrm>
        </p:spPr>
        <p:txBody>
          <a:bodyPr anchor="b"/>
          <a:lstStyle>
            <a:lvl1pPr algn="ctr">
              <a:defRPr sz="6000" b="1">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F3095B8-E08F-42E3-0E7B-AD3340C55685}"/>
              </a:ext>
            </a:extLst>
          </p:cNvPr>
          <p:cNvSpPr>
            <a:spLocks noGrp="1"/>
          </p:cNvSpPr>
          <p:nvPr>
            <p:ph type="subTitle" idx="1"/>
          </p:nvPr>
        </p:nvSpPr>
        <p:spPr>
          <a:xfrm>
            <a:off x="1664460" y="578654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hree">
            <a:extLst>
              <a:ext uri="{FF2B5EF4-FFF2-40B4-BE49-F238E27FC236}">
                <a16:creationId xmlns:a16="http://schemas.microsoft.com/office/drawing/2014/main" id="{2524DE63-438C-2394-2426-7E097E4ADCF9}"/>
              </a:ext>
            </a:extLst>
          </p:cNvPr>
          <p:cNvSpPr/>
          <p:nvPr userDrawn="1"/>
        </p:nvSpPr>
        <p:spPr>
          <a:xfrm rot="11478549" flipH="1">
            <a:off x="-4778105" y="-1779825"/>
            <a:ext cx="4888898" cy="116787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wo">
            <a:extLst>
              <a:ext uri="{FF2B5EF4-FFF2-40B4-BE49-F238E27FC236}">
                <a16:creationId xmlns:a16="http://schemas.microsoft.com/office/drawing/2014/main" id="{7592180C-CACD-2664-9F7D-5B88F534FE41}"/>
              </a:ext>
            </a:extLst>
          </p:cNvPr>
          <p:cNvSpPr/>
          <p:nvPr userDrawn="1"/>
        </p:nvSpPr>
        <p:spPr>
          <a:xfrm rot="20441118">
            <a:off x="-3221901" y="2155880"/>
            <a:ext cx="4324036" cy="6076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ne">
            <a:extLst>
              <a:ext uri="{FF2B5EF4-FFF2-40B4-BE49-F238E27FC236}">
                <a16:creationId xmlns:a16="http://schemas.microsoft.com/office/drawing/2014/main" id="{30DA14E7-330D-0C66-5A88-6DFEB6DE89AE}"/>
              </a:ext>
            </a:extLst>
          </p:cNvPr>
          <p:cNvSpPr/>
          <p:nvPr userDrawn="1"/>
        </p:nvSpPr>
        <p:spPr>
          <a:xfrm rot="918162" flipH="1">
            <a:off x="11338660" y="1032850"/>
            <a:ext cx="3249455" cy="68868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for a company&#10;&#10;Description automatically generated">
            <a:extLst>
              <a:ext uri="{FF2B5EF4-FFF2-40B4-BE49-F238E27FC236}">
                <a16:creationId xmlns:a16="http://schemas.microsoft.com/office/drawing/2014/main" id="{EA71DFA9-9EA1-6522-CB05-2C5F70159A54}"/>
              </a:ext>
            </a:extLst>
          </p:cNvPr>
          <p:cNvPicPr>
            <a:picLocks noChangeAspect="1"/>
          </p:cNvPicPr>
          <p:nvPr userDrawn="1"/>
        </p:nvPicPr>
        <p:blipFill rotWithShape="1">
          <a:blip r:embed="rId2"/>
          <a:srcRect l="19091" t="29091" r="18182" b="29548"/>
          <a:stretch/>
        </p:blipFill>
        <p:spPr>
          <a:xfrm>
            <a:off x="3076340" y="-142532"/>
            <a:ext cx="6039319" cy="3965331"/>
          </a:xfrm>
          <a:prstGeom prst="rect">
            <a:avLst/>
          </a:prstGeom>
        </p:spPr>
      </p:pic>
    </p:spTree>
    <p:extLst>
      <p:ext uri="{BB962C8B-B14F-4D97-AF65-F5344CB8AC3E}">
        <p14:creationId xmlns:p14="http://schemas.microsoft.com/office/powerpoint/2010/main" val="19886752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wo">
            <a:extLst>
              <a:ext uri="{FF2B5EF4-FFF2-40B4-BE49-F238E27FC236}">
                <a16:creationId xmlns:a16="http://schemas.microsoft.com/office/drawing/2014/main" id="{25020BD2-FFA3-F34A-B762-08C2C339E167}"/>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56449C64-587E-F8CD-3047-065753DFDC8B}"/>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7647884E-5A9B-E299-DBB9-C30492929F7C}"/>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4634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wo">
            <a:extLst>
              <a:ext uri="{FF2B5EF4-FFF2-40B4-BE49-F238E27FC236}">
                <a16:creationId xmlns:a16="http://schemas.microsoft.com/office/drawing/2014/main" id="{C2B5EAC2-411C-1A90-452B-FAF8833DF387}"/>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3C52F1F1-DC55-D5F4-671B-8121B132F4F2}"/>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5298905-99DB-EDD0-411D-71D77B5E7938}"/>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5010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One">
            <a:extLst>
              <a:ext uri="{FF2B5EF4-FFF2-40B4-BE49-F238E27FC236}">
                <a16:creationId xmlns:a16="http://schemas.microsoft.com/office/drawing/2014/main" id="{0E0D87CD-9F6D-4EE5-F651-AA2ACB4C44F9}"/>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C96AA6C9-6F31-1492-426D-3DEE5641064B}"/>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wo">
            <a:extLst>
              <a:ext uri="{FF2B5EF4-FFF2-40B4-BE49-F238E27FC236}">
                <a16:creationId xmlns:a16="http://schemas.microsoft.com/office/drawing/2014/main" id="{41B522CB-7675-7514-AB1E-7C5DDE0336BD}"/>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70859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wo">
            <a:extLst>
              <a:ext uri="{FF2B5EF4-FFF2-40B4-BE49-F238E27FC236}">
                <a16:creationId xmlns:a16="http://schemas.microsoft.com/office/drawing/2014/main" id="{DE978498-6790-C825-63AD-F4908FCE5D62}"/>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782CE90A-D4C9-BE83-AD15-8114FA694E42}"/>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F4B36A6E-9423-8144-5B87-98036FF442AF}"/>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0203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Two">
            <a:extLst>
              <a:ext uri="{FF2B5EF4-FFF2-40B4-BE49-F238E27FC236}">
                <a16:creationId xmlns:a16="http://schemas.microsoft.com/office/drawing/2014/main" id="{3B5F6ADD-36EE-879A-FA50-CEB9B0D00CD3}"/>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ne">
            <a:extLst>
              <a:ext uri="{FF2B5EF4-FFF2-40B4-BE49-F238E27FC236}">
                <a16:creationId xmlns:a16="http://schemas.microsoft.com/office/drawing/2014/main" id="{27647AA4-1DF8-8C84-F34B-038CE577BB93}"/>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hree">
            <a:extLst>
              <a:ext uri="{FF2B5EF4-FFF2-40B4-BE49-F238E27FC236}">
                <a16:creationId xmlns:a16="http://schemas.microsoft.com/office/drawing/2014/main" id="{AE43FD16-6BBC-9BEF-F8B9-7CCC8F13CBE3}"/>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6380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One">
            <a:extLst>
              <a:ext uri="{FF2B5EF4-FFF2-40B4-BE49-F238E27FC236}">
                <a16:creationId xmlns:a16="http://schemas.microsoft.com/office/drawing/2014/main" id="{6CA1A45B-10D8-9899-625B-71D77F08209D}"/>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2882FC7A-508D-150B-24C2-B59FBBF49664}"/>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wo">
            <a:extLst>
              <a:ext uri="{FF2B5EF4-FFF2-40B4-BE49-F238E27FC236}">
                <a16:creationId xmlns:a16="http://schemas.microsoft.com/office/drawing/2014/main" id="{5317AF90-36D4-B14E-8C51-8E51A83838B7}"/>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45771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wo">
            <a:extLst>
              <a:ext uri="{FF2B5EF4-FFF2-40B4-BE49-F238E27FC236}">
                <a16:creationId xmlns:a16="http://schemas.microsoft.com/office/drawing/2014/main" id="{687256C8-2798-9EA6-5423-E1C707434D17}"/>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ne">
            <a:extLst>
              <a:ext uri="{FF2B5EF4-FFF2-40B4-BE49-F238E27FC236}">
                <a16:creationId xmlns:a16="http://schemas.microsoft.com/office/drawing/2014/main" id="{538A3AA1-AD18-DDF0-718C-B57E064334E6}"/>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138C8158-160B-99DF-F646-2101D87FE9A3}"/>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4060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wo">
            <a:extLst>
              <a:ext uri="{FF2B5EF4-FFF2-40B4-BE49-F238E27FC236}">
                <a16:creationId xmlns:a16="http://schemas.microsoft.com/office/drawing/2014/main" id="{2F13D7D1-2B34-962E-C539-B03D7D99BC46}"/>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One">
            <a:extLst>
              <a:ext uri="{FF2B5EF4-FFF2-40B4-BE49-F238E27FC236}">
                <a16:creationId xmlns:a16="http://schemas.microsoft.com/office/drawing/2014/main" id="{0D8E1DD2-3ADC-CD98-0B66-F0F656958729}"/>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6E3B015F-FE84-3304-38A1-2730C611EAD7}"/>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6022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wo">
            <a:extLst>
              <a:ext uri="{FF2B5EF4-FFF2-40B4-BE49-F238E27FC236}">
                <a16:creationId xmlns:a16="http://schemas.microsoft.com/office/drawing/2014/main" id="{2F13D7D1-2B34-962E-C539-B03D7D99BC46}"/>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One">
            <a:extLst>
              <a:ext uri="{FF2B5EF4-FFF2-40B4-BE49-F238E27FC236}">
                <a16:creationId xmlns:a16="http://schemas.microsoft.com/office/drawing/2014/main" id="{0D8E1DD2-3ADC-CD98-0B66-F0F656958729}"/>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6E3B015F-FE84-3304-38A1-2730C611EAD7}"/>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B4C25C7-3C68-B181-BB76-9B528C24B561}"/>
              </a:ext>
            </a:extLst>
          </p:cNvPr>
          <p:cNvPicPr>
            <a:picLocks noChangeAspect="1"/>
          </p:cNvPicPr>
          <p:nvPr userDrawn="1"/>
        </p:nvPicPr>
        <p:blipFill>
          <a:blip r:embed="rId2"/>
          <a:stretch>
            <a:fillRect/>
          </a:stretch>
        </p:blipFill>
        <p:spPr>
          <a:xfrm>
            <a:off x="9156886" y="4255817"/>
            <a:ext cx="2389839" cy="2328874"/>
          </a:xfrm>
          <a:prstGeom prst="rect">
            <a:avLst/>
          </a:prstGeom>
        </p:spPr>
      </p:pic>
    </p:spTree>
    <p:extLst>
      <p:ext uri="{BB962C8B-B14F-4D97-AF65-F5344CB8AC3E}">
        <p14:creationId xmlns:p14="http://schemas.microsoft.com/office/powerpoint/2010/main" val="35487599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197776-1860-CCB8-478F-AC2A18441BCA}"/>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6455942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wo">
            <a:extLst>
              <a:ext uri="{FF2B5EF4-FFF2-40B4-BE49-F238E27FC236}">
                <a16:creationId xmlns:a16="http://schemas.microsoft.com/office/drawing/2014/main" id="{8276489F-8536-DF22-24B4-F3AAABA1C1A0}"/>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ne">
            <a:extLst>
              <a:ext uri="{FF2B5EF4-FFF2-40B4-BE49-F238E27FC236}">
                <a16:creationId xmlns:a16="http://schemas.microsoft.com/office/drawing/2014/main" id="{516773A0-577A-4592-F378-559B7293E3E3}"/>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hree">
            <a:extLst>
              <a:ext uri="{FF2B5EF4-FFF2-40B4-BE49-F238E27FC236}">
                <a16:creationId xmlns:a16="http://schemas.microsoft.com/office/drawing/2014/main" id="{ED6E047A-09BA-1B94-980A-2C264580C12B}"/>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8543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AB90F27-40E0-46D4-C4CB-CDA6C2E779C6}"/>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8456190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AB90F27-40E0-46D4-C4CB-CDA6C2E779C6}"/>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C1A09F1B-10E2-3E1A-7230-D93A7B15B8C4}"/>
              </a:ext>
            </a:extLst>
          </p:cNvPr>
          <p:cNvPicPr>
            <a:picLocks noChangeAspect="1"/>
          </p:cNvPicPr>
          <p:nvPr userDrawn="1"/>
        </p:nvPicPr>
        <p:blipFill>
          <a:blip r:embed="rId2"/>
          <a:stretch>
            <a:fillRect/>
          </a:stretch>
        </p:blipFill>
        <p:spPr>
          <a:xfrm>
            <a:off x="7625432" y="3429000"/>
            <a:ext cx="3487214" cy="2213040"/>
          </a:xfrm>
          <a:prstGeom prst="rect">
            <a:avLst/>
          </a:prstGeom>
        </p:spPr>
      </p:pic>
    </p:spTree>
    <p:extLst>
      <p:ext uri="{BB962C8B-B14F-4D97-AF65-F5344CB8AC3E}">
        <p14:creationId xmlns:p14="http://schemas.microsoft.com/office/powerpoint/2010/main" val="16870517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D8DFAA-3C57-4118-0ECD-99273BDA7B84}"/>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pic>
        <p:nvPicPr>
          <p:cNvPr id="3" name="Picture 2">
            <a:extLst>
              <a:ext uri="{FF2B5EF4-FFF2-40B4-BE49-F238E27FC236}">
                <a16:creationId xmlns:a16="http://schemas.microsoft.com/office/drawing/2014/main" id="{BD3206B4-A1A9-B321-20AA-3E9682D4D2CF}"/>
              </a:ext>
            </a:extLst>
          </p:cNvPr>
          <p:cNvPicPr>
            <a:picLocks noChangeAspect="1"/>
          </p:cNvPicPr>
          <p:nvPr userDrawn="1"/>
        </p:nvPicPr>
        <p:blipFill>
          <a:blip r:embed="rId2"/>
          <a:stretch>
            <a:fillRect/>
          </a:stretch>
        </p:blipFill>
        <p:spPr>
          <a:xfrm>
            <a:off x="994954" y="2030166"/>
            <a:ext cx="1822862" cy="1816765"/>
          </a:xfrm>
          <a:prstGeom prst="rect">
            <a:avLst/>
          </a:prstGeom>
        </p:spPr>
      </p:pic>
      <p:pic>
        <p:nvPicPr>
          <p:cNvPr id="4" name="Picture 3">
            <a:extLst>
              <a:ext uri="{FF2B5EF4-FFF2-40B4-BE49-F238E27FC236}">
                <a16:creationId xmlns:a16="http://schemas.microsoft.com/office/drawing/2014/main" id="{01AA1482-9723-6FED-3E49-12F2A191F61E}"/>
              </a:ext>
            </a:extLst>
          </p:cNvPr>
          <p:cNvPicPr>
            <a:picLocks noChangeAspect="1"/>
          </p:cNvPicPr>
          <p:nvPr userDrawn="1"/>
        </p:nvPicPr>
        <p:blipFill>
          <a:blip r:embed="rId3"/>
          <a:stretch>
            <a:fillRect/>
          </a:stretch>
        </p:blipFill>
        <p:spPr>
          <a:xfrm>
            <a:off x="3239391" y="2030165"/>
            <a:ext cx="1822862" cy="1816765"/>
          </a:xfrm>
          <a:prstGeom prst="rect">
            <a:avLst/>
          </a:prstGeom>
        </p:spPr>
      </p:pic>
      <p:pic>
        <p:nvPicPr>
          <p:cNvPr id="8" name="Picture 7">
            <a:extLst>
              <a:ext uri="{FF2B5EF4-FFF2-40B4-BE49-F238E27FC236}">
                <a16:creationId xmlns:a16="http://schemas.microsoft.com/office/drawing/2014/main" id="{C083BFFE-5F2C-57E4-C7E8-2E102B9D5302}"/>
              </a:ext>
            </a:extLst>
          </p:cNvPr>
          <p:cNvPicPr>
            <a:picLocks noChangeAspect="1"/>
          </p:cNvPicPr>
          <p:nvPr userDrawn="1"/>
        </p:nvPicPr>
        <p:blipFill>
          <a:blip r:embed="rId4"/>
          <a:stretch>
            <a:fillRect/>
          </a:stretch>
        </p:blipFill>
        <p:spPr>
          <a:xfrm>
            <a:off x="5483828" y="2030165"/>
            <a:ext cx="1822862" cy="1816765"/>
          </a:xfrm>
          <a:prstGeom prst="rect">
            <a:avLst/>
          </a:prstGeom>
        </p:spPr>
      </p:pic>
      <p:pic>
        <p:nvPicPr>
          <p:cNvPr id="9" name="Picture 8">
            <a:extLst>
              <a:ext uri="{FF2B5EF4-FFF2-40B4-BE49-F238E27FC236}">
                <a16:creationId xmlns:a16="http://schemas.microsoft.com/office/drawing/2014/main" id="{1A4695FB-1B57-D132-611B-193E85A474E0}"/>
              </a:ext>
            </a:extLst>
          </p:cNvPr>
          <p:cNvPicPr>
            <a:picLocks noChangeAspect="1"/>
          </p:cNvPicPr>
          <p:nvPr userDrawn="1"/>
        </p:nvPicPr>
        <p:blipFill>
          <a:blip r:embed="rId5"/>
          <a:stretch>
            <a:fillRect/>
          </a:stretch>
        </p:blipFill>
        <p:spPr>
          <a:xfrm>
            <a:off x="7670074" y="2030165"/>
            <a:ext cx="1822862" cy="1816765"/>
          </a:xfrm>
          <a:prstGeom prst="rect">
            <a:avLst/>
          </a:prstGeom>
        </p:spPr>
      </p:pic>
      <p:pic>
        <p:nvPicPr>
          <p:cNvPr id="10" name="Picture 9">
            <a:extLst>
              <a:ext uri="{FF2B5EF4-FFF2-40B4-BE49-F238E27FC236}">
                <a16:creationId xmlns:a16="http://schemas.microsoft.com/office/drawing/2014/main" id="{735CD240-8CD5-55DC-F213-8AF11DEDE998}"/>
              </a:ext>
            </a:extLst>
          </p:cNvPr>
          <p:cNvPicPr>
            <a:picLocks noChangeAspect="1"/>
          </p:cNvPicPr>
          <p:nvPr userDrawn="1"/>
        </p:nvPicPr>
        <p:blipFill>
          <a:blip r:embed="rId6"/>
          <a:stretch>
            <a:fillRect/>
          </a:stretch>
        </p:blipFill>
        <p:spPr>
          <a:xfrm>
            <a:off x="2088077" y="3846930"/>
            <a:ext cx="1822862" cy="1822862"/>
          </a:xfrm>
          <a:prstGeom prst="rect">
            <a:avLst/>
          </a:prstGeom>
        </p:spPr>
      </p:pic>
      <p:pic>
        <p:nvPicPr>
          <p:cNvPr id="11" name="Picture 10">
            <a:extLst>
              <a:ext uri="{FF2B5EF4-FFF2-40B4-BE49-F238E27FC236}">
                <a16:creationId xmlns:a16="http://schemas.microsoft.com/office/drawing/2014/main" id="{6898FCDA-0AC2-0949-05EF-7A047097E019}"/>
              </a:ext>
            </a:extLst>
          </p:cNvPr>
          <p:cNvPicPr>
            <a:picLocks noChangeAspect="1"/>
          </p:cNvPicPr>
          <p:nvPr userDrawn="1"/>
        </p:nvPicPr>
        <p:blipFill>
          <a:blip r:embed="rId7"/>
          <a:stretch>
            <a:fillRect/>
          </a:stretch>
        </p:blipFill>
        <p:spPr>
          <a:xfrm>
            <a:off x="4390705" y="3846930"/>
            <a:ext cx="1822862" cy="1822862"/>
          </a:xfrm>
          <a:prstGeom prst="rect">
            <a:avLst/>
          </a:prstGeom>
        </p:spPr>
      </p:pic>
      <p:pic>
        <p:nvPicPr>
          <p:cNvPr id="12" name="Picture 11">
            <a:extLst>
              <a:ext uri="{FF2B5EF4-FFF2-40B4-BE49-F238E27FC236}">
                <a16:creationId xmlns:a16="http://schemas.microsoft.com/office/drawing/2014/main" id="{239307D9-B587-AD1E-9536-366D34009FC6}"/>
              </a:ext>
            </a:extLst>
          </p:cNvPr>
          <p:cNvPicPr>
            <a:picLocks noChangeAspect="1"/>
          </p:cNvPicPr>
          <p:nvPr userDrawn="1"/>
        </p:nvPicPr>
        <p:blipFill>
          <a:blip r:embed="rId8"/>
          <a:stretch>
            <a:fillRect/>
          </a:stretch>
        </p:blipFill>
        <p:spPr>
          <a:xfrm>
            <a:off x="6629601" y="3846930"/>
            <a:ext cx="1822862" cy="1822862"/>
          </a:xfrm>
          <a:prstGeom prst="rect">
            <a:avLst/>
          </a:prstGeom>
        </p:spPr>
      </p:pic>
      <p:pic>
        <p:nvPicPr>
          <p:cNvPr id="13" name="Picture 12">
            <a:extLst>
              <a:ext uri="{FF2B5EF4-FFF2-40B4-BE49-F238E27FC236}">
                <a16:creationId xmlns:a16="http://schemas.microsoft.com/office/drawing/2014/main" id="{17770720-A8D1-FD2E-FD40-FF6D2E3EBEF9}"/>
              </a:ext>
            </a:extLst>
          </p:cNvPr>
          <p:cNvPicPr>
            <a:picLocks noChangeAspect="1"/>
          </p:cNvPicPr>
          <p:nvPr userDrawn="1"/>
        </p:nvPicPr>
        <p:blipFill>
          <a:blip r:embed="rId9"/>
          <a:stretch>
            <a:fillRect/>
          </a:stretch>
        </p:blipFill>
        <p:spPr>
          <a:xfrm>
            <a:off x="8944889" y="3846930"/>
            <a:ext cx="1822862" cy="1822862"/>
          </a:xfrm>
          <a:prstGeom prst="rect">
            <a:avLst/>
          </a:prstGeom>
        </p:spPr>
      </p:pic>
    </p:spTree>
    <p:extLst>
      <p:ext uri="{BB962C8B-B14F-4D97-AF65-F5344CB8AC3E}">
        <p14:creationId xmlns:p14="http://schemas.microsoft.com/office/powerpoint/2010/main" val="36880582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wo">
            <a:extLst>
              <a:ext uri="{FF2B5EF4-FFF2-40B4-BE49-F238E27FC236}">
                <a16:creationId xmlns:a16="http://schemas.microsoft.com/office/drawing/2014/main" id="{CE7B91B7-5D39-3F70-6996-15DE5AC1C76D}"/>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ne">
            <a:extLst>
              <a:ext uri="{FF2B5EF4-FFF2-40B4-BE49-F238E27FC236}">
                <a16:creationId xmlns:a16="http://schemas.microsoft.com/office/drawing/2014/main" id="{81B7A1A5-D640-4C5D-A5D9-76E9F19ADDFC}"/>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hree">
            <a:extLst>
              <a:ext uri="{FF2B5EF4-FFF2-40B4-BE49-F238E27FC236}">
                <a16:creationId xmlns:a16="http://schemas.microsoft.com/office/drawing/2014/main" id="{EA10BBBE-5741-4BBD-D6F4-730060D7DAE2}"/>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9F7896A-584E-6F1B-AD4A-64F291A33E4F}"/>
              </a:ext>
            </a:extLst>
          </p:cNvPr>
          <p:cNvPicPr>
            <a:picLocks noChangeAspect="1"/>
          </p:cNvPicPr>
          <p:nvPr userDrawn="1"/>
        </p:nvPicPr>
        <p:blipFill>
          <a:blip r:embed="rId2"/>
          <a:stretch>
            <a:fillRect/>
          </a:stretch>
        </p:blipFill>
        <p:spPr>
          <a:xfrm>
            <a:off x="859127" y="814587"/>
            <a:ext cx="1822862" cy="1816765"/>
          </a:xfrm>
          <a:prstGeom prst="rect">
            <a:avLst/>
          </a:prstGeom>
        </p:spPr>
      </p:pic>
      <p:pic>
        <p:nvPicPr>
          <p:cNvPr id="19" name="Picture 18">
            <a:extLst>
              <a:ext uri="{FF2B5EF4-FFF2-40B4-BE49-F238E27FC236}">
                <a16:creationId xmlns:a16="http://schemas.microsoft.com/office/drawing/2014/main" id="{6A8207A9-4DE4-A692-8AC8-8C62363EF129}"/>
              </a:ext>
            </a:extLst>
          </p:cNvPr>
          <p:cNvPicPr>
            <a:picLocks noChangeAspect="1"/>
          </p:cNvPicPr>
          <p:nvPr userDrawn="1"/>
        </p:nvPicPr>
        <p:blipFill>
          <a:blip r:embed="rId3"/>
          <a:stretch>
            <a:fillRect/>
          </a:stretch>
        </p:blipFill>
        <p:spPr>
          <a:xfrm>
            <a:off x="3297601" y="816325"/>
            <a:ext cx="1822862" cy="1816765"/>
          </a:xfrm>
          <a:prstGeom prst="rect">
            <a:avLst/>
          </a:prstGeom>
        </p:spPr>
      </p:pic>
      <p:pic>
        <p:nvPicPr>
          <p:cNvPr id="20" name="Picture 19">
            <a:extLst>
              <a:ext uri="{FF2B5EF4-FFF2-40B4-BE49-F238E27FC236}">
                <a16:creationId xmlns:a16="http://schemas.microsoft.com/office/drawing/2014/main" id="{F30BB5E6-EE1E-CC15-7B03-F59E605FC8C3}"/>
              </a:ext>
            </a:extLst>
          </p:cNvPr>
          <p:cNvPicPr>
            <a:picLocks noChangeAspect="1"/>
          </p:cNvPicPr>
          <p:nvPr userDrawn="1"/>
        </p:nvPicPr>
        <p:blipFill>
          <a:blip r:embed="rId4"/>
          <a:stretch>
            <a:fillRect/>
          </a:stretch>
        </p:blipFill>
        <p:spPr>
          <a:xfrm>
            <a:off x="5603444" y="814587"/>
            <a:ext cx="1822862" cy="1816765"/>
          </a:xfrm>
          <a:prstGeom prst="rect">
            <a:avLst/>
          </a:prstGeom>
        </p:spPr>
      </p:pic>
      <p:pic>
        <p:nvPicPr>
          <p:cNvPr id="21" name="Picture 20">
            <a:extLst>
              <a:ext uri="{FF2B5EF4-FFF2-40B4-BE49-F238E27FC236}">
                <a16:creationId xmlns:a16="http://schemas.microsoft.com/office/drawing/2014/main" id="{1162FCD9-8021-5B16-5DF0-E50DF466FA50}"/>
              </a:ext>
            </a:extLst>
          </p:cNvPr>
          <p:cNvPicPr>
            <a:picLocks noChangeAspect="1"/>
          </p:cNvPicPr>
          <p:nvPr userDrawn="1"/>
        </p:nvPicPr>
        <p:blipFill>
          <a:blip r:embed="rId5"/>
          <a:stretch>
            <a:fillRect/>
          </a:stretch>
        </p:blipFill>
        <p:spPr>
          <a:xfrm>
            <a:off x="7909287" y="824410"/>
            <a:ext cx="1822862" cy="1816765"/>
          </a:xfrm>
          <a:prstGeom prst="rect">
            <a:avLst/>
          </a:prstGeom>
        </p:spPr>
      </p:pic>
      <p:pic>
        <p:nvPicPr>
          <p:cNvPr id="22" name="Picture 21">
            <a:extLst>
              <a:ext uri="{FF2B5EF4-FFF2-40B4-BE49-F238E27FC236}">
                <a16:creationId xmlns:a16="http://schemas.microsoft.com/office/drawing/2014/main" id="{0A4ACE0E-EAF4-DC9A-A3AA-5EF817AE7A0A}"/>
              </a:ext>
            </a:extLst>
          </p:cNvPr>
          <p:cNvPicPr>
            <a:picLocks noChangeAspect="1"/>
          </p:cNvPicPr>
          <p:nvPr userDrawn="1"/>
        </p:nvPicPr>
        <p:blipFill>
          <a:blip r:embed="rId6"/>
          <a:stretch>
            <a:fillRect/>
          </a:stretch>
        </p:blipFill>
        <p:spPr>
          <a:xfrm>
            <a:off x="2032246" y="3231145"/>
            <a:ext cx="1822862" cy="1822862"/>
          </a:xfrm>
          <a:prstGeom prst="rect">
            <a:avLst/>
          </a:prstGeom>
        </p:spPr>
      </p:pic>
      <p:pic>
        <p:nvPicPr>
          <p:cNvPr id="23" name="Picture 22">
            <a:extLst>
              <a:ext uri="{FF2B5EF4-FFF2-40B4-BE49-F238E27FC236}">
                <a16:creationId xmlns:a16="http://schemas.microsoft.com/office/drawing/2014/main" id="{3302A31C-29AE-A0C9-1D14-77A2CD4F39EC}"/>
              </a:ext>
            </a:extLst>
          </p:cNvPr>
          <p:cNvPicPr>
            <a:picLocks noChangeAspect="1"/>
          </p:cNvPicPr>
          <p:nvPr userDrawn="1"/>
        </p:nvPicPr>
        <p:blipFill>
          <a:blip r:embed="rId7"/>
          <a:stretch>
            <a:fillRect/>
          </a:stretch>
        </p:blipFill>
        <p:spPr>
          <a:xfrm>
            <a:off x="4379715" y="3301215"/>
            <a:ext cx="1822862" cy="1822862"/>
          </a:xfrm>
          <a:prstGeom prst="rect">
            <a:avLst/>
          </a:prstGeom>
        </p:spPr>
      </p:pic>
      <p:pic>
        <p:nvPicPr>
          <p:cNvPr id="24" name="Picture 23">
            <a:extLst>
              <a:ext uri="{FF2B5EF4-FFF2-40B4-BE49-F238E27FC236}">
                <a16:creationId xmlns:a16="http://schemas.microsoft.com/office/drawing/2014/main" id="{C65314E1-06E3-B00A-CC3D-6B92F2395033}"/>
              </a:ext>
            </a:extLst>
          </p:cNvPr>
          <p:cNvPicPr>
            <a:picLocks noChangeAspect="1"/>
          </p:cNvPicPr>
          <p:nvPr userDrawn="1"/>
        </p:nvPicPr>
        <p:blipFill>
          <a:blip r:embed="rId8"/>
          <a:stretch>
            <a:fillRect/>
          </a:stretch>
        </p:blipFill>
        <p:spPr>
          <a:xfrm>
            <a:off x="6670546" y="3373272"/>
            <a:ext cx="1822862" cy="1822862"/>
          </a:xfrm>
          <a:prstGeom prst="rect">
            <a:avLst/>
          </a:prstGeom>
        </p:spPr>
      </p:pic>
      <p:pic>
        <p:nvPicPr>
          <p:cNvPr id="25" name="Picture 24">
            <a:extLst>
              <a:ext uri="{FF2B5EF4-FFF2-40B4-BE49-F238E27FC236}">
                <a16:creationId xmlns:a16="http://schemas.microsoft.com/office/drawing/2014/main" id="{B3B51295-C3AB-CD73-C59C-E2DD2B953962}"/>
              </a:ext>
            </a:extLst>
          </p:cNvPr>
          <p:cNvPicPr>
            <a:picLocks noChangeAspect="1"/>
          </p:cNvPicPr>
          <p:nvPr userDrawn="1"/>
        </p:nvPicPr>
        <p:blipFill>
          <a:blip r:embed="rId9"/>
          <a:stretch>
            <a:fillRect/>
          </a:stretch>
        </p:blipFill>
        <p:spPr>
          <a:xfrm>
            <a:off x="9093736" y="3369872"/>
            <a:ext cx="1822862" cy="1822862"/>
          </a:xfrm>
          <a:prstGeom prst="rect">
            <a:avLst/>
          </a:prstGeom>
        </p:spPr>
      </p:pic>
      <p:sp>
        <p:nvSpPr>
          <p:cNvPr id="26" name="TextBox 25">
            <a:extLst>
              <a:ext uri="{FF2B5EF4-FFF2-40B4-BE49-F238E27FC236}">
                <a16:creationId xmlns:a16="http://schemas.microsoft.com/office/drawing/2014/main" id="{ACABF053-4DA8-BA77-A316-F01656F66623}"/>
              </a:ext>
            </a:extLst>
          </p:cNvPr>
          <p:cNvSpPr txBox="1"/>
          <p:nvPr userDrawn="1"/>
        </p:nvSpPr>
        <p:spPr>
          <a:xfrm>
            <a:off x="647708" y="2734071"/>
            <a:ext cx="2164228" cy="276999"/>
          </a:xfrm>
          <a:prstGeom prst="rect">
            <a:avLst/>
          </a:prstGeom>
          <a:noFill/>
        </p:spPr>
        <p:txBody>
          <a:bodyPr wrap="square" rtlCol="0">
            <a:spAutoFit/>
          </a:bodyPr>
          <a:lstStyle/>
          <a:p>
            <a:pPr algn="ctr"/>
            <a:r>
              <a:rPr lang="en-US" sz="1200"/>
              <a:t>Obstetric Hemorrhage</a:t>
            </a:r>
          </a:p>
        </p:txBody>
      </p:sp>
      <p:sp>
        <p:nvSpPr>
          <p:cNvPr id="27" name="TextBox 26">
            <a:extLst>
              <a:ext uri="{FF2B5EF4-FFF2-40B4-BE49-F238E27FC236}">
                <a16:creationId xmlns:a16="http://schemas.microsoft.com/office/drawing/2014/main" id="{BB2E364D-E46F-6873-C6BE-546A25758445}"/>
              </a:ext>
            </a:extLst>
          </p:cNvPr>
          <p:cNvSpPr txBox="1"/>
          <p:nvPr userDrawn="1"/>
        </p:nvSpPr>
        <p:spPr>
          <a:xfrm>
            <a:off x="3126918" y="2666761"/>
            <a:ext cx="2164228" cy="461665"/>
          </a:xfrm>
          <a:prstGeom prst="rect">
            <a:avLst/>
          </a:prstGeom>
          <a:noFill/>
        </p:spPr>
        <p:txBody>
          <a:bodyPr wrap="square" rtlCol="0">
            <a:spAutoFit/>
          </a:bodyPr>
          <a:lstStyle/>
          <a:p>
            <a:pPr algn="ctr"/>
            <a:r>
              <a:rPr lang="en-US" sz="1200"/>
              <a:t>Severe Hypertension in Pregnancy </a:t>
            </a:r>
          </a:p>
        </p:txBody>
      </p:sp>
      <p:sp>
        <p:nvSpPr>
          <p:cNvPr id="28" name="TextBox 27">
            <a:extLst>
              <a:ext uri="{FF2B5EF4-FFF2-40B4-BE49-F238E27FC236}">
                <a16:creationId xmlns:a16="http://schemas.microsoft.com/office/drawing/2014/main" id="{9B4ECD21-CDAE-2818-D2AF-B38BFF62016C}"/>
              </a:ext>
            </a:extLst>
          </p:cNvPr>
          <p:cNvSpPr txBox="1"/>
          <p:nvPr userDrawn="1"/>
        </p:nvSpPr>
        <p:spPr>
          <a:xfrm>
            <a:off x="5417749" y="2646928"/>
            <a:ext cx="2164228" cy="461665"/>
          </a:xfrm>
          <a:prstGeom prst="rect">
            <a:avLst/>
          </a:prstGeom>
          <a:noFill/>
        </p:spPr>
        <p:txBody>
          <a:bodyPr wrap="square" rtlCol="0">
            <a:spAutoFit/>
          </a:bodyPr>
          <a:lstStyle/>
          <a:p>
            <a:pPr algn="ctr"/>
            <a:r>
              <a:rPr lang="en-US" sz="1200"/>
              <a:t>Safe Reduction of Primary Cesarean</a:t>
            </a:r>
          </a:p>
        </p:txBody>
      </p:sp>
      <p:sp>
        <p:nvSpPr>
          <p:cNvPr id="29" name="TextBox 28">
            <a:extLst>
              <a:ext uri="{FF2B5EF4-FFF2-40B4-BE49-F238E27FC236}">
                <a16:creationId xmlns:a16="http://schemas.microsoft.com/office/drawing/2014/main" id="{A1516A95-64E5-D01E-BC6E-BCD35C92DE20}"/>
              </a:ext>
            </a:extLst>
          </p:cNvPr>
          <p:cNvSpPr txBox="1"/>
          <p:nvPr userDrawn="1"/>
        </p:nvSpPr>
        <p:spPr>
          <a:xfrm>
            <a:off x="7760866" y="2643612"/>
            <a:ext cx="2164228" cy="646331"/>
          </a:xfrm>
          <a:prstGeom prst="rect">
            <a:avLst/>
          </a:prstGeom>
          <a:noFill/>
        </p:spPr>
        <p:txBody>
          <a:bodyPr wrap="square" rtlCol="0">
            <a:spAutoFit/>
          </a:bodyPr>
          <a:lstStyle/>
          <a:p>
            <a:pPr algn="ctr"/>
            <a:r>
              <a:rPr lang="en-US" sz="1200"/>
              <a:t>Care of Pregnant and Postpartum People with Substance Use Disorder</a:t>
            </a:r>
          </a:p>
        </p:txBody>
      </p:sp>
      <p:sp>
        <p:nvSpPr>
          <p:cNvPr id="30" name="TextBox 29">
            <a:extLst>
              <a:ext uri="{FF2B5EF4-FFF2-40B4-BE49-F238E27FC236}">
                <a16:creationId xmlns:a16="http://schemas.microsoft.com/office/drawing/2014/main" id="{B1F0D71B-310A-04DA-10C7-D0B985FED8E6}"/>
              </a:ext>
            </a:extLst>
          </p:cNvPr>
          <p:cNvSpPr txBox="1"/>
          <p:nvPr userDrawn="1"/>
        </p:nvSpPr>
        <p:spPr>
          <a:xfrm>
            <a:off x="1861563" y="5049305"/>
            <a:ext cx="2164228" cy="461665"/>
          </a:xfrm>
          <a:prstGeom prst="rect">
            <a:avLst/>
          </a:prstGeom>
          <a:noFill/>
        </p:spPr>
        <p:txBody>
          <a:bodyPr wrap="square" rtlCol="0">
            <a:spAutoFit/>
          </a:bodyPr>
          <a:lstStyle/>
          <a:p>
            <a:pPr algn="ctr"/>
            <a:r>
              <a:rPr lang="en-US" sz="1200"/>
              <a:t>Perinatal Mental Health Conditions </a:t>
            </a:r>
          </a:p>
        </p:txBody>
      </p:sp>
      <p:sp>
        <p:nvSpPr>
          <p:cNvPr id="31" name="TextBox 30">
            <a:extLst>
              <a:ext uri="{FF2B5EF4-FFF2-40B4-BE49-F238E27FC236}">
                <a16:creationId xmlns:a16="http://schemas.microsoft.com/office/drawing/2014/main" id="{970FFE72-735B-DE03-0D34-C7D181E4CD0F}"/>
              </a:ext>
            </a:extLst>
          </p:cNvPr>
          <p:cNvSpPr txBox="1"/>
          <p:nvPr userDrawn="1"/>
        </p:nvSpPr>
        <p:spPr>
          <a:xfrm>
            <a:off x="4142853" y="5112132"/>
            <a:ext cx="2164228" cy="461665"/>
          </a:xfrm>
          <a:prstGeom prst="rect">
            <a:avLst/>
          </a:prstGeom>
          <a:noFill/>
        </p:spPr>
        <p:txBody>
          <a:bodyPr wrap="square" rtlCol="0">
            <a:spAutoFit/>
          </a:bodyPr>
          <a:lstStyle/>
          <a:p>
            <a:pPr algn="ctr"/>
            <a:r>
              <a:rPr lang="en-US" sz="1200"/>
              <a:t>Postpartum Discharge Transition </a:t>
            </a:r>
          </a:p>
        </p:txBody>
      </p:sp>
      <p:sp>
        <p:nvSpPr>
          <p:cNvPr id="32" name="TextBox 31">
            <a:extLst>
              <a:ext uri="{FF2B5EF4-FFF2-40B4-BE49-F238E27FC236}">
                <a16:creationId xmlns:a16="http://schemas.microsoft.com/office/drawing/2014/main" id="{A1B11759-3E16-97DB-11BC-7439D88A60B5}"/>
              </a:ext>
            </a:extLst>
          </p:cNvPr>
          <p:cNvSpPr txBox="1"/>
          <p:nvPr userDrawn="1"/>
        </p:nvSpPr>
        <p:spPr>
          <a:xfrm>
            <a:off x="6556501" y="5112131"/>
            <a:ext cx="2164228" cy="461665"/>
          </a:xfrm>
          <a:prstGeom prst="rect">
            <a:avLst/>
          </a:prstGeom>
          <a:noFill/>
        </p:spPr>
        <p:txBody>
          <a:bodyPr wrap="square" rtlCol="0">
            <a:spAutoFit/>
          </a:bodyPr>
          <a:lstStyle/>
          <a:p>
            <a:pPr algn="ctr"/>
            <a:r>
              <a:rPr lang="en-US" sz="1200"/>
              <a:t>Cardiac Conditions in Obstetric Care</a:t>
            </a:r>
          </a:p>
        </p:txBody>
      </p:sp>
      <p:sp>
        <p:nvSpPr>
          <p:cNvPr id="33" name="TextBox 32">
            <a:extLst>
              <a:ext uri="{FF2B5EF4-FFF2-40B4-BE49-F238E27FC236}">
                <a16:creationId xmlns:a16="http://schemas.microsoft.com/office/drawing/2014/main" id="{E9775184-B0F2-625D-D189-77ABDCE365CD}"/>
              </a:ext>
            </a:extLst>
          </p:cNvPr>
          <p:cNvSpPr txBox="1"/>
          <p:nvPr userDrawn="1"/>
        </p:nvSpPr>
        <p:spPr>
          <a:xfrm>
            <a:off x="8923053" y="5196030"/>
            <a:ext cx="2164228" cy="276999"/>
          </a:xfrm>
          <a:prstGeom prst="rect">
            <a:avLst/>
          </a:prstGeom>
          <a:noFill/>
        </p:spPr>
        <p:txBody>
          <a:bodyPr wrap="square" rtlCol="0">
            <a:spAutoFit/>
          </a:bodyPr>
          <a:lstStyle/>
          <a:p>
            <a:pPr algn="ctr"/>
            <a:r>
              <a:rPr lang="en-US" sz="1200"/>
              <a:t>Sepsis in Obstetric Care</a:t>
            </a:r>
          </a:p>
        </p:txBody>
      </p:sp>
    </p:spTree>
    <p:extLst>
      <p:ext uri="{BB962C8B-B14F-4D97-AF65-F5344CB8AC3E}">
        <p14:creationId xmlns:p14="http://schemas.microsoft.com/office/powerpoint/2010/main" val="13296346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087B156-B91B-A120-1146-CC33D47CC727}"/>
              </a:ext>
            </a:extLst>
          </p:cNvPr>
          <p:cNvSpPr>
            <a:spLocks noGrp="1"/>
          </p:cNvSpPr>
          <p:nvPr>
            <p:ph type="title"/>
          </p:nvPr>
        </p:nvSpPr>
        <p:spPr>
          <a:xfrm>
            <a:off x="838200" y="406618"/>
            <a:ext cx="10515600" cy="1325563"/>
          </a:xfrm>
        </p:spPr>
        <p:txBody>
          <a:bodyPr/>
          <a:lstStyle>
            <a:lvl1pPr>
              <a:defRPr>
                <a:solidFill>
                  <a:schemeClr val="tx1"/>
                </a:solidFill>
              </a:defRPr>
            </a:lvl1pPr>
          </a:lstStyle>
          <a:p>
            <a:endParaRPr lang="en-US"/>
          </a:p>
        </p:txBody>
      </p:sp>
      <p:sp>
        <p:nvSpPr>
          <p:cNvPr id="6" name="Content Placeholder 4">
            <a:extLst>
              <a:ext uri="{FF2B5EF4-FFF2-40B4-BE49-F238E27FC236}">
                <a16:creationId xmlns:a16="http://schemas.microsoft.com/office/drawing/2014/main" id="{C7074D43-599A-CC24-C4E5-FCB36A85E675}"/>
              </a:ext>
            </a:extLst>
          </p:cNvPr>
          <p:cNvSpPr>
            <a:spLocks noGrp="1"/>
          </p:cNvSpPr>
          <p:nvPr>
            <p:ph idx="1"/>
          </p:nvPr>
        </p:nvSpPr>
        <p:spPr>
          <a:xfrm>
            <a:off x="838200" y="1825625"/>
            <a:ext cx="10515600" cy="4351338"/>
          </a:xfrm>
        </p:spPr>
        <p:txBody>
          <a:bodyPr vert="horz" lIns="91440" tIns="45720" rIns="91440" bIns="45720" rtlCol="0" anchor="t">
            <a:normAutofit/>
          </a:bodyPr>
          <a:lstStyle>
            <a:lvl1pPr marL="0" indent="0">
              <a:buNone/>
              <a:defRPr/>
            </a:lvl1pPr>
          </a:lstStyle>
          <a:p>
            <a:pPr indent="-365760">
              <a:lnSpc>
                <a:spcPct val="100000"/>
              </a:lnSpc>
              <a:spcAft>
                <a:spcPts val="1000"/>
              </a:spcAft>
            </a:pPr>
            <a:endParaRPr lang="en-US" sz="3600">
              <a:ea typeface="Open Sans"/>
              <a:cs typeface="Open Sans"/>
            </a:endParaRPr>
          </a:p>
        </p:txBody>
      </p:sp>
      <p:pic>
        <p:nvPicPr>
          <p:cNvPr id="7" name="Picture 6" descr="A colorful circle with a black and white circle with a black cross in the center&#10;&#10;Description automatically generated">
            <a:extLst>
              <a:ext uri="{FF2B5EF4-FFF2-40B4-BE49-F238E27FC236}">
                <a16:creationId xmlns:a16="http://schemas.microsoft.com/office/drawing/2014/main" id="{51A8C9DB-234B-4731-C99B-09AA00B3A308}"/>
              </a:ext>
            </a:extLst>
          </p:cNvPr>
          <p:cNvPicPr>
            <a:picLocks noChangeAspect="1"/>
          </p:cNvPicPr>
          <p:nvPr userDrawn="1"/>
        </p:nvPicPr>
        <p:blipFill>
          <a:blip r:embed="rId2"/>
          <a:stretch>
            <a:fillRect/>
          </a:stretch>
        </p:blipFill>
        <p:spPr>
          <a:xfrm rot="900000">
            <a:off x="3448666" y="590462"/>
            <a:ext cx="917912" cy="917912"/>
          </a:xfrm>
          <a:prstGeom prst="rect">
            <a:avLst/>
          </a:prstGeom>
        </p:spPr>
      </p:pic>
      <p:pic>
        <p:nvPicPr>
          <p:cNvPr id="8" name="Picture 7" descr="A circular logo with colorful circles&#10;&#10;Description automatically generated">
            <a:extLst>
              <a:ext uri="{FF2B5EF4-FFF2-40B4-BE49-F238E27FC236}">
                <a16:creationId xmlns:a16="http://schemas.microsoft.com/office/drawing/2014/main" id="{F17B888A-CBF8-13B9-49C7-4B33E12954CF}"/>
              </a:ext>
            </a:extLst>
          </p:cNvPr>
          <p:cNvPicPr>
            <a:picLocks noChangeAspect="1"/>
          </p:cNvPicPr>
          <p:nvPr userDrawn="1"/>
        </p:nvPicPr>
        <p:blipFill>
          <a:blip r:embed="rId3"/>
          <a:stretch>
            <a:fillRect/>
          </a:stretch>
        </p:blipFill>
        <p:spPr>
          <a:xfrm rot="900000">
            <a:off x="4524127" y="590462"/>
            <a:ext cx="917912" cy="917912"/>
          </a:xfrm>
          <a:prstGeom prst="rect">
            <a:avLst/>
          </a:prstGeom>
        </p:spPr>
      </p:pic>
      <p:pic>
        <p:nvPicPr>
          <p:cNvPr id="9" name="Picture 8" descr="A colorful circle with a graph and arrow&#10;&#10;Description automatically generated">
            <a:extLst>
              <a:ext uri="{FF2B5EF4-FFF2-40B4-BE49-F238E27FC236}">
                <a16:creationId xmlns:a16="http://schemas.microsoft.com/office/drawing/2014/main" id="{3DE61377-7F71-CBA2-4C31-5957EADBF8ED}"/>
              </a:ext>
            </a:extLst>
          </p:cNvPr>
          <p:cNvPicPr>
            <a:picLocks noChangeAspect="1"/>
          </p:cNvPicPr>
          <p:nvPr userDrawn="1"/>
        </p:nvPicPr>
        <p:blipFill>
          <a:blip r:embed="rId4"/>
          <a:stretch>
            <a:fillRect/>
          </a:stretch>
        </p:blipFill>
        <p:spPr>
          <a:xfrm rot="900000">
            <a:off x="5610474" y="595905"/>
            <a:ext cx="907026" cy="907026"/>
          </a:xfrm>
          <a:prstGeom prst="rect">
            <a:avLst/>
          </a:prstGeom>
        </p:spPr>
      </p:pic>
      <p:pic>
        <p:nvPicPr>
          <p:cNvPr id="10" name="Picture 9" descr="A circular logo with a baby in it&#10;&#10;Description automatically generated">
            <a:extLst>
              <a:ext uri="{FF2B5EF4-FFF2-40B4-BE49-F238E27FC236}">
                <a16:creationId xmlns:a16="http://schemas.microsoft.com/office/drawing/2014/main" id="{20E9C369-EDFA-C5C7-82AE-A740E58B7CBC}"/>
              </a:ext>
            </a:extLst>
          </p:cNvPr>
          <p:cNvPicPr>
            <a:picLocks noChangeAspect="1"/>
          </p:cNvPicPr>
          <p:nvPr userDrawn="1"/>
        </p:nvPicPr>
        <p:blipFill>
          <a:blip r:embed="rId5"/>
          <a:stretch>
            <a:fillRect/>
          </a:stretch>
        </p:blipFill>
        <p:spPr>
          <a:xfrm rot="900000">
            <a:off x="6696821" y="595905"/>
            <a:ext cx="907026" cy="907026"/>
          </a:xfrm>
          <a:prstGeom prst="rect">
            <a:avLst/>
          </a:prstGeom>
        </p:spPr>
      </p:pic>
      <p:pic>
        <p:nvPicPr>
          <p:cNvPr id="11" name="Picture 10" descr="A colorful circle with a brain in it&#10;&#10;Description automatically generated">
            <a:extLst>
              <a:ext uri="{FF2B5EF4-FFF2-40B4-BE49-F238E27FC236}">
                <a16:creationId xmlns:a16="http://schemas.microsoft.com/office/drawing/2014/main" id="{C2373C9F-000E-0DC3-A3F0-A6866D88FC61}"/>
              </a:ext>
            </a:extLst>
          </p:cNvPr>
          <p:cNvPicPr>
            <a:picLocks noChangeAspect="1"/>
          </p:cNvPicPr>
          <p:nvPr userDrawn="1"/>
        </p:nvPicPr>
        <p:blipFill>
          <a:blip r:embed="rId6"/>
          <a:stretch>
            <a:fillRect/>
          </a:stretch>
        </p:blipFill>
        <p:spPr>
          <a:xfrm rot="900000">
            <a:off x="7821911" y="595905"/>
            <a:ext cx="917912" cy="917912"/>
          </a:xfrm>
          <a:prstGeom prst="rect">
            <a:avLst/>
          </a:prstGeom>
        </p:spPr>
      </p:pic>
      <p:pic>
        <p:nvPicPr>
          <p:cNvPr id="12" name="Picture 11" descr="A circular logo with arrows&#10;&#10;Description automatically generated">
            <a:extLst>
              <a:ext uri="{FF2B5EF4-FFF2-40B4-BE49-F238E27FC236}">
                <a16:creationId xmlns:a16="http://schemas.microsoft.com/office/drawing/2014/main" id="{3783DBBB-F640-A550-BFD0-776E94FA72E1}"/>
              </a:ext>
            </a:extLst>
          </p:cNvPr>
          <p:cNvPicPr>
            <a:picLocks noChangeAspect="1"/>
          </p:cNvPicPr>
          <p:nvPr userDrawn="1"/>
        </p:nvPicPr>
        <p:blipFill>
          <a:blip r:embed="rId7"/>
          <a:stretch>
            <a:fillRect/>
          </a:stretch>
        </p:blipFill>
        <p:spPr>
          <a:xfrm rot="900000">
            <a:off x="8900652" y="595905"/>
            <a:ext cx="917912" cy="917912"/>
          </a:xfrm>
          <a:prstGeom prst="rect">
            <a:avLst/>
          </a:prstGeom>
        </p:spPr>
      </p:pic>
      <p:pic>
        <p:nvPicPr>
          <p:cNvPr id="13" name="Picture 12" descr="A circular logo with a heart and a pulse line&#10;&#10;Description automatically generated">
            <a:extLst>
              <a:ext uri="{FF2B5EF4-FFF2-40B4-BE49-F238E27FC236}">
                <a16:creationId xmlns:a16="http://schemas.microsoft.com/office/drawing/2014/main" id="{16679385-6E88-BAD8-7223-332C103039EE}"/>
              </a:ext>
            </a:extLst>
          </p:cNvPr>
          <p:cNvPicPr>
            <a:picLocks noChangeAspect="1"/>
          </p:cNvPicPr>
          <p:nvPr userDrawn="1"/>
        </p:nvPicPr>
        <p:blipFill>
          <a:blip r:embed="rId8"/>
          <a:stretch>
            <a:fillRect/>
          </a:stretch>
        </p:blipFill>
        <p:spPr>
          <a:xfrm rot="900000">
            <a:off x="9968505" y="617676"/>
            <a:ext cx="917912" cy="917912"/>
          </a:xfrm>
          <a:prstGeom prst="rect">
            <a:avLst/>
          </a:prstGeom>
        </p:spPr>
      </p:pic>
      <p:pic>
        <p:nvPicPr>
          <p:cNvPr id="14" name="Picture 13" descr="A colorful circle with arrows&#10;&#10;Description automatically generated">
            <a:extLst>
              <a:ext uri="{FF2B5EF4-FFF2-40B4-BE49-F238E27FC236}">
                <a16:creationId xmlns:a16="http://schemas.microsoft.com/office/drawing/2014/main" id="{4E13D5E9-E126-2800-DA97-79080E0F0ABA}"/>
              </a:ext>
            </a:extLst>
          </p:cNvPr>
          <p:cNvPicPr>
            <a:picLocks noChangeAspect="1"/>
          </p:cNvPicPr>
          <p:nvPr userDrawn="1"/>
        </p:nvPicPr>
        <p:blipFill>
          <a:blip r:embed="rId9"/>
          <a:stretch>
            <a:fillRect/>
          </a:stretch>
        </p:blipFill>
        <p:spPr>
          <a:xfrm rot="900000">
            <a:off x="11079901" y="595905"/>
            <a:ext cx="917912" cy="917912"/>
          </a:xfrm>
          <a:prstGeom prst="rect">
            <a:avLst/>
          </a:prstGeom>
        </p:spPr>
      </p:pic>
    </p:spTree>
    <p:extLst>
      <p:ext uri="{BB962C8B-B14F-4D97-AF65-F5344CB8AC3E}">
        <p14:creationId xmlns:p14="http://schemas.microsoft.com/office/powerpoint/2010/main" val="40638668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01F4D3E-4A0E-0FF6-BC3B-0FB1C952CEB1}"/>
              </a:ext>
            </a:extLst>
          </p:cNvPr>
          <p:cNvPicPr>
            <a:picLocks noChangeAspect="1"/>
          </p:cNvPicPr>
          <p:nvPr userDrawn="1"/>
        </p:nvPicPr>
        <p:blipFill>
          <a:blip r:embed="rId2"/>
          <a:stretch>
            <a:fillRect/>
          </a:stretch>
        </p:blipFill>
        <p:spPr>
          <a:xfrm>
            <a:off x="8820624" y="2057281"/>
            <a:ext cx="2749534" cy="2743438"/>
          </a:xfrm>
          <a:prstGeom prst="rect">
            <a:avLst/>
          </a:prstGeom>
        </p:spPr>
      </p:pic>
      <p:sp>
        <p:nvSpPr>
          <p:cNvPr id="3" name="Title 1">
            <a:extLst>
              <a:ext uri="{FF2B5EF4-FFF2-40B4-BE49-F238E27FC236}">
                <a16:creationId xmlns:a16="http://schemas.microsoft.com/office/drawing/2014/main" id="{45510B2F-B2C0-0ADD-5228-6C09BA749440}"/>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0559598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8B15EF4-FCE2-CAB3-57D5-6DD513BBB431}"/>
              </a:ext>
            </a:extLst>
          </p:cNvPr>
          <p:cNvPicPr>
            <a:picLocks noChangeAspect="1"/>
          </p:cNvPicPr>
          <p:nvPr userDrawn="1"/>
        </p:nvPicPr>
        <p:blipFill>
          <a:blip r:embed="rId2"/>
          <a:stretch>
            <a:fillRect/>
          </a:stretch>
        </p:blipFill>
        <p:spPr>
          <a:xfrm>
            <a:off x="8646801" y="2057281"/>
            <a:ext cx="2743438" cy="2743438"/>
          </a:xfrm>
          <a:prstGeom prst="rect">
            <a:avLst/>
          </a:prstGeom>
        </p:spPr>
      </p:pic>
      <p:sp>
        <p:nvSpPr>
          <p:cNvPr id="3" name="Title 1">
            <a:extLst>
              <a:ext uri="{FF2B5EF4-FFF2-40B4-BE49-F238E27FC236}">
                <a16:creationId xmlns:a16="http://schemas.microsoft.com/office/drawing/2014/main" id="{C65E5A9A-F458-BEE9-EF58-5A5A70909C6A}"/>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7550346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F5F79D1-F4F6-FA6F-5454-2B1D86ACBA09}"/>
              </a:ext>
            </a:extLst>
          </p:cNvPr>
          <p:cNvPicPr>
            <a:picLocks noChangeAspect="1"/>
          </p:cNvPicPr>
          <p:nvPr userDrawn="1"/>
        </p:nvPicPr>
        <p:blipFill>
          <a:blip r:embed="rId2"/>
          <a:stretch>
            <a:fillRect/>
          </a:stretch>
        </p:blipFill>
        <p:spPr>
          <a:xfrm>
            <a:off x="8689530" y="1903457"/>
            <a:ext cx="2743438" cy="2743438"/>
          </a:xfrm>
          <a:prstGeom prst="rect">
            <a:avLst/>
          </a:prstGeom>
        </p:spPr>
      </p:pic>
      <p:sp>
        <p:nvSpPr>
          <p:cNvPr id="6" name="Title 1">
            <a:extLst>
              <a:ext uri="{FF2B5EF4-FFF2-40B4-BE49-F238E27FC236}">
                <a16:creationId xmlns:a16="http://schemas.microsoft.com/office/drawing/2014/main" id="{D85DC54D-1E88-6270-A08A-2B37B1CFD3F4}"/>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6889966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0093531-C265-4783-43E8-5A8693412D90}"/>
              </a:ext>
            </a:extLst>
          </p:cNvPr>
          <p:cNvPicPr>
            <a:picLocks noChangeAspect="1"/>
          </p:cNvPicPr>
          <p:nvPr userDrawn="1"/>
        </p:nvPicPr>
        <p:blipFill>
          <a:blip r:embed="rId2"/>
          <a:stretch>
            <a:fillRect/>
          </a:stretch>
        </p:blipFill>
        <p:spPr>
          <a:xfrm>
            <a:off x="8450248" y="1963277"/>
            <a:ext cx="2743438" cy="2743438"/>
          </a:xfrm>
          <a:prstGeom prst="rect">
            <a:avLst/>
          </a:prstGeom>
        </p:spPr>
      </p:pic>
      <p:sp>
        <p:nvSpPr>
          <p:cNvPr id="6" name="Title 1">
            <a:extLst>
              <a:ext uri="{FF2B5EF4-FFF2-40B4-BE49-F238E27FC236}">
                <a16:creationId xmlns:a16="http://schemas.microsoft.com/office/drawing/2014/main" id="{3D9E967D-3743-5C00-E8D5-6627E6C4F09A}"/>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5295682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93B15527-BB5A-75F0-AE05-86A9F337A20C}"/>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AD6A97D3-72F8-FE8C-AEC7-9D376781E3FD}"/>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D0FC0F66-EF27-6ABF-9680-1A49034F6940}"/>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87B9ECB-FA64-8840-085C-216548C32034}"/>
              </a:ext>
            </a:extLst>
          </p:cNvPr>
          <p:cNvPicPr>
            <a:picLocks noChangeAspect="1"/>
          </p:cNvPicPr>
          <p:nvPr userDrawn="1"/>
        </p:nvPicPr>
        <p:blipFill>
          <a:blip r:embed="rId2"/>
          <a:stretch>
            <a:fillRect/>
          </a:stretch>
        </p:blipFill>
        <p:spPr>
          <a:xfrm>
            <a:off x="8535705" y="2054233"/>
            <a:ext cx="2743438" cy="2749534"/>
          </a:xfrm>
          <a:prstGeom prst="rect">
            <a:avLst/>
          </a:prstGeom>
        </p:spPr>
      </p:pic>
      <p:sp>
        <p:nvSpPr>
          <p:cNvPr id="6" name="Title 1">
            <a:extLst>
              <a:ext uri="{FF2B5EF4-FFF2-40B4-BE49-F238E27FC236}">
                <a16:creationId xmlns:a16="http://schemas.microsoft.com/office/drawing/2014/main" id="{971FC378-A494-19ED-9DB1-8AA090E04E19}"/>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8957041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wo">
            <a:extLst>
              <a:ext uri="{FF2B5EF4-FFF2-40B4-BE49-F238E27FC236}">
                <a16:creationId xmlns:a16="http://schemas.microsoft.com/office/drawing/2014/main" id="{952BE1C8-E10D-683E-A6C3-6862B5947B6A}"/>
              </a:ext>
            </a:extLst>
          </p:cNvPr>
          <p:cNvSpPr/>
          <p:nvPr userDrawn="1"/>
        </p:nvSpPr>
        <p:spPr>
          <a:xfrm rot="16979946">
            <a:off x="1117403" y="3322444"/>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1C1CC83E-7220-83AB-B799-21A014BA404D}"/>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BA027433-7A75-DEF4-FE8B-67359F7AE212}"/>
              </a:ext>
            </a:extLst>
          </p:cNvPr>
          <p:cNvSpPr/>
          <p:nvPr userDrawn="1"/>
        </p:nvSpPr>
        <p:spPr>
          <a:xfrm rot="8566684" flipH="1">
            <a:off x="-945480" y="2950481"/>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56163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93B15527-BB5A-75F0-AE05-86A9F337A20C}"/>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AD6A97D3-72F8-FE8C-AEC7-9D376781E3FD}"/>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D0FC0F66-EF27-6ABF-9680-1A49034F6940}"/>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DA1DAD5-5AC0-EF92-5549-0EC5082DFE14}"/>
              </a:ext>
            </a:extLst>
          </p:cNvPr>
          <p:cNvPicPr>
            <a:picLocks noChangeAspect="1"/>
          </p:cNvPicPr>
          <p:nvPr userDrawn="1"/>
        </p:nvPicPr>
        <p:blipFill>
          <a:blip r:embed="rId2"/>
          <a:stretch>
            <a:fillRect/>
          </a:stretch>
        </p:blipFill>
        <p:spPr>
          <a:xfrm>
            <a:off x="8186294" y="2143278"/>
            <a:ext cx="2749534" cy="2743438"/>
          </a:xfrm>
          <a:prstGeom prst="rect">
            <a:avLst/>
          </a:prstGeom>
        </p:spPr>
      </p:pic>
      <p:sp>
        <p:nvSpPr>
          <p:cNvPr id="6" name="Title 1">
            <a:extLst>
              <a:ext uri="{FF2B5EF4-FFF2-40B4-BE49-F238E27FC236}">
                <a16:creationId xmlns:a16="http://schemas.microsoft.com/office/drawing/2014/main" id="{4B7DC382-C6A7-F19B-1E83-B4D83D841B5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42463213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47099F6-0162-A89A-5640-9DB0B6393AB6}"/>
              </a:ext>
            </a:extLst>
          </p:cNvPr>
          <p:cNvPicPr>
            <a:picLocks noChangeAspect="1"/>
          </p:cNvPicPr>
          <p:nvPr userDrawn="1"/>
        </p:nvPicPr>
        <p:blipFill>
          <a:blip r:embed="rId2"/>
          <a:stretch>
            <a:fillRect/>
          </a:stretch>
        </p:blipFill>
        <p:spPr>
          <a:xfrm>
            <a:off x="8339152" y="2057281"/>
            <a:ext cx="2743438" cy="2743438"/>
          </a:xfrm>
          <a:prstGeom prst="rect">
            <a:avLst/>
          </a:prstGeom>
        </p:spPr>
      </p:pic>
      <p:sp>
        <p:nvSpPr>
          <p:cNvPr id="6" name="Title 1">
            <a:extLst>
              <a:ext uri="{FF2B5EF4-FFF2-40B4-BE49-F238E27FC236}">
                <a16:creationId xmlns:a16="http://schemas.microsoft.com/office/drawing/2014/main" id="{AA745709-91DC-947B-0852-2384BED99841}"/>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4750470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orful circle with a black and white circle with a black cross in the center&#10;&#10;Description automatically generated">
            <a:extLst>
              <a:ext uri="{FF2B5EF4-FFF2-40B4-BE49-F238E27FC236}">
                <a16:creationId xmlns:a16="http://schemas.microsoft.com/office/drawing/2014/main" id="{640AA023-E49B-6ABE-6B3A-3C90D7CAF0FF}"/>
              </a:ext>
            </a:extLst>
          </p:cNvPr>
          <p:cNvPicPr>
            <a:picLocks noChangeAspect="1"/>
          </p:cNvPicPr>
          <p:nvPr userDrawn="1"/>
        </p:nvPicPr>
        <p:blipFill>
          <a:blip r:embed="rId2"/>
          <a:stretch>
            <a:fillRect/>
          </a:stretch>
        </p:blipFill>
        <p:spPr>
          <a:xfrm>
            <a:off x="8341723" y="2142844"/>
            <a:ext cx="2744086" cy="2744086"/>
          </a:xfrm>
          <a:prstGeom prst="rect">
            <a:avLst/>
          </a:prstGeom>
        </p:spPr>
      </p:pic>
      <p:sp>
        <p:nvSpPr>
          <p:cNvPr id="6" name="Title 1">
            <a:extLst>
              <a:ext uri="{FF2B5EF4-FFF2-40B4-BE49-F238E27FC236}">
                <a16:creationId xmlns:a16="http://schemas.microsoft.com/office/drawing/2014/main" id="{24565E1B-FEBF-2C60-3CE5-1D45412C1427}"/>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7659151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771CE-9019-EABE-93AE-6A18AF7B6A78}"/>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11E836CE-FB80-E891-14DC-F11ACFB33507}"/>
              </a:ext>
            </a:extLst>
          </p:cNvPr>
          <p:cNvPicPr>
            <a:picLocks noChangeAspect="1"/>
          </p:cNvPicPr>
          <p:nvPr userDrawn="1"/>
        </p:nvPicPr>
        <p:blipFill>
          <a:blip r:embed="rId2"/>
          <a:stretch>
            <a:fillRect/>
          </a:stretch>
        </p:blipFill>
        <p:spPr>
          <a:xfrm>
            <a:off x="994954" y="2030166"/>
            <a:ext cx="1822862" cy="1816765"/>
          </a:xfrm>
          <a:prstGeom prst="rect">
            <a:avLst/>
          </a:prstGeom>
        </p:spPr>
      </p:pic>
      <p:pic>
        <p:nvPicPr>
          <p:cNvPr id="4" name="Picture 3">
            <a:extLst>
              <a:ext uri="{FF2B5EF4-FFF2-40B4-BE49-F238E27FC236}">
                <a16:creationId xmlns:a16="http://schemas.microsoft.com/office/drawing/2014/main" id="{3FFCE656-838E-537E-EB14-E8226D7D9189}"/>
              </a:ext>
            </a:extLst>
          </p:cNvPr>
          <p:cNvPicPr>
            <a:picLocks noChangeAspect="1"/>
          </p:cNvPicPr>
          <p:nvPr userDrawn="1"/>
        </p:nvPicPr>
        <p:blipFill>
          <a:blip r:embed="rId3"/>
          <a:stretch>
            <a:fillRect/>
          </a:stretch>
        </p:blipFill>
        <p:spPr>
          <a:xfrm>
            <a:off x="3239391" y="2030165"/>
            <a:ext cx="1822862" cy="1816765"/>
          </a:xfrm>
          <a:prstGeom prst="rect">
            <a:avLst/>
          </a:prstGeom>
        </p:spPr>
      </p:pic>
      <p:pic>
        <p:nvPicPr>
          <p:cNvPr id="5" name="Picture 4">
            <a:extLst>
              <a:ext uri="{FF2B5EF4-FFF2-40B4-BE49-F238E27FC236}">
                <a16:creationId xmlns:a16="http://schemas.microsoft.com/office/drawing/2014/main" id="{6430DF43-7B34-7254-5B7E-0AB3DD2D47F9}"/>
              </a:ext>
            </a:extLst>
          </p:cNvPr>
          <p:cNvPicPr>
            <a:picLocks noChangeAspect="1"/>
          </p:cNvPicPr>
          <p:nvPr userDrawn="1"/>
        </p:nvPicPr>
        <p:blipFill>
          <a:blip r:embed="rId4"/>
          <a:stretch>
            <a:fillRect/>
          </a:stretch>
        </p:blipFill>
        <p:spPr>
          <a:xfrm>
            <a:off x="5483828" y="2030165"/>
            <a:ext cx="1822862" cy="1816765"/>
          </a:xfrm>
          <a:prstGeom prst="rect">
            <a:avLst/>
          </a:prstGeom>
        </p:spPr>
      </p:pic>
      <p:pic>
        <p:nvPicPr>
          <p:cNvPr id="6" name="Picture 5">
            <a:extLst>
              <a:ext uri="{FF2B5EF4-FFF2-40B4-BE49-F238E27FC236}">
                <a16:creationId xmlns:a16="http://schemas.microsoft.com/office/drawing/2014/main" id="{17386810-BCCE-0A98-AB3A-E66FE9D4DDC0}"/>
              </a:ext>
            </a:extLst>
          </p:cNvPr>
          <p:cNvPicPr>
            <a:picLocks noChangeAspect="1"/>
          </p:cNvPicPr>
          <p:nvPr userDrawn="1"/>
        </p:nvPicPr>
        <p:blipFill>
          <a:blip r:embed="rId5"/>
          <a:stretch>
            <a:fillRect/>
          </a:stretch>
        </p:blipFill>
        <p:spPr>
          <a:xfrm>
            <a:off x="7670074" y="2030165"/>
            <a:ext cx="1822862" cy="1816765"/>
          </a:xfrm>
          <a:prstGeom prst="rect">
            <a:avLst/>
          </a:prstGeom>
        </p:spPr>
      </p:pic>
      <p:pic>
        <p:nvPicPr>
          <p:cNvPr id="7" name="Picture 6">
            <a:extLst>
              <a:ext uri="{FF2B5EF4-FFF2-40B4-BE49-F238E27FC236}">
                <a16:creationId xmlns:a16="http://schemas.microsoft.com/office/drawing/2014/main" id="{2F4CD499-9C2A-7443-D79D-0BE616D05EEA}"/>
              </a:ext>
            </a:extLst>
          </p:cNvPr>
          <p:cNvPicPr>
            <a:picLocks noChangeAspect="1"/>
          </p:cNvPicPr>
          <p:nvPr userDrawn="1"/>
        </p:nvPicPr>
        <p:blipFill>
          <a:blip r:embed="rId6"/>
          <a:stretch>
            <a:fillRect/>
          </a:stretch>
        </p:blipFill>
        <p:spPr>
          <a:xfrm>
            <a:off x="2088077" y="3846930"/>
            <a:ext cx="1822862" cy="1822862"/>
          </a:xfrm>
          <a:prstGeom prst="rect">
            <a:avLst/>
          </a:prstGeom>
        </p:spPr>
      </p:pic>
      <p:pic>
        <p:nvPicPr>
          <p:cNvPr id="8" name="Picture 7">
            <a:extLst>
              <a:ext uri="{FF2B5EF4-FFF2-40B4-BE49-F238E27FC236}">
                <a16:creationId xmlns:a16="http://schemas.microsoft.com/office/drawing/2014/main" id="{E3654C82-AEBD-547E-A3E7-D90B5B3D554C}"/>
              </a:ext>
            </a:extLst>
          </p:cNvPr>
          <p:cNvPicPr>
            <a:picLocks noChangeAspect="1"/>
          </p:cNvPicPr>
          <p:nvPr userDrawn="1"/>
        </p:nvPicPr>
        <p:blipFill>
          <a:blip r:embed="rId7"/>
          <a:stretch>
            <a:fillRect/>
          </a:stretch>
        </p:blipFill>
        <p:spPr>
          <a:xfrm>
            <a:off x="4390705" y="3846930"/>
            <a:ext cx="1822862" cy="1822862"/>
          </a:xfrm>
          <a:prstGeom prst="rect">
            <a:avLst/>
          </a:prstGeom>
        </p:spPr>
      </p:pic>
      <p:pic>
        <p:nvPicPr>
          <p:cNvPr id="9" name="Picture 8">
            <a:extLst>
              <a:ext uri="{FF2B5EF4-FFF2-40B4-BE49-F238E27FC236}">
                <a16:creationId xmlns:a16="http://schemas.microsoft.com/office/drawing/2014/main" id="{4DF9BD54-4B1C-0280-0709-2FBA720DAB38}"/>
              </a:ext>
            </a:extLst>
          </p:cNvPr>
          <p:cNvPicPr>
            <a:picLocks noChangeAspect="1"/>
          </p:cNvPicPr>
          <p:nvPr userDrawn="1"/>
        </p:nvPicPr>
        <p:blipFill>
          <a:blip r:embed="rId8"/>
          <a:stretch>
            <a:fillRect/>
          </a:stretch>
        </p:blipFill>
        <p:spPr>
          <a:xfrm>
            <a:off x="6629601" y="3846930"/>
            <a:ext cx="1822862" cy="1822862"/>
          </a:xfrm>
          <a:prstGeom prst="rect">
            <a:avLst/>
          </a:prstGeom>
        </p:spPr>
      </p:pic>
      <p:pic>
        <p:nvPicPr>
          <p:cNvPr id="10" name="Picture 9">
            <a:extLst>
              <a:ext uri="{FF2B5EF4-FFF2-40B4-BE49-F238E27FC236}">
                <a16:creationId xmlns:a16="http://schemas.microsoft.com/office/drawing/2014/main" id="{C0952F8A-78A4-332C-B547-F4EA4DC763F7}"/>
              </a:ext>
            </a:extLst>
          </p:cNvPr>
          <p:cNvPicPr>
            <a:picLocks noChangeAspect="1"/>
          </p:cNvPicPr>
          <p:nvPr userDrawn="1"/>
        </p:nvPicPr>
        <p:blipFill>
          <a:blip r:embed="rId9"/>
          <a:stretch>
            <a:fillRect/>
          </a:stretch>
        </p:blipFill>
        <p:spPr>
          <a:xfrm>
            <a:off x="8944889" y="3846930"/>
            <a:ext cx="1822862" cy="1822862"/>
          </a:xfrm>
          <a:prstGeom prst="rect">
            <a:avLst/>
          </a:prstGeom>
        </p:spPr>
      </p:pic>
    </p:spTree>
    <p:extLst>
      <p:ext uri="{BB962C8B-B14F-4D97-AF65-F5344CB8AC3E}">
        <p14:creationId xmlns:p14="http://schemas.microsoft.com/office/powerpoint/2010/main" val="12708444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Title 1">
            <a:extLst>
              <a:ext uri="{FF2B5EF4-FFF2-40B4-BE49-F238E27FC236}">
                <a16:creationId xmlns:a16="http://schemas.microsoft.com/office/drawing/2014/main" id="{316544BB-A633-EC05-B1D9-34FF7449A893}"/>
              </a:ext>
            </a:extLst>
          </p:cNvPr>
          <p:cNvSpPr txBox="1">
            <a:spLocks/>
          </p:cNvSpPr>
          <p:nvPr userDrawn="1"/>
        </p:nvSpPr>
        <p:spPr>
          <a:xfrm>
            <a:off x="9084316" y="4705278"/>
            <a:ext cx="3105001" cy="1239530"/>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Respectful, </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Equitable, and </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Supportive Care</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pic>
        <p:nvPicPr>
          <p:cNvPr id="4" name="Picture 3" descr="A green rectangle with black stripes&#10;&#10;Description automatically generated">
            <a:extLst>
              <a:ext uri="{FF2B5EF4-FFF2-40B4-BE49-F238E27FC236}">
                <a16:creationId xmlns:a16="http://schemas.microsoft.com/office/drawing/2014/main" id="{6BC6AAA7-80BA-D257-CDB6-2B342FAE2C80}"/>
              </a:ext>
            </a:extLst>
          </p:cNvPr>
          <p:cNvPicPr>
            <a:picLocks noChangeAspect="1"/>
          </p:cNvPicPr>
          <p:nvPr userDrawn="1"/>
        </p:nvPicPr>
        <p:blipFill>
          <a:blip r:embed="rId2"/>
          <a:stretch>
            <a:fillRect/>
          </a:stretch>
        </p:blipFill>
        <p:spPr>
          <a:xfrm>
            <a:off x="152400" y="3113904"/>
            <a:ext cx="10550105" cy="1338968"/>
          </a:xfrm>
          <a:prstGeom prst="rect">
            <a:avLst/>
          </a:prstGeom>
        </p:spPr>
      </p:pic>
      <p:grpSp>
        <p:nvGrpSpPr>
          <p:cNvPr id="8" name="Group 7">
            <a:extLst>
              <a:ext uri="{FF2B5EF4-FFF2-40B4-BE49-F238E27FC236}">
                <a16:creationId xmlns:a16="http://schemas.microsoft.com/office/drawing/2014/main" id="{1636CBCB-C6A6-4F9A-F21C-8BAA6E4C104C}"/>
              </a:ext>
            </a:extLst>
          </p:cNvPr>
          <p:cNvGrpSpPr/>
          <p:nvPr userDrawn="1"/>
        </p:nvGrpSpPr>
        <p:grpSpPr>
          <a:xfrm>
            <a:off x="1015041" y="2984507"/>
            <a:ext cx="1607390" cy="1607390"/>
            <a:chOff x="1015041" y="2984507"/>
            <a:chExt cx="1607390" cy="1607390"/>
          </a:xfrm>
        </p:grpSpPr>
        <p:pic>
          <p:nvPicPr>
            <p:cNvPr id="9" name="Picture 8" descr="A red circle with black background&#10;&#10;Description automatically generated">
              <a:extLst>
                <a:ext uri="{FF2B5EF4-FFF2-40B4-BE49-F238E27FC236}">
                  <a16:creationId xmlns:a16="http://schemas.microsoft.com/office/drawing/2014/main" id="{B615EA4B-2111-3C5F-2282-B990AF599A99}"/>
                </a:ext>
              </a:extLst>
            </p:cNvPr>
            <p:cNvPicPr>
              <a:picLocks noChangeAspect="1"/>
            </p:cNvPicPr>
            <p:nvPr/>
          </p:nvPicPr>
          <p:blipFill>
            <a:blip r:embed="rId3"/>
            <a:stretch>
              <a:fillRect/>
            </a:stretch>
          </p:blipFill>
          <p:spPr>
            <a:xfrm>
              <a:off x="1015041" y="2984507"/>
              <a:ext cx="1607390" cy="1607390"/>
            </a:xfrm>
            <a:prstGeom prst="rect">
              <a:avLst/>
            </a:prstGeom>
          </p:spPr>
        </p:pic>
        <p:pic>
          <p:nvPicPr>
            <p:cNvPr id="10" name="Picture 9">
              <a:extLst>
                <a:ext uri="{FF2B5EF4-FFF2-40B4-BE49-F238E27FC236}">
                  <a16:creationId xmlns:a16="http://schemas.microsoft.com/office/drawing/2014/main" id="{C5F9981E-4176-3742-D301-FC38BFEB98B1}"/>
                </a:ext>
              </a:extLst>
            </p:cNvPr>
            <p:cNvPicPr>
              <a:picLocks noChangeAspect="1"/>
            </p:cNvPicPr>
            <p:nvPr/>
          </p:nvPicPr>
          <p:blipFill>
            <a:blip r:embed="rId4"/>
            <a:stretch>
              <a:fillRect/>
            </a:stretch>
          </p:blipFill>
          <p:spPr>
            <a:xfrm>
              <a:off x="1247506" y="3207447"/>
              <a:ext cx="1142463" cy="1161513"/>
            </a:xfrm>
            <a:prstGeom prst="rect">
              <a:avLst/>
            </a:prstGeom>
            <a:ln>
              <a:noFill/>
            </a:ln>
          </p:spPr>
        </p:pic>
      </p:grpSp>
      <p:grpSp>
        <p:nvGrpSpPr>
          <p:cNvPr id="11" name="Group 10">
            <a:extLst>
              <a:ext uri="{FF2B5EF4-FFF2-40B4-BE49-F238E27FC236}">
                <a16:creationId xmlns:a16="http://schemas.microsoft.com/office/drawing/2014/main" id="{7E474D57-C4E5-6D0C-7729-DC345A22A30C}"/>
              </a:ext>
            </a:extLst>
          </p:cNvPr>
          <p:cNvGrpSpPr/>
          <p:nvPr userDrawn="1"/>
        </p:nvGrpSpPr>
        <p:grpSpPr>
          <a:xfrm>
            <a:off x="3099758" y="2984507"/>
            <a:ext cx="1607390" cy="1607390"/>
            <a:chOff x="3099758" y="2984507"/>
            <a:chExt cx="1607390" cy="1607390"/>
          </a:xfrm>
        </p:grpSpPr>
        <p:pic>
          <p:nvPicPr>
            <p:cNvPr id="12" name="Picture 11" descr="A purple circle with black background&#10;&#10;Description automatically generated">
              <a:extLst>
                <a:ext uri="{FF2B5EF4-FFF2-40B4-BE49-F238E27FC236}">
                  <a16:creationId xmlns:a16="http://schemas.microsoft.com/office/drawing/2014/main" id="{983336A1-8522-1EA1-2A52-BEC4E8F403D8}"/>
                </a:ext>
              </a:extLst>
            </p:cNvPr>
            <p:cNvPicPr>
              <a:picLocks noChangeAspect="1"/>
            </p:cNvPicPr>
            <p:nvPr/>
          </p:nvPicPr>
          <p:blipFill>
            <a:blip r:embed="rId5"/>
            <a:stretch>
              <a:fillRect/>
            </a:stretch>
          </p:blipFill>
          <p:spPr>
            <a:xfrm>
              <a:off x="3099758" y="2984507"/>
              <a:ext cx="1607390" cy="1607390"/>
            </a:xfrm>
            <a:prstGeom prst="rect">
              <a:avLst/>
            </a:prstGeom>
          </p:spPr>
        </p:pic>
        <p:pic>
          <p:nvPicPr>
            <p:cNvPr id="13" name="Picture 12">
              <a:extLst>
                <a:ext uri="{FF2B5EF4-FFF2-40B4-BE49-F238E27FC236}">
                  <a16:creationId xmlns:a16="http://schemas.microsoft.com/office/drawing/2014/main" id="{AAF4E975-097B-904F-1932-630027975FB7}"/>
                </a:ext>
              </a:extLst>
            </p:cNvPr>
            <p:cNvPicPr>
              <a:picLocks noChangeAspect="1"/>
            </p:cNvPicPr>
            <p:nvPr/>
          </p:nvPicPr>
          <p:blipFill>
            <a:blip r:embed="rId6"/>
            <a:stretch>
              <a:fillRect/>
            </a:stretch>
          </p:blipFill>
          <p:spPr>
            <a:xfrm>
              <a:off x="3327460" y="3192979"/>
              <a:ext cx="1137609" cy="1132937"/>
            </a:xfrm>
            <a:prstGeom prst="rect">
              <a:avLst/>
            </a:prstGeom>
          </p:spPr>
        </p:pic>
      </p:grpSp>
      <p:grpSp>
        <p:nvGrpSpPr>
          <p:cNvPr id="14" name="Group 13">
            <a:extLst>
              <a:ext uri="{FF2B5EF4-FFF2-40B4-BE49-F238E27FC236}">
                <a16:creationId xmlns:a16="http://schemas.microsoft.com/office/drawing/2014/main" id="{25707545-0CCA-1965-3234-BD9A31117109}"/>
              </a:ext>
            </a:extLst>
          </p:cNvPr>
          <p:cNvGrpSpPr/>
          <p:nvPr userDrawn="1"/>
        </p:nvGrpSpPr>
        <p:grpSpPr>
          <a:xfrm>
            <a:off x="5184475" y="2984507"/>
            <a:ext cx="1607390" cy="1607390"/>
            <a:chOff x="5184475" y="2984507"/>
            <a:chExt cx="1607390" cy="1607390"/>
          </a:xfrm>
        </p:grpSpPr>
        <p:pic>
          <p:nvPicPr>
            <p:cNvPr id="15" name="Picture 14" descr="A orange circle with black background&#10;&#10;Description automatically generated">
              <a:extLst>
                <a:ext uri="{FF2B5EF4-FFF2-40B4-BE49-F238E27FC236}">
                  <a16:creationId xmlns:a16="http://schemas.microsoft.com/office/drawing/2014/main" id="{62DD4BF0-1BE1-E151-E8AA-1B45091FE157}"/>
                </a:ext>
              </a:extLst>
            </p:cNvPr>
            <p:cNvPicPr>
              <a:picLocks noChangeAspect="1"/>
            </p:cNvPicPr>
            <p:nvPr/>
          </p:nvPicPr>
          <p:blipFill>
            <a:blip r:embed="rId7"/>
            <a:stretch>
              <a:fillRect/>
            </a:stretch>
          </p:blipFill>
          <p:spPr>
            <a:xfrm>
              <a:off x="5184475" y="2984507"/>
              <a:ext cx="1607390" cy="1607390"/>
            </a:xfrm>
            <a:prstGeom prst="rect">
              <a:avLst/>
            </a:prstGeom>
          </p:spPr>
        </p:pic>
        <p:pic>
          <p:nvPicPr>
            <p:cNvPr id="16" name="Picture 15">
              <a:extLst>
                <a:ext uri="{FF2B5EF4-FFF2-40B4-BE49-F238E27FC236}">
                  <a16:creationId xmlns:a16="http://schemas.microsoft.com/office/drawing/2014/main" id="{EDF94D46-76FA-0E1F-44F4-03A98210FCC9}"/>
                </a:ext>
              </a:extLst>
            </p:cNvPr>
            <p:cNvPicPr>
              <a:picLocks noChangeAspect="1"/>
            </p:cNvPicPr>
            <p:nvPr/>
          </p:nvPicPr>
          <p:blipFill>
            <a:blip r:embed="rId8"/>
            <a:stretch>
              <a:fillRect/>
            </a:stretch>
          </p:blipFill>
          <p:spPr>
            <a:xfrm>
              <a:off x="5412176" y="3192979"/>
              <a:ext cx="1137609" cy="1132936"/>
            </a:xfrm>
            <a:prstGeom prst="rect">
              <a:avLst/>
            </a:prstGeom>
          </p:spPr>
        </p:pic>
      </p:grpSp>
      <p:grpSp>
        <p:nvGrpSpPr>
          <p:cNvPr id="17" name="Group 16">
            <a:extLst>
              <a:ext uri="{FF2B5EF4-FFF2-40B4-BE49-F238E27FC236}">
                <a16:creationId xmlns:a16="http://schemas.microsoft.com/office/drawing/2014/main" id="{02D9A999-5594-746F-F8A6-B4FF61CBDF42}"/>
              </a:ext>
            </a:extLst>
          </p:cNvPr>
          <p:cNvGrpSpPr/>
          <p:nvPr userDrawn="1"/>
        </p:nvGrpSpPr>
        <p:grpSpPr>
          <a:xfrm>
            <a:off x="7269192" y="2984507"/>
            <a:ext cx="1607390" cy="1607390"/>
            <a:chOff x="7269192" y="2984507"/>
            <a:chExt cx="1607390" cy="1607390"/>
          </a:xfrm>
        </p:grpSpPr>
        <p:pic>
          <p:nvPicPr>
            <p:cNvPr id="18" name="Picture 17" descr="A yellow circle with black background&#10;&#10;Description automatically generated">
              <a:extLst>
                <a:ext uri="{FF2B5EF4-FFF2-40B4-BE49-F238E27FC236}">
                  <a16:creationId xmlns:a16="http://schemas.microsoft.com/office/drawing/2014/main" id="{A954A0FB-DC6D-3DAB-9780-25A6A5647BC6}"/>
                </a:ext>
              </a:extLst>
            </p:cNvPr>
            <p:cNvPicPr>
              <a:picLocks noChangeAspect="1"/>
            </p:cNvPicPr>
            <p:nvPr/>
          </p:nvPicPr>
          <p:blipFill>
            <a:blip r:embed="rId9"/>
            <a:stretch>
              <a:fillRect/>
            </a:stretch>
          </p:blipFill>
          <p:spPr>
            <a:xfrm>
              <a:off x="7269192" y="2984507"/>
              <a:ext cx="1607390" cy="1607390"/>
            </a:xfrm>
            <a:prstGeom prst="rect">
              <a:avLst/>
            </a:prstGeom>
          </p:spPr>
        </p:pic>
        <p:pic>
          <p:nvPicPr>
            <p:cNvPr id="19" name="Picture 18">
              <a:extLst>
                <a:ext uri="{FF2B5EF4-FFF2-40B4-BE49-F238E27FC236}">
                  <a16:creationId xmlns:a16="http://schemas.microsoft.com/office/drawing/2014/main" id="{D43822DE-A811-D2A2-F285-F8E373514E7E}"/>
                </a:ext>
              </a:extLst>
            </p:cNvPr>
            <p:cNvPicPr>
              <a:picLocks noChangeAspect="1"/>
            </p:cNvPicPr>
            <p:nvPr/>
          </p:nvPicPr>
          <p:blipFill>
            <a:blip r:embed="rId10"/>
            <a:stretch>
              <a:fillRect/>
            </a:stretch>
          </p:blipFill>
          <p:spPr>
            <a:xfrm>
              <a:off x="7492041" y="3207357"/>
              <a:ext cx="1147314" cy="1147314"/>
            </a:xfrm>
            <a:prstGeom prst="rect">
              <a:avLst/>
            </a:prstGeom>
          </p:spPr>
        </p:pic>
      </p:grpSp>
      <p:grpSp>
        <p:nvGrpSpPr>
          <p:cNvPr id="20" name="Group 19">
            <a:extLst>
              <a:ext uri="{FF2B5EF4-FFF2-40B4-BE49-F238E27FC236}">
                <a16:creationId xmlns:a16="http://schemas.microsoft.com/office/drawing/2014/main" id="{23F46BFD-BF3A-D0BF-1F03-A16CF9248BF4}"/>
              </a:ext>
            </a:extLst>
          </p:cNvPr>
          <p:cNvGrpSpPr/>
          <p:nvPr userDrawn="1"/>
        </p:nvGrpSpPr>
        <p:grpSpPr>
          <a:xfrm>
            <a:off x="9181380" y="1942381"/>
            <a:ext cx="2743200" cy="2743200"/>
            <a:chOff x="9181380" y="1942381"/>
            <a:chExt cx="2743200" cy="2743200"/>
          </a:xfrm>
        </p:grpSpPr>
        <p:pic>
          <p:nvPicPr>
            <p:cNvPr id="21" name="Picture 20" descr="A green circle with black background&#10;&#10;Description automatically generated">
              <a:extLst>
                <a:ext uri="{FF2B5EF4-FFF2-40B4-BE49-F238E27FC236}">
                  <a16:creationId xmlns:a16="http://schemas.microsoft.com/office/drawing/2014/main" id="{64D26546-046E-1CF7-B03A-E9ACC4972120}"/>
                </a:ext>
              </a:extLst>
            </p:cNvPr>
            <p:cNvPicPr>
              <a:picLocks noChangeAspect="1"/>
            </p:cNvPicPr>
            <p:nvPr/>
          </p:nvPicPr>
          <p:blipFill>
            <a:blip r:embed="rId11"/>
            <a:stretch>
              <a:fillRect/>
            </a:stretch>
          </p:blipFill>
          <p:spPr>
            <a:xfrm>
              <a:off x="9181380" y="1942381"/>
              <a:ext cx="2743200" cy="2743200"/>
            </a:xfrm>
            <a:prstGeom prst="rect">
              <a:avLst/>
            </a:prstGeom>
          </p:spPr>
        </p:pic>
        <p:pic>
          <p:nvPicPr>
            <p:cNvPr id="22" name="Picture 21">
              <a:extLst>
                <a:ext uri="{FF2B5EF4-FFF2-40B4-BE49-F238E27FC236}">
                  <a16:creationId xmlns:a16="http://schemas.microsoft.com/office/drawing/2014/main" id="{44E3FBD3-8FE6-2C59-ECC7-ECA8C0B03D8B}"/>
                </a:ext>
              </a:extLst>
            </p:cNvPr>
            <p:cNvPicPr>
              <a:picLocks noChangeAspect="1"/>
            </p:cNvPicPr>
            <p:nvPr/>
          </p:nvPicPr>
          <p:blipFill>
            <a:blip r:embed="rId12"/>
            <a:stretch>
              <a:fillRect/>
            </a:stretch>
          </p:blipFill>
          <p:spPr>
            <a:xfrm>
              <a:off x="9512060" y="2248094"/>
              <a:ext cx="2067463" cy="2059885"/>
            </a:xfrm>
            <a:prstGeom prst="rect">
              <a:avLst/>
            </a:prstGeom>
          </p:spPr>
        </p:pic>
      </p:grpSp>
      <p:sp>
        <p:nvSpPr>
          <p:cNvPr id="23" name="Title 1">
            <a:extLst>
              <a:ext uri="{FF2B5EF4-FFF2-40B4-BE49-F238E27FC236}">
                <a16:creationId xmlns:a16="http://schemas.microsoft.com/office/drawing/2014/main" id="{AE9804CA-5A6D-56D4-94CE-2A6951BA92E8}"/>
              </a:ext>
            </a:extLst>
          </p:cNvPr>
          <p:cNvSpPr txBox="1">
            <a:spLocks/>
          </p:cNvSpPr>
          <p:nvPr userDrawn="1"/>
        </p:nvSpPr>
        <p:spPr>
          <a:xfrm>
            <a:off x="207960" y="4705278"/>
            <a:ext cx="3283791" cy="85853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Readiness</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4" name="Title 1">
            <a:extLst>
              <a:ext uri="{FF2B5EF4-FFF2-40B4-BE49-F238E27FC236}">
                <a16:creationId xmlns:a16="http://schemas.microsoft.com/office/drawing/2014/main" id="{B44C7F8F-01DB-73D8-7B75-A13A9C3CAA28}"/>
              </a:ext>
            </a:extLst>
          </p:cNvPr>
          <p:cNvSpPr txBox="1">
            <a:spLocks/>
          </p:cNvSpPr>
          <p:nvPr userDrawn="1"/>
        </p:nvSpPr>
        <p:spPr>
          <a:xfrm>
            <a:off x="2372679" y="1924882"/>
            <a:ext cx="3283791" cy="12764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Recognition and Prevention</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5" name="Title 1">
            <a:extLst>
              <a:ext uri="{FF2B5EF4-FFF2-40B4-BE49-F238E27FC236}">
                <a16:creationId xmlns:a16="http://schemas.microsoft.com/office/drawing/2014/main" id="{830736FF-3DD0-1EA7-3D99-D90B77B541E9}"/>
              </a:ext>
            </a:extLst>
          </p:cNvPr>
          <p:cNvSpPr txBox="1">
            <a:spLocks/>
          </p:cNvSpPr>
          <p:nvPr userDrawn="1"/>
        </p:nvSpPr>
        <p:spPr>
          <a:xfrm>
            <a:off x="4434904" y="4705278"/>
            <a:ext cx="3283791" cy="85853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Response</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6" name="Title 1">
            <a:extLst>
              <a:ext uri="{FF2B5EF4-FFF2-40B4-BE49-F238E27FC236}">
                <a16:creationId xmlns:a16="http://schemas.microsoft.com/office/drawing/2014/main" id="{CBA42BD6-CCB8-C259-2739-883AE713EAE7}"/>
              </a:ext>
            </a:extLst>
          </p:cNvPr>
          <p:cNvSpPr txBox="1">
            <a:spLocks/>
          </p:cNvSpPr>
          <p:nvPr userDrawn="1"/>
        </p:nvSpPr>
        <p:spPr>
          <a:xfrm>
            <a:off x="6163856" y="1843951"/>
            <a:ext cx="3830130" cy="11412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Reporting and Systems</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Learning</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7" name="Title 1">
            <a:extLst>
              <a:ext uri="{FF2B5EF4-FFF2-40B4-BE49-F238E27FC236}">
                <a16:creationId xmlns:a16="http://schemas.microsoft.com/office/drawing/2014/main" id="{ABEA0081-DB87-797D-9680-F75B0A003D30}"/>
              </a:ext>
            </a:extLst>
          </p:cNvPr>
          <p:cNvSpPr txBox="1">
            <a:spLocks/>
          </p:cNvSpPr>
          <p:nvPr userDrawn="1"/>
        </p:nvSpPr>
        <p:spPr>
          <a:xfrm>
            <a:off x="838200" y="365125"/>
            <a:ext cx="10515600" cy="1325563"/>
          </a:xfrm>
          <a:prstGeom prst="rect">
            <a:avLst/>
          </a:prstGeom>
        </p:spPr>
        <p:txBody>
          <a:bodyPr lIns="91440" tIns="45720" rIns="91440" bIns="45720" anchor="ct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C5299B"/>
              </a:solidFill>
              <a:effectLst/>
              <a:uLnTx/>
              <a:uFillTx/>
              <a:latin typeface="Open Sans"/>
              <a:ea typeface="+mj-ea"/>
              <a:cs typeface="+mj-cs"/>
            </a:endParaRPr>
          </a:p>
        </p:txBody>
      </p:sp>
      <p:sp>
        <p:nvSpPr>
          <p:cNvPr id="28" name="Title 1">
            <a:extLst>
              <a:ext uri="{FF2B5EF4-FFF2-40B4-BE49-F238E27FC236}">
                <a16:creationId xmlns:a16="http://schemas.microsoft.com/office/drawing/2014/main" id="{54B0BCD9-F831-D087-0C24-98E99B6798A3}"/>
              </a:ext>
            </a:extLst>
          </p:cNvPr>
          <p:cNvSpPr>
            <a:spLocks noGrp="1"/>
          </p:cNvSpPr>
          <p:nvPr>
            <p:ph type="title"/>
          </p:nvPr>
        </p:nvSpPr>
        <p:spPr>
          <a:xfrm>
            <a:off x="990600" y="5175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7755476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par>
                          <p:cTn id="31" fill="hold">
                            <p:stCondLst>
                              <p:cond delay="15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2000"/>
                            </p:stCondLst>
                            <p:childTnLst>
                              <p:par>
                                <p:cTn id="41" presetID="53" presetClass="entr" presetSubtype="16"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right)">
                                      <p:cBhvr>
                                        <p:cTn id="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4" grpId="0"/>
      <p:bldP spid="25" grpId="0"/>
      <p:bldP spid="26"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urple gears on a black background&#10;&#10;Description automatically generated">
            <a:extLst>
              <a:ext uri="{FF2B5EF4-FFF2-40B4-BE49-F238E27FC236}">
                <a16:creationId xmlns:a16="http://schemas.microsoft.com/office/drawing/2014/main" id="{F4C3F5D5-FF44-AC15-21AB-DEB977FEA2AE}"/>
              </a:ext>
            </a:extLst>
          </p:cNvPr>
          <p:cNvPicPr>
            <a:picLocks noChangeAspect="1"/>
          </p:cNvPicPr>
          <p:nvPr userDrawn="1"/>
        </p:nvPicPr>
        <p:blipFill>
          <a:blip r:embed="rId2"/>
          <a:stretch>
            <a:fillRect/>
          </a:stretch>
        </p:blipFill>
        <p:spPr>
          <a:xfrm>
            <a:off x="2062620" y="1105944"/>
            <a:ext cx="7409144" cy="5564687"/>
          </a:xfrm>
          <a:prstGeom prst="rect">
            <a:avLst/>
          </a:prstGeom>
        </p:spPr>
      </p:pic>
      <p:sp>
        <p:nvSpPr>
          <p:cNvPr id="7" name="Title 1">
            <a:extLst>
              <a:ext uri="{FF2B5EF4-FFF2-40B4-BE49-F238E27FC236}">
                <a16:creationId xmlns:a16="http://schemas.microsoft.com/office/drawing/2014/main" id="{831CB16F-783D-EFCC-56A3-9E5490D2D61D}"/>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7130578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devices with a group of people on them&#10;&#10;Description automatically generated">
            <a:extLst>
              <a:ext uri="{FF2B5EF4-FFF2-40B4-BE49-F238E27FC236}">
                <a16:creationId xmlns:a16="http://schemas.microsoft.com/office/drawing/2014/main" id="{A01DDEC9-4A3A-4A1F-7620-F06F2CD7593A}"/>
              </a:ext>
            </a:extLst>
          </p:cNvPr>
          <p:cNvPicPr>
            <a:picLocks noChangeAspect="1"/>
          </p:cNvPicPr>
          <p:nvPr userDrawn="1"/>
        </p:nvPicPr>
        <p:blipFill>
          <a:blip r:embed="rId2"/>
          <a:stretch>
            <a:fillRect/>
          </a:stretch>
        </p:blipFill>
        <p:spPr>
          <a:xfrm>
            <a:off x="3629892" y="-525486"/>
            <a:ext cx="8562108" cy="8532420"/>
          </a:xfrm>
          <a:prstGeom prst="rect">
            <a:avLst/>
          </a:prstGeom>
        </p:spPr>
      </p:pic>
      <p:sp>
        <p:nvSpPr>
          <p:cNvPr id="7" name="Title 1">
            <a:extLst>
              <a:ext uri="{FF2B5EF4-FFF2-40B4-BE49-F238E27FC236}">
                <a16:creationId xmlns:a16="http://schemas.microsoft.com/office/drawing/2014/main" id="{40DAE978-3AE8-AB46-E114-CC72FF9DE89B}"/>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200944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3B227AB-3EE3-881B-649B-731A15A229C4}"/>
              </a:ext>
            </a:extLst>
          </p:cNvPr>
          <p:cNvPicPr>
            <a:picLocks noChangeAspect="1"/>
          </p:cNvPicPr>
          <p:nvPr userDrawn="1"/>
        </p:nvPicPr>
        <p:blipFill>
          <a:blip r:embed="rId2"/>
          <a:stretch>
            <a:fillRect/>
          </a:stretch>
        </p:blipFill>
        <p:spPr>
          <a:xfrm>
            <a:off x="3193551" y="965198"/>
            <a:ext cx="5007826" cy="3282515"/>
          </a:xfrm>
          <a:prstGeom prst="rect">
            <a:avLst/>
          </a:prstGeom>
        </p:spPr>
      </p:pic>
      <p:sp>
        <p:nvSpPr>
          <p:cNvPr id="6" name="TextBox 5">
            <a:extLst>
              <a:ext uri="{FF2B5EF4-FFF2-40B4-BE49-F238E27FC236}">
                <a16:creationId xmlns:a16="http://schemas.microsoft.com/office/drawing/2014/main" id="{5055AFE6-CE05-AF2C-B8D5-9061934DE985}"/>
              </a:ext>
            </a:extLst>
          </p:cNvPr>
          <p:cNvSpPr txBox="1"/>
          <p:nvPr userDrawn="1"/>
        </p:nvSpPr>
        <p:spPr>
          <a:xfrm>
            <a:off x="1319713" y="5540956"/>
            <a:ext cx="955257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a:solidFill>
                  <a:schemeClr val="tx1"/>
                </a:solidFill>
                <a:effectLst/>
                <a:latin typeface="+mj-lt"/>
              </a:rPr>
              <a:t>This presentation is supported by the Health Resources and Services Administration (HRSA) of the U.S. Department of Health and Human Services (HHS) as part of an award, </a:t>
            </a:r>
            <a:r>
              <a:rPr lang="en-US" sz="1050" b="0" i="0" u="none" strike="noStrike" baseline="0">
                <a:solidFill>
                  <a:schemeClr val="tx1"/>
                </a:solidFill>
                <a:latin typeface="+mj-lt"/>
              </a:rPr>
              <a:t>UC4MC49476</a:t>
            </a:r>
            <a:r>
              <a:rPr lang="en-US" sz="1050" b="0" i="0" u="none" strike="noStrike" baseline="0">
                <a:solidFill>
                  <a:schemeClr val="tx1"/>
                </a:solidFill>
                <a:effectLst/>
                <a:latin typeface="+mj-lt"/>
              </a:rPr>
              <a:t>, </a:t>
            </a:r>
            <a:r>
              <a:rPr lang="en-US" sz="1050" b="0" i="0">
                <a:solidFill>
                  <a:schemeClr val="tx1"/>
                </a:solidFill>
                <a:effectLst/>
                <a:latin typeface="+mj-lt"/>
              </a:rPr>
              <a:t>totaling $3,000,000 with 0% financed with non-governmental sources. The contents are those of the author(s) and do not necessarily represent the official views of, nor an endorsement, by HRSA, HHS, or the U.S. Government. For more information, please visit HRSA.gov.</a:t>
            </a:r>
          </a:p>
        </p:txBody>
      </p:sp>
      <p:sp>
        <p:nvSpPr>
          <p:cNvPr id="7" name="TextBox 6">
            <a:extLst>
              <a:ext uri="{FF2B5EF4-FFF2-40B4-BE49-F238E27FC236}">
                <a16:creationId xmlns:a16="http://schemas.microsoft.com/office/drawing/2014/main" id="{87C1D6AA-A6C8-569C-110F-3C136823E0E1}"/>
              </a:ext>
            </a:extLst>
          </p:cNvPr>
          <p:cNvSpPr txBox="1"/>
          <p:nvPr userDrawn="1"/>
        </p:nvSpPr>
        <p:spPr>
          <a:xfrm>
            <a:off x="4001480" y="4040242"/>
            <a:ext cx="3392680" cy="461665"/>
          </a:xfrm>
          <a:prstGeom prst="rect">
            <a:avLst/>
          </a:prstGeom>
          <a:noFill/>
        </p:spPr>
        <p:txBody>
          <a:bodyPr wrap="square" rtlCol="0">
            <a:spAutoFit/>
          </a:bodyPr>
          <a:lstStyle/>
          <a:p>
            <a:pPr algn="ctr"/>
            <a:r>
              <a:rPr lang="en-US" sz="2400">
                <a:hlinkClick r:id="rId3"/>
              </a:rPr>
              <a:t>www.saferbirth.org</a:t>
            </a:r>
            <a:r>
              <a:rPr lang="en-US" sz="2400"/>
              <a:t> </a:t>
            </a:r>
          </a:p>
        </p:txBody>
      </p:sp>
      <p:pic>
        <p:nvPicPr>
          <p:cNvPr id="8" name="Picture 7">
            <a:extLst>
              <a:ext uri="{FF2B5EF4-FFF2-40B4-BE49-F238E27FC236}">
                <a16:creationId xmlns:a16="http://schemas.microsoft.com/office/drawing/2014/main" id="{8461B82F-0825-3327-3E7E-04330EFF3FBE}"/>
              </a:ext>
            </a:extLst>
          </p:cNvPr>
          <p:cNvPicPr>
            <a:picLocks noChangeAspect="1"/>
          </p:cNvPicPr>
          <p:nvPr userDrawn="1"/>
        </p:nvPicPr>
        <p:blipFill>
          <a:blip r:embed="rId4"/>
          <a:stretch>
            <a:fillRect/>
          </a:stretch>
        </p:blipFill>
        <p:spPr>
          <a:xfrm>
            <a:off x="8014648" y="2993968"/>
            <a:ext cx="3486949" cy="2213725"/>
          </a:xfrm>
          <a:prstGeom prst="rect">
            <a:avLst/>
          </a:prstGeom>
        </p:spPr>
      </p:pic>
      <p:pic>
        <p:nvPicPr>
          <p:cNvPr id="9" name="Picture 8" descr="A group of people standing together&#10;&#10;Description automatically generated">
            <a:extLst>
              <a:ext uri="{FF2B5EF4-FFF2-40B4-BE49-F238E27FC236}">
                <a16:creationId xmlns:a16="http://schemas.microsoft.com/office/drawing/2014/main" id="{DDD0C485-6009-7840-4678-E68DDA9A1FAF}"/>
              </a:ext>
            </a:extLst>
          </p:cNvPr>
          <p:cNvPicPr>
            <a:picLocks noChangeAspect="1"/>
          </p:cNvPicPr>
          <p:nvPr userDrawn="1"/>
        </p:nvPicPr>
        <p:blipFill>
          <a:blip r:embed="rId5"/>
          <a:stretch>
            <a:fillRect/>
          </a:stretch>
        </p:blipFill>
        <p:spPr>
          <a:xfrm>
            <a:off x="626728" y="369378"/>
            <a:ext cx="2391120" cy="2329601"/>
          </a:xfrm>
          <a:prstGeom prst="rect">
            <a:avLst/>
          </a:prstGeom>
        </p:spPr>
      </p:pic>
    </p:spTree>
    <p:extLst>
      <p:ext uri="{BB962C8B-B14F-4D97-AF65-F5344CB8AC3E}">
        <p14:creationId xmlns:p14="http://schemas.microsoft.com/office/powerpoint/2010/main" val="23033220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3B227AB-3EE3-881B-649B-731A15A229C4}"/>
              </a:ext>
            </a:extLst>
          </p:cNvPr>
          <p:cNvPicPr>
            <a:picLocks noChangeAspect="1"/>
          </p:cNvPicPr>
          <p:nvPr userDrawn="1"/>
        </p:nvPicPr>
        <p:blipFill>
          <a:blip r:embed="rId2"/>
          <a:stretch>
            <a:fillRect/>
          </a:stretch>
        </p:blipFill>
        <p:spPr>
          <a:xfrm>
            <a:off x="3369780" y="1314966"/>
            <a:ext cx="5007826" cy="3282515"/>
          </a:xfrm>
          <a:prstGeom prst="rect">
            <a:avLst/>
          </a:prstGeom>
        </p:spPr>
      </p:pic>
      <p:sp>
        <p:nvSpPr>
          <p:cNvPr id="6" name="TextBox 5">
            <a:extLst>
              <a:ext uri="{FF2B5EF4-FFF2-40B4-BE49-F238E27FC236}">
                <a16:creationId xmlns:a16="http://schemas.microsoft.com/office/drawing/2014/main" id="{5055AFE6-CE05-AF2C-B8D5-9061934DE985}"/>
              </a:ext>
            </a:extLst>
          </p:cNvPr>
          <p:cNvSpPr txBox="1"/>
          <p:nvPr userDrawn="1"/>
        </p:nvSpPr>
        <p:spPr>
          <a:xfrm>
            <a:off x="1319713" y="5540956"/>
            <a:ext cx="955257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a:solidFill>
                  <a:schemeClr val="tx1"/>
                </a:solidFill>
                <a:effectLst/>
                <a:latin typeface="+mj-lt"/>
              </a:rPr>
              <a:t>This presentation is supported by the Health Resources and Services Administration (HRSA) of the U.S. Department of Health and Human Services (HHS) as part of an award, </a:t>
            </a:r>
            <a:r>
              <a:rPr lang="en-US" sz="1050" b="0" i="0" u="none" strike="noStrike" baseline="0">
                <a:solidFill>
                  <a:schemeClr val="tx1"/>
                </a:solidFill>
                <a:latin typeface="+mj-lt"/>
              </a:rPr>
              <a:t>UC4MC49476</a:t>
            </a:r>
            <a:r>
              <a:rPr lang="en-US" sz="1050" b="0" i="0" u="none" strike="noStrike" baseline="0">
                <a:solidFill>
                  <a:schemeClr val="tx1"/>
                </a:solidFill>
                <a:effectLst/>
                <a:latin typeface="+mj-lt"/>
              </a:rPr>
              <a:t>, </a:t>
            </a:r>
            <a:r>
              <a:rPr lang="en-US" sz="1050" b="0" i="0">
                <a:solidFill>
                  <a:schemeClr val="tx1"/>
                </a:solidFill>
                <a:effectLst/>
                <a:latin typeface="+mj-lt"/>
              </a:rPr>
              <a:t>totaling $3,000,000 with 0% financed with non-governmental sources. The contents are those of the author(s) and do not necessarily represent the official views of, nor an endorsement, by HRSA, HHS, or the U.S. Government. For more information, please visit HRSA.gov.</a:t>
            </a:r>
          </a:p>
        </p:txBody>
      </p:sp>
      <p:sp>
        <p:nvSpPr>
          <p:cNvPr id="7" name="TextBox 6">
            <a:extLst>
              <a:ext uri="{FF2B5EF4-FFF2-40B4-BE49-F238E27FC236}">
                <a16:creationId xmlns:a16="http://schemas.microsoft.com/office/drawing/2014/main" id="{87C1D6AA-A6C8-569C-110F-3C136823E0E1}"/>
              </a:ext>
            </a:extLst>
          </p:cNvPr>
          <p:cNvSpPr txBox="1"/>
          <p:nvPr userDrawn="1"/>
        </p:nvSpPr>
        <p:spPr>
          <a:xfrm>
            <a:off x="4246999" y="4264342"/>
            <a:ext cx="3392680" cy="461665"/>
          </a:xfrm>
          <a:prstGeom prst="rect">
            <a:avLst/>
          </a:prstGeom>
          <a:noFill/>
        </p:spPr>
        <p:txBody>
          <a:bodyPr wrap="square" rtlCol="0">
            <a:spAutoFit/>
          </a:bodyPr>
          <a:lstStyle/>
          <a:p>
            <a:pPr algn="ctr"/>
            <a:r>
              <a:rPr lang="en-US" sz="2400">
                <a:hlinkClick r:id="rId3"/>
              </a:rPr>
              <a:t>www.saferbirth.org</a:t>
            </a:r>
            <a:r>
              <a:rPr lang="en-US" sz="2400"/>
              <a:t> </a:t>
            </a:r>
          </a:p>
        </p:txBody>
      </p:sp>
    </p:spTree>
    <p:extLst>
      <p:ext uri="{BB962C8B-B14F-4D97-AF65-F5344CB8AC3E}">
        <p14:creationId xmlns:p14="http://schemas.microsoft.com/office/powerpoint/2010/main" val="24984199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6963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wo">
            <a:extLst>
              <a:ext uri="{FF2B5EF4-FFF2-40B4-BE49-F238E27FC236}">
                <a16:creationId xmlns:a16="http://schemas.microsoft.com/office/drawing/2014/main" id="{0BD7B8E5-B6D9-3E93-D331-9370B27B56C2}"/>
              </a:ext>
            </a:extLst>
          </p:cNvPr>
          <p:cNvSpPr/>
          <p:nvPr userDrawn="1"/>
        </p:nvSpPr>
        <p:spPr>
          <a:xfrm rot="16527242">
            <a:off x="4676934" y="976485"/>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C62A595C-BCFA-ACF6-FDCF-7137B5472C3E}"/>
              </a:ext>
            </a:extLst>
          </p:cNvPr>
          <p:cNvSpPr/>
          <p:nvPr userDrawn="1"/>
        </p:nvSpPr>
        <p:spPr>
          <a:xfrm rot="3872758" flipH="1">
            <a:off x="10031727" y="2546742"/>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DA3A4E75-F460-7A9F-8EC7-738894BB8BB7}"/>
              </a:ext>
            </a:extLst>
          </p:cNvPr>
          <p:cNvSpPr/>
          <p:nvPr userDrawn="1"/>
        </p:nvSpPr>
        <p:spPr>
          <a:xfrm rot="7104613" flipH="1">
            <a:off x="1210555" y="2995508"/>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0506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BDDD-A061-B2C5-CD41-4BB744EA2D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3BCF21-9E32-5FBF-4CFC-54DC06CA7D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45AB0-011B-C7DF-ABF2-57E00D8C1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966312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405F-9CB2-675F-B467-50CE906B63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C0256E-26AB-DBDB-F072-850DD3CBA8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D67E3F-4CAB-7764-4BF3-09118C1B26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288956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90601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51166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70158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33730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71471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698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0289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0849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wo">
            <a:extLst>
              <a:ext uri="{FF2B5EF4-FFF2-40B4-BE49-F238E27FC236}">
                <a16:creationId xmlns:a16="http://schemas.microsoft.com/office/drawing/2014/main" id="{1C74CEAC-F142-C893-3898-E7DFB0BE2AA6}"/>
              </a:ext>
            </a:extLst>
          </p:cNvPr>
          <p:cNvSpPr/>
          <p:nvPr userDrawn="1"/>
        </p:nvSpPr>
        <p:spPr>
          <a:xfrm rot="16556892">
            <a:off x="4193345" y="546184"/>
            <a:ext cx="2676770" cy="14006547"/>
          </a:xfrm>
          <a:prstGeom prst="rect">
            <a:avLst/>
          </a:prstGeom>
          <a:solidFill>
            <a:srgbClr val="CE005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0468EFC4-68F1-5E0E-F2E6-4F5A987C2C2B}"/>
              </a:ext>
            </a:extLst>
          </p:cNvPr>
          <p:cNvSpPr/>
          <p:nvPr userDrawn="1"/>
        </p:nvSpPr>
        <p:spPr>
          <a:xfrm rot="1786471" flipH="1">
            <a:off x="10931117" y="1891389"/>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109A6716-E4EF-2407-9E75-AF1CE422B5B0}"/>
              </a:ext>
            </a:extLst>
          </p:cNvPr>
          <p:cNvSpPr/>
          <p:nvPr userDrawn="1"/>
        </p:nvSpPr>
        <p:spPr>
          <a:xfrm rot="8180668" flipH="1">
            <a:off x="-942126" y="306479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2686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10793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97586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61038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80215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2"/>
        <p:cNvGrpSpPr/>
        <p:nvPr/>
      </p:nvGrpSpPr>
      <p:grpSpPr>
        <a:xfrm>
          <a:off x="0" y="0"/>
          <a:ext cx="0" cy="0"/>
          <a:chOff x="0" y="0"/>
          <a:chExt cx="0" cy="0"/>
        </a:xfrm>
      </p:grpSpPr>
      <p:pic>
        <p:nvPicPr>
          <p:cNvPr id="53" name="Google Shape;53;p14"/>
          <p:cNvPicPr preferRelativeResize="0"/>
          <p:nvPr/>
        </p:nvPicPr>
        <p:blipFill>
          <a:blip r:embed="rId2">
            <a:alphaModFix/>
          </a:blip>
          <a:stretch>
            <a:fillRect/>
          </a:stretch>
        </p:blipFill>
        <p:spPr>
          <a:xfrm>
            <a:off x="604467" y="775134"/>
            <a:ext cx="4126600" cy="1114167"/>
          </a:xfrm>
          <a:prstGeom prst="rect">
            <a:avLst/>
          </a:prstGeom>
          <a:noFill/>
          <a:ln>
            <a:noFill/>
          </a:ln>
        </p:spPr>
      </p:pic>
      <p:sp>
        <p:nvSpPr>
          <p:cNvPr id="54" name="Google Shape;54;p14"/>
          <p:cNvSpPr txBox="1">
            <a:spLocks noGrp="1"/>
          </p:cNvSpPr>
          <p:nvPr>
            <p:ph type="title"/>
          </p:nvPr>
        </p:nvSpPr>
        <p:spPr>
          <a:xfrm>
            <a:off x="604467" y="2069000"/>
            <a:ext cx="8824000" cy="1870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None/>
              <a:defRPr sz="4800" b="1">
                <a:solidFill>
                  <a:schemeClr val="dk1"/>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55" name="Google Shape;55;p14"/>
          <p:cNvSpPr txBox="1">
            <a:spLocks noGrp="1"/>
          </p:cNvSpPr>
          <p:nvPr>
            <p:ph type="subTitle" idx="1"/>
          </p:nvPr>
        </p:nvSpPr>
        <p:spPr>
          <a:xfrm>
            <a:off x="604467" y="4362733"/>
            <a:ext cx="5586000" cy="1485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None/>
              <a:defRPr sz="3733">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12482029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divider" type="secHead">
  <p:cSld name="Section divider">
    <p:spTree>
      <p:nvGrpSpPr>
        <p:cNvPr id="1" name="Shape 56"/>
        <p:cNvGrpSpPr/>
        <p:nvPr/>
      </p:nvGrpSpPr>
      <p:grpSpPr>
        <a:xfrm>
          <a:off x="0" y="0"/>
          <a:ext cx="0" cy="0"/>
          <a:chOff x="0" y="0"/>
          <a:chExt cx="0" cy="0"/>
        </a:xfrm>
      </p:grpSpPr>
      <p:cxnSp>
        <p:nvCxnSpPr>
          <p:cNvPr id="57" name="Google Shape;57;p15"/>
          <p:cNvCxnSpPr/>
          <p:nvPr/>
        </p:nvCxnSpPr>
        <p:spPr>
          <a:xfrm>
            <a:off x="612900" y="3609033"/>
            <a:ext cx="5109200" cy="15200"/>
          </a:xfrm>
          <a:prstGeom prst="straightConnector1">
            <a:avLst/>
          </a:prstGeom>
          <a:noFill/>
          <a:ln w="28575" cap="flat" cmpd="sng">
            <a:solidFill>
              <a:schemeClr val="accent1"/>
            </a:solidFill>
            <a:prstDash val="solid"/>
            <a:round/>
            <a:headEnd type="none" w="med" len="med"/>
            <a:tailEnd type="none" w="med" len="med"/>
          </a:ln>
        </p:spPr>
      </p:cxnSp>
      <p:sp>
        <p:nvSpPr>
          <p:cNvPr id="58" name="Google Shape;58;p15"/>
          <p:cNvSpPr txBox="1"/>
          <p:nvPr/>
        </p:nvSpPr>
        <p:spPr>
          <a:xfrm>
            <a:off x="612900" y="3960867"/>
            <a:ext cx="5030800" cy="2105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800">
              <a:solidFill>
                <a:srgbClr val="595959"/>
              </a:solidFill>
            </a:endParaRPr>
          </a:p>
        </p:txBody>
      </p:sp>
      <p:sp>
        <p:nvSpPr>
          <p:cNvPr id="59" name="Google Shape;59;p15"/>
          <p:cNvSpPr txBox="1">
            <a:spLocks noGrp="1"/>
          </p:cNvSpPr>
          <p:nvPr>
            <p:ph type="title"/>
          </p:nvPr>
        </p:nvSpPr>
        <p:spPr>
          <a:xfrm>
            <a:off x="604467" y="1476733"/>
            <a:ext cx="5109200" cy="1870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200"/>
              <a:buNone/>
              <a:defRPr sz="4267" b="1">
                <a:solidFill>
                  <a:schemeClr val="dk1"/>
                </a:solidFill>
              </a:defRPr>
            </a:lvl1pPr>
            <a:lvl2pPr lvl="1">
              <a:spcBef>
                <a:spcPts val="0"/>
              </a:spcBef>
              <a:spcAft>
                <a:spcPts val="0"/>
              </a:spcAft>
              <a:buClr>
                <a:schemeClr val="dk2"/>
              </a:buClr>
              <a:buSzPts val="2400"/>
              <a:buNone/>
              <a:defRPr sz="3200">
                <a:solidFill>
                  <a:schemeClr val="dk2"/>
                </a:solidFill>
              </a:defRPr>
            </a:lvl2pPr>
            <a:lvl3pPr lvl="2">
              <a:spcBef>
                <a:spcPts val="0"/>
              </a:spcBef>
              <a:spcAft>
                <a:spcPts val="0"/>
              </a:spcAft>
              <a:buClr>
                <a:schemeClr val="dk2"/>
              </a:buClr>
              <a:buSzPts val="2400"/>
              <a:buNone/>
              <a:defRPr sz="3200">
                <a:solidFill>
                  <a:schemeClr val="dk2"/>
                </a:solidFill>
              </a:defRPr>
            </a:lvl3pPr>
            <a:lvl4pPr lvl="3">
              <a:spcBef>
                <a:spcPts val="0"/>
              </a:spcBef>
              <a:spcAft>
                <a:spcPts val="0"/>
              </a:spcAft>
              <a:buClr>
                <a:schemeClr val="dk2"/>
              </a:buClr>
              <a:buSzPts val="2400"/>
              <a:buNone/>
              <a:defRPr sz="3200">
                <a:solidFill>
                  <a:schemeClr val="dk2"/>
                </a:solidFill>
              </a:defRPr>
            </a:lvl4pPr>
            <a:lvl5pPr lvl="4">
              <a:spcBef>
                <a:spcPts val="0"/>
              </a:spcBef>
              <a:spcAft>
                <a:spcPts val="0"/>
              </a:spcAft>
              <a:buClr>
                <a:schemeClr val="dk2"/>
              </a:buClr>
              <a:buSzPts val="2400"/>
              <a:buNone/>
              <a:defRPr sz="3200">
                <a:solidFill>
                  <a:schemeClr val="dk2"/>
                </a:solidFill>
              </a:defRPr>
            </a:lvl5pPr>
            <a:lvl6pPr lvl="5">
              <a:spcBef>
                <a:spcPts val="0"/>
              </a:spcBef>
              <a:spcAft>
                <a:spcPts val="0"/>
              </a:spcAft>
              <a:buClr>
                <a:schemeClr val="dk2"/>
              </a:buClr>
              <a:buSzPts val="2400"/>
              <a:buNone/>
              <a:defRPr sz="3200">
                <a:solidFill>
                  <a:schemeClr val="dk2"/>
                </a:solidFill>
              </a:defRPr>
            </a:lvl6pPr>
            <a:lvl7pPr lvl="6">
              <a:spcBef>
                <a:spcPts val="0"/>
              </a:spcBef>
              <a:spcAft>
                <a:spcPts val="0"/>
              </a:spcAft>
              <a:buClr>
                <a:schemeClr val="dk2"/>
              </a:buClr>
              <a:buSzPts val="2400"/>
              <a:buNone/>
              <a:defRPr sz="3200">
                <a:solidFill>
                  <a:schemeClr val="dk2"/>
                </a:solidFill>
              </a:defRPr>
            </a:lvl7pPr>
            <a:lvl8pPr lvl="7">
              <a:spcBef>
                <a:spcPts val="0"/>
              </a:spcBef>
              <a:spcAft>
                <a:spcPts val="0"/>
              </a:spcAft>
              <a:buClr>
                <a:schemeClr val="dk2"/>
              </a:buClr>
              <a:buSzPts val="2400"/>
              <a:buNone/>
              <a:defRPr sz="3200">
                <a:solidFill>
                  <a:schemeClr val="dk2"/>
                </a:solidFill>
              </a:defRPr>
            </a:lvl8pPr>
            <a:lvl9pPr lvl="8">
              <a:spcBef>
                <a:spcPts val="0"/>
              </a:spcBef>
              <a:spcAft>
                <a:spcPts val="0"/>
              </a:spcAft>
              <a:buClr>
                <a:schemeClr val="dk2"/>
              </a:buClr>
              <a:buSzPts val="2400"/>
              <a:buNone/>
              <a:defRPr sz="3200">
                <a:solidFill>
                  <a:schemeClr val="dk2"/>
                </a:solidFill>
              </a:defRPr>
            </a:lvl9pPr>
          </a:lstStyle>
          <a:p>
            <a:endParaRPr/>
          </a:p>
        </p:txBody>
      </p:sp>
      <p:sp>
        <p:nvSpPr>
          <p:cNvPr id="60" name="Google Shape;60;p15"/>
          <p:cNvSpPr txBox="1">
            <a:spLocks noGrp="1"/>
          </p:cNvSpPr>
          <p:nvPr>
            <p:ph type="subTitle" idx="1"/>
          </p:nvPr>
        </p:nvSpPr>
        <p:spPr>
          <a:xfrm>
            <a:off x="604467" y="3960867"/>
            <a:ext cx="5586000" cy="2294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100"/>
              <a:buNone/>
              <a:defRPr sz="2800">
                <a:solidFill>
                  <a:schemeClr val="dk2"/>
                </a:solidFill>
              </a:defRPr>
            </a:lvl1pPr>
            <a:lvl2pPr lvl="1">
              <a:spcBef>
                <a:spcPts val="0"/>
              </a:spcBef>
              <a:spcAft>
                <a:spcPts val="0"/>
              </a:spcAft>
              <a:buClr>
                <a:schemeClr val="dk2"/>
              </a:buClr>
              <a:buSzPts val="2100"/>
              <a:buNone/>
              <a:defRPr sz="2800">
                <a:solidFill>
                  <a:schemeClr val="dk2"/>
                </a:solidFill>
              </a:defRPr>
            </a:lvl2pPr>
            <a:lvl3pPr lvl="2">
              <a:spcBef>
                <a:spcPts val="0"/>
              </a:spcBef>
              <a:spcAft>
                <a:spcPts val="0"/>
              </a:spcAft>
              <a:buClr>
                <a:schemeClr val="dk2"/>
              </a:buClr>
              <a:buSzPts val="2100"/>
              <a:buNone/>
              <a:defRPr sz="2800">
                <a:solidFill>
                  <a:schemeClr val="dk2"/>
                </a:solidFill>
              </a:defRPr>
            </a:lvl3pPr>
            <a:lvl4pPr lvl="3">
              <a:spcBef>
                <a:spcPts val="0"/>
              </a:spcBef>
              <a:spcAft>
                <a:spcPts val="0"/>
              </a:spcAft>
              <a:buClr>
                <a:schemeClr val="dk2"/>
              </a:buClr>
              <a:buSzPts val="2100"/>
              <a:buNone/>
              <a:defRPr sz="2800">
                <a:solidFill>
                  <a:schemeClr val="dk2"/>
                </a:solidFill>
              </a:defRPr>
            </a:lvl4pPr>
            <a:lvl5pPr lvl="4">
              <a:spcBef>
                <a:spcPts val="0"/>
              </a:spcBef>
              <a:spcAft>
                <a:spcPts val="0"/>
              </a:spcAft>
              <a:buClr>
                <a:schemeClr val="dk2"/>
              </a:buClr>
              <a:buSzPts val="2100"/>
              <a:buNone/>
              <a:defRPr sz="2800">
                <a:solidFill>
                  <a:schemeClr val="dk2"/>
                </a:solidFill>
              </a:defRPr>
            </a:lvl5pPr>
            <a:lvl6pPr lvl="5">
              <a:spcBef>
                <a:spcPts val="0"/>
              </a:spcBef>
              <a:spcAft>
                <a:spcPts val="0"/>
              </a:spcAft>
              <a:buClr>
                <a:schemeClr val="dk2"/>
              </a:buClr>
              <a:buSzPts val="2100"/>
              <a:buNone/>
              <a:defRPr sz="2800">
                <a:solidFill>
                  <a:schemeClr val="dk2"/>
                </a:solidFill>
              </a:defRPr>
            </a:lvl6pPr>
            <a:lvl7pPr lvl="6">
              <a:spcBef>
                <a:spcPts val="0"/>
              </a:spcBef>
              <a:spcAft>
                <a:spcPts val="0"/>
              </a:spcAft>
              <a:buClr>
                <a:schemeClr val="dk2"/>
              </a:buClr>
              <a:buSzPts val="2100"/>
              <a:buNone/>
              <a:defRPr sz="2800">
                <a:solidFill>
                  <a:schemeClr val="dk2"/>
                </a:solidFill>
              </a:defRPr>
            </a:lvl7pPr>
            <a:lvl8pPr lvl="7">
              <a:spcBef>
                <a:spcPts val="0"/>
              </a:spcBef>
              <a:spcAft>
                <a:spcPts val="0"/>
              </a:spcAft>
              <a:buClr>
                <a:schemeClr val="dk2"/>
              </a:buClr>
              <a:buSzPts val="2100"/>
              <a:buNone/>
              <a:defRPr sz="2800">
                <a:solidFill>
                  <a:schemeClr val="dk2"/>
                </a:solidFill>
              </a:defRPr>
            </a:lvl8pPr>
            <a:lvl9pPr lvl="8">
              <a:spcBef>
                <a:spcPts val="0"/>
              </a:spcBef>
              <a:spcAft>
                <a:spcPts val="0"/>
              </a:spcAft>
              <a:buClr>
                <a:schemeClr val="dk2"/>
              </a:buClr>
              <a:buSzPts val="2100"/>
              <a:buNone/>
              <a:defRPr sz="2800">
                <a:solidFill>
                  <a:schemeClr val="dk2"/>
                </a:solidFill>
              </a:defRPr>
            </a:lvl9pPr>
          </a:lstStyle>
          <a:p>
            <a:endParaRPr/>
          </a:p>
        </p:txBody>
      </p:sp>
      <p:pic>
        <p:nvPicPr>
          <p:cNvPr id="61" name="Google Shape;61;p15"/>
          <p:cNvPicPr preferRelativeResize="0"/>
          <p:nvPr/>
        </p:nvPicPr>
        <p:blipFill>
          <a:blip r:embed="rId2">
            <a:alphaModFix/>
          </a:blip>
          <a:stretch>
            <a:fillRect/>
          </a:stretch>
        </p:blipFill>
        <p:spPr>
          <a:xfrm>
            <a:off x="8921668" y="675068"/>
            <a:ext cx="2623833" cy="708433"/>
          </a:xfrm>
          <a:prstGeom prst="rect">
            <a:avLst/>
          </a:prstGeom>
          <a:noFill/>
          <a:ln>
            <a:noFill/>
          </a:ln>
        </p:spPr>
      </p:pic>
    </p:spTree>
    <p:extLst>
      <p:ext uri="{BB962C8B-B14F-4D97-AF65-F5344CB8AC3E}">
        <p14:creationId xmlns:p14="http://schemas.microsoft.com/office/powerpoint/2010/main" val="37150118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2"/>
        <p:cNvGrpSpPr/>
        <p:nvPr/>
      </p:nvGrpSpPr>
      <p:grpSpPr>
        <a:xfrm>
          <a:off x="0" y="0"/>
          <a:ext cx="0" cy="0"/>
          <a:chOff x="0" y="0"/>
          <a:chExt cx="0" cy="0"/>
        </a:xfrm>
      </p:grpSpPr>
      <p:sp>
        <p:nvSpPr>
          <p:cNvPr id="63" name="Google Shape;63;p16"/>
          <p:cNvSpPr txBox="1"/>
          <p:nvPr/>
        </p:nvSpPr>
        <p:spPr>
          <a:xfrm>
            <a:off x="612900" y="3656067"/>
            <a:ext cx="5030800" cy="2105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800">
              <a:solidFill>
                <a:srgbClr val="595959"/>
              </a:solidFill>
            </a:endParaRPr>
          </a:p>
        </p:txBody>
      </p:sp>
      <p:sp>
        <p:nvSpPr>
          <p:cNvPr id="64" name="Google Shape;64;p16"/>
          <p:cNvSpPr txBox="1">
            <a:spLocks noGrp="1"/>
          </p:cNvSpPr>
          <p:nvPr>
            <p:ph type="title"/>
          </p:nvPr>
        </p:nvSpPr>
        <p:spPr>
          <a:xfrm>
            <a:off x="604467" y="1171933"/>
            <a:ext cx="9371600" cy="1870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200"/>
              <a:buNone/>
              <a:defRPr sz="4267" b="1">
                <a:solidFill>
                  <a:schemeClr val="dk1"/>
                </a:solidFill>
              </a:defRPr>
            </a:lvl1pPr>
            <a:lvl2pPr lvl="1">
              <a:spcBef>
                <a:spcPts val="0"/>
              </a:spcBef>
              <a:spcAft>
                <a:spcPts val="0"/>
              </a:spcAft>
              <a:buClr>
                <a:schemeClr val="dk2"/>
              </a:buClr>
              <a:buSzPts val="2400"/>
              <a:buNone/>
              <a:defRPr sz="3200">
                <a:solidFill>
                  <a:schemeClr val="dk2"/>
                </a:solidFill>
              </a:defRPr>
            </a:lvl2pPr>
            <a:lvl3pPr lvl="2">
              <a:spcBef>
                <a:spcPts val="0"/>
              </a:spcBef>
              <a:spcAft>
                <a:spcPts val="0"/>
              </a:spcAft>
              <a:buClr>
                <a:schemeClr val="dk2"/>
              </a:buClr>
              <a:buSzPts val="2400"/>
              <a:buNone/>
              <a:defRPr sz="3200">
                <a:solidFill>
                  <a:schemeClr val="dk2"/>
                </a:solidFill>
              </a:defRPr>
            </a:lvl3pPr>
            <a:lvl4pPr lvl="3">
              <a:spcBef>
                <a:spcPts val="0"/>
              </a:spcBef>
              <a:spcAft>
                <a:spcPts val="0"/>
              </a:spcAft>
              <a:buClr>
                <a:schemeClr val="dk2"/>
              </a:buClr>
              <a:buSzPts val="2400"/>
              <a:buNone/>
              <a:defRPr sz="3200">
                <a:solidFill>
                  <a:schemeClr val="dk2"/>
                </a:solidFill>
              </a:defRPr>
            </a:lvl4pPr>
            <a:lvl5pPr lvl="4">
              <a:spcBef>
                <a:spcPts val="0"/>
              </a:spcBef>
              <a:spcAft>
                <a:spcPts val="0"/>
              </a:spcAft>
              <a:buClr>
                <a:schemeClr val="dk2"/>
              </a:buClr>
              <a:buSzPts val="2400"/>
              <a:buNone/>
              <a:defRPr sz="3200">
                <a:solidFill>
                  <a:schemeClr val="dk2"/>
                </a:solidFill>
              </a:defRPr>
            </a:lvl5pPr>
            <a:lvl6pPr lvl="5">
              <a:spcBef>
                <a:spcPts val="0"/>
              </a:spcBef>
              <a:spcAft>
                <a:spcPts val="0"/>
              </a:spcAft>
              <a:buClr>
                <a:schemeClr val="dk2"/>
              </a:buClr>
              <a:buSzPts val="2400"/>
              <a:buNone/>
              <a:defRPr sz="3200">
                <a:solidFill>
                  <a:schemeClr val="dk2"/>
                </a:solidFill>
              </a:defRPr>
            </a:lvl6pPr>
            <a:lvl7pPr lvl="6">
              <a:spcBef>
                <a:spcPts val="0"/>
              </a:spcBef>
              <a:spcAft>
                <a:spcPts val="0"/>
              </a:spcAft>
              <a:buClr>
                <a:schemeClr val="dk2"/>
              </a:buClr>
              <a:buSzPts val="2400"/>
              <a:buNone/>
              <a:defRPr sz="3200">
                <a:solidFill>
                  <a:schemeClr val="dk2"/>
                </a:solidFill>
              </a:defRPr>
            </a:lvl7pPr>
            <a:lvl8pPr lvl="7">
              <a:spcBef>
                <a:spcPts val="0"/>
              </a:spcBef>
              <a:spcAft>
                <a:spcPts val="0"/>
              </a:spcAft>
              <a:buClr>
                <a:schemeClr val="dk2"/>
              </a:buClr>
              <a:buSzPts val="2400"/>
              <a:buNone/>
              <a:defRPr sz="3200">
                <a:solidFill>
                  <a:schemeClr val="dk2"/>
                </a:solidFill>
              </a:defRPr>
            </a:lvl8pPr>
            <a:lvl9pPr lvl="8">
              <a:spcBef>
                <a:spcPts val="0"/>
              </a:spcBef>
              <a:spcAft>
                <a:spcPts val="0"/>
              </a:spcAft>
              <a:buClr>
                <a:schemeClr val="dk2"/>
              </a:buClr>
              <a:buSzPts val="2400"/>
              <a:buNone/>
              <a:defRPr sz="3200">
                <a:solidFill>
                  <a:schemeClr val="dk2"/>
                </a:solidFill>
              </a:defRPr>
            </a:lvl9pPr>
          </a:lstStyle>
          <a:p>
            <a:endParaRPr/>
          </a:p>
        </p:txBody>
      </p:sp>
      <p:sp>
        <p:nvSpPr>
          <p:cNvPr id="65" name="Google Shape;65;p16"/>
          <p:cNvSpPr txBox="1">
            <a:spLocks noGrp="1"/>
          </p:cNvSpPr>
          <p:nvPr>
            <p:ph type="subTitle" idx="1"/>
          </p:nvPr>
        </p:nvSpPr>
        <p:spPr>
          <a:xfrm>
            <a:off x="604467" y="3656067"/>
            <a:ext cx="5586000" cy="2294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100"/>
              <a:buNone/>
              <a:defRPr sz="2800">
                <a:solidFill>
                  <a:schemeClr val="dk2"/>
                </a:solidFill>
              </a:defRPr>
            </a:lvl1pPr>
            <a:lvl2pPr lvl="1">
              <a:spcBef>
                <a:spcPts val="0"/>
              </a:spcBef>
              <a:spcAft>
                <a:spcPts val="0"/>
              </a:spcAft>
              <a:buClr>
                <a:schemeClr val="dk2"/>
              </a:buClr>
              <a:buSzPts val="2100"/>
              <a:buNone/>
              <a:defRPr sz="2800">
                <a:solidFill>
                  <a:schemeClr val="dk2"/>
                </a:solidFill>
              </a:defRPr>
            </a:lvl2pPr>
            <a:lvl3pPr lvl="2">
              <a:spcBef>
                <a:spcPts val="0"/>
              </a:spcBef>
              <a:spcAft>
                <a:spcPts val="0"/>
              </a:spcAft>
              <a:buClr>
                <a:schemeClr val="dk2"/>
              </a:buClr>
              <a:buSzPts val="2100"/>
              <a:buNone/>
              <a:defRPr sz="2800">
                <a:solidFill>
                  <a:schemeClr val="dk2"/>
                </a:solidFill>
              </a:defRPr>
            </a:lvl3pPr>
            <a:lvl4pPr lvl="3">
              <a:spcBef>
                <a:spcPts val="0"/>
              </a:spcBef>
              <a:spcAft>
                <a:spcPts val="0"/>
              </a:spcAft>
              <a:buClr>
                <a:schemeClr val="dk2"/>
              </a:buClr>
              <a:buSzPts val="2100"/>
              <a:buNone/>
              <a:defRPr sz="2800">
                <a:solidFill>
                  <a:schemeClr val="dk2"/>
                </a:solidFill>
              </a:defRPr>
            </a:lvl4pPr>
            <a:lvl5pPr lvl="4">
              <a:spcBef>
                <a:spcPts val="0"/>
              </a:spcBef>
              <a:spcAft>
                <a:spcPts val="0"/>
              </a:spcAft>
              <a:buClr>
                <a:schemeClr val="dk2"/>
              </a:buClr>
              <a:buSzPts val="2100"/>
              <a:buNone/>
              <a:defRPr sz="2800">
                <a:solidFill>
                  <a:schemeClr val="dk2"/>
                </a:solidFill>
              </a:defRPr>
            </a:lvl5pPr>
            <a:lvl6pPr lvl="5">
              <a:spcBef>
                <a:spcPts val="0"/>
              </a:spcBef>
              <a:spcAft>
                <a:spcPts val="0"/>
              </a:spcAft>
              <a:buClr>
                <a:schemeClr val="dk2"/>
              </a:buClr>
              <a:buSzPts val="2100"/>
              <a:buNone/>
              <a:defRPr sz="2800">
                <a:solidFill>
                  <a:schemeClr val="dk2"/>
                </a:solidFill>
              </a:defRPr>
            </a:lvl6pPr>
            <a:lvl7pPr lvl="6">
              <a:spcBef>
                <a:spcPts val="0"/>
              </a:spcBef>
              <a:spcAft>
                <a:spcPts val="0"/>
              </a:spcAft>
              <a:buClr>
                <a:schemeClr val="dk2"/>
              </a:buClr>
              <a:buSzPts val="2100"/>
              <a:buNone/>
              <a:defRPr sz="2800">
                <a:solidFill>
                  <a:schemeClr val="dk2"/>
                </a:solidFill>
              </a:defRPr>
            </a:lvl7pPr>
            <a:lvl8pPr lvl="7">
              <a:spcBef>
                <a:spcPts val="0"/>
              </a:spcBef>
              <a:spcAft>
                <a:spcPts val="0"/>
              </a:spcAft>
              <a:buClr>
                <a:schemeClr val="dk2"/>
              </a:buClr>
              <a:buSzPts val="2100"/>
              <a:buNone/>
              <a:defRPr sz="2800">
                <a:solidFill>
                  <a:schemeClr val="dk2"/>
                </a:solidFill>
              </a:defRPr>
            </a:lvl8pPr>
            <a:lvl9pPr lvl="8">
              <a:spcBef>
                <a:spcPts val="0"/>
              </a:spcBef>
              <a:spcAft>
                <a:spcPts val="0"/>
              </a:spcAft>
              <a:buClr>
                <a:schemeClr val="dk2"/>
              </a:buClr>
              <a:buSzPts val="2100"/>
              <a:buNone/>
              <a:defRPr sz="2800">
                <a:solidFill>
                  <a:schemeClr val="dk2"/>
                </a:solidFill>
              </a:defRPr>
            </a:lvl9pPr>
          </a:lstStyle>
          <a:p>
            <a:endParaRPr/>
          </a:p>
        </p:txBody>
      </p:sp>
      <p:pic>
        <p:nvPicPr>
          <p:cNvPr id="66" name="Google Shape;66;p16"/>
          <p:cNvPicPr preferRelativeResize="0"/>
          <p:nvPr/>
        </p:nvPicPr>
        <p:blipFill>
          <a:blip r:embed="rId2">
            <a:alphaModFix/>
          </a:blip>
          <a:stretch>
            <a:fillRect/>
          </a:stretch>
        </p:blipFill>
        <p:spPr>
          <a:xfrm>
            <a:off x="8921668" y="675068"/>
            <a:ext cx="2623833" cy="708433"/>
          </a:xfrm>
          <a:prstGeom prst="rect">
            <a:avLst/>
          </a:prstGeom>
          <a:noFill/>
          <a:ln>
            <a:noFill/>
          </a:ln>
        </p:spPr>
      </p:pic>
    </p:spTree>
    <p:extLst>
      <p:ext uri="{BB962C8B-B14F-4D97-AF65-F5344CB8AC3E}">
        <p14:creationId xmlns:p14="http://schemas.microsoft.com/office/powerpoint/2010/main" val="24222213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611600" y="675067"/>
            <a:ext cx="7278800" cy="812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None/>
              <a:defRPr sz="4000" b="1">
                <a:solidFill>
                  <a:schemeClr val="dk1"/>
                </a:solidFill>
              </a:defRPr>
            </a:lvl1pPr>
            <a:lvl2pPr lvl="1">
              <a:spcBef>
                <a:spcPts val="0"/>
              </a:spcBef>
              <a:spcAft>
                <a:spcPts val="0"/>
              </a:spcAft>
              <a:buClr>
                <a:schemeClr val="dk2"/>
              </a:buClr>
              <a:buSzPts val="2400"/>
              <a:buNone/>
              <a:defRPr sz="3200">
                <a:solidFill>
                  <a:schemeClr val="dk2"/>
                </a:solidFill>
              </a:defRPr>
            </a:lvl2pPr>
            <a:lvl3pPr lvl="2">
              <a:spcBef>
                <a:spcPts val="0"/>
              </a:spcBef>
              <a:spcAft>
                <a:spcPts val="0"/>
              </a:spcAft>
              <a:buClr>
                <a:schemeClr val="dk2"/>
              </a:buClr>
              <a:buSzPts val="2400"/>
              <a:buNone/>
              <a:defRPr sz="3200">
                <a:solidFill>
                  <a:schemeClr val="dk2"/>
                </a:solidFill>
              </a:defRPr>
            </a:lvl3pPr>
            <a:lvl4pPr lvl="3">
              <a:spcBef>
                <a:spcPts val="0"/>
              </a:spcBef>
              <a:spcAft>
                <a:spcPts val="0"/>
              </a:spcAft>
              <a:buClr>
                <a:schemeClr val="dk2"/>
              </a:buClr>
              <a:buSzPts val="2400"/>
              <a:buNone/>
              <a:defRPr sz="3200">
                <a:solidFill>
                  <a:schemeClr val="dk2"/>
                </a:solidFill>
              </a:defRPr>
            </a:lvl4pPr>
            <a:lvl5pPr lvl="4">
              <a:spcBef>
                <a:spcPts val="0"/>
              </a:spcBef>
              <a:spcAft>
                <a:spcPts val="0"/>
              </a:spcAft>
              <a:buClr>
                <a:schemeClr val="dk2"/>
              </a:buClr>
              <a:buSzPts val="2400"/>
              <a:buNone/>
              <a:defRPr sz="3200">
                <a:solidFill>
                  <a:schemeClr val="dk2"/>
                </a:solidFill>
              </a:defRPr>
            </a:lvl5pPr>
            <a:lvl6pPr lvl="5">
              <a:spcBef>
                <a:spcPts val="0"/>
              </a:spcBef>
              <a:spcAft>
                <a:spcPts val="0"/>
              </a:spcAft>
              <a:buClr>
                <a:schemeClr val="dk2"/>
              </a:buClr>
              <a:buSzPts val="2400"/>
              <a:buNone/>
              <a:defRPr sz="3200">
                <a:solidFill>
                  <a:schemeClr val="dk2"/>
                </a:solidFill>
              </a:defRPr>
            </a:lvl6pPr>
            <a:lvl7pPr lvl="6">
              <a:spcBef>
                <a:spcPts val="0"/>
              </a:spcBef>
              <a:spcAft>
                <a:spcPts val="0"/>
              </a:spcAft>
              <a:buClr>
                <a:schemeClr val="dk2"/>
              </a:buClr>
              <a:buSzPts val="2400"/>
              <a:buNone/>
              <a:defRPr sz="3200">
                <a:solidFill>
                  <a:schemeClr val="dk2"/>
                </a:solidFill>
              </a:defRPr>
            </a:lvl7pPr>
            <a:lvl8pPr lvl="7">
              <a:spcBef>
                <a:spcPts val="0"/>
              </a:spcBef>
              <a:spcAft>
                <a:spcPts val="0"/>
              </a:spcAft>
              <a:buClr>
                <a:schemeClr val="dk2"/>
              </a:buClr>
              <a:buSzPts val="2400"/>
              <a:buNone/>
              <a:defRPr sz="3200">
                <a:solidFill>
                  <a:schemeClr val="dk2"/>
                </a:solidFill>
              </a:defRPr>
            </a:lvl8pPr>
            <a:lvl9pPr lvl="8">
              <a:spcBef>
                <a:spcPts val="0"/>
              </a:spcBef>
              <a:spcAft>
                <a:spcPts val="0"/>
              </a:spcAft>
              <a:buClr>
                <a:schemeClr val="dk2"/>
              </a:buClr>
              <a:buSzPts val="2400"/>
              <a:buNone/>
              <a:defRPr sz="3200">
                <a:solidFill>
                  <a:schemeClr val="dk2"/>
                </a:solidFill>
              </a:defRPr>
            </a:lvl9pPr>
          </a:lstStyle>
          <a:p>
            <a:endParaRPr/>
          </a:p>
        </p:txBody>
      </p:sp>
      <p:sp>
        <p:nvSpPr>
          <p:cNvPr id="69" name="Google Shape;69;p17"/>
          <p:cNvSpPr txBox="1">
            <a:spLocks noGrp="1"/>
          </p:cNvSpPr>
          <p:nvPr>
            <p:ph type="subTitle" idx="1"/>
          </p:nvPr>
        </p:nvSpPr>
        <p:spPr>
          <a:xfrm>
            <a:off x="611600" y="2282000"/>
            <a:ext cx="5586000" cy="2294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100"/>
              <a:buNone/>
              <a:defRPr sz="2800">
                <a:solidFill>
                  <a:schemeClr val="dk2"/>
                </a:solidFill>
              </a:defRPr>
            </a:lvl1pPr>
            <a:lvl2pPr lvl="1">
              <a:spcBef>
                <a:spcPts val="0"/>
              </a:spcBef>
              <a:spcAft>
                <a:spcPts val="0"/>
              </a:spcAft>
              <a:buClr>
                <a:schemeClr val="dk2"/>
              </a:buClr>
              <a:buSzPts val="2100"/>
              <a:buNone/>
              <a:defRPr sz="2800">
                <a:solidFill>
                  <a:schemeClr val="dk2"/>
                </a:solidFill>
              </a:defRPr>
            </a:lvl2pPr>
            <a:lvl3pPr lvl="2">
              <a:spcBef>
                <a:spcPts val="0"/>
              </a:spcBef>
              <a:spcAft>
                <a:spcPts val="0"/>
              </a:spcAft>
              <a:buClr>
                <a:schemeClr val="dk2"/>
              </a:buClr>
              <a:buSzPts val="2100"/>
              <a:buNone/>
              <a:defRPr sz="2800">
                <a:solidFill>
                  <a:schemeClr val="dk2"/>
                </a:solidFill>
              </a:defRPr>
            </a:lvl3pPr>
            <a:lvl4pPr lvl="3">
              <a:spcBef>
                <a:spcPts val="0"/>
              </a:spcBef>
              <a:spcAft>
                <a:spcPts val="0"/>
              </a:spcAft>
              <a:buClr>
                <a:schemeClr val="dk2"/>
              </a:buClr>
              <a:buSzPts val="2100"/>
              <a:buNone/>
              <a:defRPr sz="2800">
                <a:solidFill>
                  <a:schemeClr val="dk2"/>
                </a:solidFill>
              </a:defRPr>
            </a:lvl4pPr>
            <a:lvl5pPr lvl="4">
              <a:spcBef>
                <a:spcPts val="0"/>
              </a:spcBef>
              <a:spcAft>
                <a:spcPts val="0"/>
              </a:spcAft>
              <a:buClr>
                <a:schemeClr val="dk2"/>
              </a:buClr>
              <a:buSzPts val="2100"/>
              <a:buNone/>
              <a:defRPr sz="2800">
                <a:solidFill>
                  <a:schemeClr val="dk2"/>
                </a:solidFill>
              </a:defRPr>
            </a:lvl5pPr>
            <a:lvl6pPr lvl="5">
              <a:spcBef>
                <a:spcPts val="0"/>
              </a:spcBef>
              <a:spcAft>
                <a:spcPts val="0"/>
              </a:spcAft>
              <a:buClr>
                <a:schemeClr val="dk2"/>
              </a:buClr>
              <a:buSzPts val="2100"/>
              <a:buNone/>
              <a:defRPr sz="2800">
                <a:solidFill>
                  <a:schemeClr val="dk2"/>
                </a:solidFill>
              </a:defRPr>
            </a:lvl6pPr>
            <a:lvl7pPr lvl="6">
              <a:spcBef>
                <a:spcPts val="0"/>
              </a:spcBef>
              <a:spcAft>
                <a:spcPts val="0"/>
              </a:spcAft>
              <a:buClr>
                <a:schemeClr val="dk2"/>
              </a:buClr>
              <a:buSzPts val="2100"/>
              <a:buNone/>
              <a:defRPr sz="2800">
                <a:solidFill>
                  <a:schemeClr val="dk2"/>
                </a:solidFill>
              </a:defRPr>
            </a:lvl7pPr>
            <a:lvl8pPr lvl="7">
              <a:spcBef>
                <a:spcPts val="0"/>
              </a:spcBef>
              <a:spcAft>
                <a:spcPts val="0"/>
              </a:spcAft>
              <a:buClr>
                <a:schemeClr val="dk2"/>
              </a:buClr>
              <a:buSzPts val="2100"/>
              <a:buNone/>
              <a:defRPr sz="2800">
                <a:solidFill>
                  <a:schemeClr val="dk2"/>
                </a:solidFill>
              </a:defRPr>
            </a:lvl8pPr>
            <a:lvl9pPr lvl="8">
              <a:spcBef>
                <a:spcPts val="0"/>
              </a:spcBef>
              <a:spcAft>
                <a:spcPts val="0"/>
              </a:spcAft>
              <a:buClr>
                <a:schemeClr val="dk2"/>
              </a:buClr>
              <a:buSzPts val="2100"/>
              <a:buNone/>
              <a:defRPr sz="2800">
                <a:solidFill>
                  <a:schemeClr val="dk2"/>
                </a:solidFill>
              </a:defRPr>
            </a:lvl9pPr>
          </a:lstStyle>
          <a:p>
            <a:endParaRPr/>
          </a:p>
        </p:txBody>
      </p:sp>
      <p:pic>
        <p:nvPicPr>
          <p:cNvPr id="70" name="Google Shape;70;p17"/>
          <p:cNvPicPr preferRelativeResize="0"/>
          <p:nvPr/>
        </p:nvPicPr>
        <p:blipFill>
          <a:blip r:embed="rId2">
            <a:alphaModFix/>
          </a:blip>
          <a:stretch>
            <a:fillRect/>
          </a:stretch>
        </p:blipFill>
        <p:spPr>
          <a:xfrm>
            <a:off x="8921668" y="675068"/>
            <a:ext cx="2623833" cy="708433"/>
          </a:xfrm>
          <a:prstGeom prst="rect">
            <a:avLst/>
          </a:prstGeom>
          <a:noFill/>
          <a:ln>
            <a:noFill/>
          </a:ln>
        </p:spPr>
      </p:pic>
    </p:spTree>
    <p:extLst>
      <p:ext uri="{BB962C8B-B14F-4D97-AF65-F5344CB8AC3E}">
        <p14:creationId xmlns:p14="http://schemas.microsoft.com/office/powerpoint/2010/main" val="41438314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ulleted List">
  <p:cSld name="Bulleted List">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611600" y="675067"/>
            <a:ext cx="7278800" cy="812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None/>
              <a:defRPr sz="4000" b="1">
                <a:solidFill>
                  <a:schemeClr val="dk1"/>
                </a:solidFill>
              </a:defRPr>
            </a:lvl1pPr>
            <a:lvl2pPr lvl="1">
              <a:spcBef>
                <a:spcPts val="0"/>
              </a:spcBef>
              <a:spcAft>
                <a:spcPts val="0"/>
              </a:spcAft>
              <a:buClr>
                <a:schemeClr val="dk2"/>
              </a:buClr>
              <a:buSzPts val="2400"/>
              <a:buNone/>
              <a:defRPr sz="3200">
                <a:solidFill>
                  <a:schemeClr val="dk2"/>
                </a:solidFill>
              </a:defRPr>
            </a:lvl2pPr>
            <a:lvl3pPr lvl="2">
              <a:spcBef>
                <a:spcPts val="0"/>
              </a:spcBef>
              <a:spcAft>
                <a:spcPts val="0"/>
              </a:spcAft>
              <a:buClr>
                <a:schemeClr val="dk2"/>
              </a:buClr>
              <a:buSzPts val="2400"/>
              <a:buNone/>
              <a:defRPr sz="3200">
                <a:solidFill>
                  <a:schemeClr val="dk2"/>
                </a:solidFill>
              </a:defRPr>
            </a:lvl3pPr>
            <a:lvl4pPr lvl="3">
              <a:spcBef>
                <a:spcPts val="0"/>
              </a:spcBef>
              <a:spcAft>
                <a:spcPts val="0"/>
              </a:spcAft>
              <a:buClr>
                <a:schemeClr val="dk2"/>
              </a:buClr>
              <a:buSzPts val="2400"/>
              <a:buNone/>
              <a:defRPr sz="3200">
                <a:solidFill>
                  <a:schemeClr val="dk2"/>
                </a:solidFill>
              </a:defRPr>
            </a:lvl4pPr>
            <a:lvl5pPr lvl="4">
              <a:spcBef>
                <a:spcPts val="0"/>
              </a:spcBef>
              <a:spcAft>
                <a:spcPts val="0"/>
              </a:spcAft>
              <a:buClr>
                <a:schemeClr val="dk2"/>
              </a:buClr>
              <a:buSzPts val="2400"/>
              <a:buNone/>
              <a:defRPr sz="3200">
                <a:solidFill>
                  <a:schemeClr val="dk2"/>
                </a:solidFill>
              </a:defRPr>
            </a:lvl5pPr>
            <a:lvl6pPr lvl="5">
              <a:spcBef>
                <a:spcPts val="0"/>
              </a:spcBef>
              <a:spcAft>
                <a:spcPts val="0"/>
              </a:spcAft>
              <a:buClr>
                <a:schemeClr val="dk2"/>
              </a:buClr>
              <a:buSzPts val="2400"/>
              <a:buNone/>
              <a:defRPr sz="3200">
                <a:solidFill>
                  <a:schemeClr val="dk2"/>
                </a:solidFill>
              </a:defRPr>
            </a:lvl6pPr>
            <a:lvl7pPr lvl="6">
              <a:spcBef>
                <a:spcPts val="0"/>
              </a:spcBef>
              <a:spcAft>
                <a:spcPts val="0"/>
              </a:spcAft>
              <a:buClr>
                <a:schemeClr val="dk2"/>
              </a:buClr>
              <a:buSzPts val="2400"/>
              <a:buNone/>
              <a:defRPr sz="3200">
                <a:solidFill>
                  <a:schemeClr val="dk2"/>
                </a:solidFill>
              </a:defRPr>
            </a:lvl7pPr>
            <a:lvl8pPr lvl="7">
              <a:spcBef>
                <a:spcPts val="0"/>
              </a:spcBef>
              <a:spcAft>
                <a:spcPts val="0"/>
              </a:spcAft>
              <a:buClr>
                <a:schemeClr val="dk2"/>
              </a:buClr>
              <a:buSzPts val="2400"/>
              <a:buNone/>
              <a:defRPr sz="3200">
                <a:solidFill>
                  <a:schemeClr val="dk2"/>
                </a:solidFill>
              </a:defRPr>
            </a:lvl8pPr>
            <a:lvl9pPr lvl="8">
              <a:spcBef>
                <a:spcPts val="0"/>
              </a:spcBef>
              <a:spcAft>
                <a:spcPts val="0"/>
              </a:spcAft>
              <a:buClr>
                <a:schemeClr val="dk2"/>
              </a:buClr>
              <a:buSzPts val="2400"/>
              <a:buNone/>
              <a:defRPr sz="3200">
                <a:solidFill>
                  <a:schemeClr val="dk2"/>
                </a:solidFill>
              </a:defRPr>
            </a:lvl9pPr>
          </a:lstStyle>
          <a:p>
            <a:endParaRPr/>
          </a:p>
        </p:txBody>
      </p:sp>
      <p:sp>
        <p:nvSpPr>
          <p:cNvPr id="73" name="Google Shape;73;p18"/>
          <p:cNvSpPr txBox="1">
            <a:spLocks noGrp="1"/>
          </p:cNvSpPr>
          <p:nvPr>
            <p:ph type="body" idx="1"/>
          </p:nvPr>
        </p:nvSpPr>
        <p:spPr>
          <a:xfrm>
            <a:off x="768700" y="2148200"/>
            <a:ext cx="6764000" cy="4314400"/>
          </a:xfrm>
          <a:prstGeom prst="rect">
            <a:avLst/>
          </a:prstGeom>
          <a:noFill/>
          <a:ln>
            <a:noFill/>
          </a:ln>
        </p:spPr>
        <p:txBody>
          <a:bodyPr spcFirstLastPara="1" wrap="square" lIns="91425" tIns="91425" rIns="91425" bIns="91425" anchor="t" anchorCtr="0">
            <a:noAutofit/>
          </a:bodyPr>
          <a:lstStyle>
            <a:lvl1pPr marL="609585" lvl="0" indent="-457189">
              <a:spcBef>
                <a:spcPts val="0"/>
              </a:spcBef>
              <a:spcAft>
                <a:spcPts val="0"/>
              </a:spcAft>
              <a:buClr>
                <a:schemeClr val="dk2"/>
              </a:buClr>
              <a:buSzPts val="1800"/>
              <a:buChar char="●"/>
              <a:defRPr sz="2400" b="1">
                <a:solidFill>
                  <a:schemeClr val="dk2"/>
                </a:solidFill>
              </a:defRPr>
            </a:lvl1pPr>
            <a:lvl2pPr marL="1219170" lvl="1" indent="-457189">
              <a:spcBef>
                <a:spcPts val="0"/>
              </a:spcBef>
              <a:spcAft>
                <a:spcPts val="0"/>
              </a:spcAft>
              <a:buClr>
                <a:schemeClr val="dk2"/>
              </a:buClr>
              <a:buSzPts val="1800"/>
              <a:buChar char="○"/>
              <a:defRPr sz="2400">
                <a:solidFill>
                  <a:schemeClr val="dk2"/>
                </a:solidFill>
              </a:defRPr>
            </a:lvl2pPr>
            <a:lvl3pPr marL="1828754" lvl="2" indent="-440256">
              <a:spcBef>
                <a:spcPts val="0"/>
              </a:spcBef>
              <a:spcAft>
                <a:spcPts val="0"/>
              </a:spcAft>
              <a:buClr>
                <a:schemeClr val="dk2"/>
              </a:buClr>
              <a:buSzPts val="1600"/>
              <a:buChar char="■"/>
              <a:defRPr sz="2133">
                <a:solidFill>
                  <a:schemeClr val="dk2"/>
                </a:solidFill>
              </a:defRPr>
            </a:lvl3pPr>
            <a:lvl4pPr marL="2438339" lvl="3" indent="-431789">
              <a:spcBef>
                <a:spcPts val="0"/>
              </a:spcBef>
              <a:spcAft>
                <a:spcPts val="0"/>
              </a:spcAft>
              <a:buClr>
                <a:schemeClr val="dk2"/>
              </a:buClr>
              <a:buSzPts val="1500"/>
              <a:buChar char="●"/>
              <a:defRPr sz="2000" b="1">
                <a:solidFill>
                  <a:schemeClr val="dk2"/>
                </a:solidFill>
              </a:defRPr>
            </a:lvl4pPr>
            <a:lvl5pPr marL="3047924" lvl="4" indent="-431789">
              <a:spcBef>
                <a:spcPts val="0"/>
              </a:spcBef>
              <a:spcAft>
                <a:spcPts val="0"/>
              </a:spcAft>
              <a:buClr>
                <a:schemeClr val="dk2"/>
              </a:buClr>
              <a:buSzPts val="1500"/>
              <a:buChar char="○"/>
              <a:defRPr sz="2000">
                <a:solidFill>
                  <a:schemeClr val="dk2"/>
                </a:solidFill>
              </a:defRPr>
            </a:lvl5pPr>
            <a:lvl6pPr marL="3657509" lvl="5" indent="-431789">
              <a:spcBef>
                <a:spcPts val="0"/>
              </a:spcBef>
              <a:spcAft>
                <a:spcPts val="0"/>
              </a:spcAft>
              <a:buClr>
                <a:schemeClr val="dk2"/>
              </a:buClr>
              <a:buSzPts val="1500"/>
              <a:buChar char="■"/>
              <a:defRPr sz="2000" i="1">
                <a:solidFill>
                  <a:schemeClr val="dk2"/>
                </a:solidFill>
              </a:defRPr>
            </a:lvl6pPr>
            <a:lvl7pPr marL="4267093" lvl="6" indent="-414856">
              <a:spcBef>
                <a:spcPts val="0"/>
              </a:spcBef>
              <a:spcAft>
                <a:spcPts val="0"/>
              </a:spcAft>
              <a:buClr>
                <a:schemeClr val="dk2"/>
              </a:buClr>
              <a:buSzPts val="1300"/>
              <a:buChar char="●"/>
              <a:defRPr sz="1733">
                <a:solidFill>
                  <a:schemeClr val="dk2"/>
                </a:solidFill>
              </a:defRPr>
            </a:lvl7pPr>
            <a:lvl8pPr marL="4876678" lvl="7" indent="-406390">
              <a:spcBef>
                <a:spcPts val="0"/>
              </a:spcBef>
              <a:spcAft>
                <a:spcPts val="0"/>
              </a:spcAft>
              <a:buClr>
                <a:schemeClr val="dk2"/>
              </a:buClr>
              <a:buSzPts val="1200"/>
              <a:buChar char="○"/>
              <a:defRPr sz="1600" i="1">
                <a:solidFill>
                  <a:schemeClr val="dk2"/>
                </a:solidFill>
              </a:defRPr>
            </a:lvl8pPr>
            <a:lvl9pPr marL="5486263" lvl="8" indent="-389457">
              <a:spcBef>
                <a:spcPts val="0"/>
              </a:spcBef>
              <a:spcAft>
                <a:spcPts val="0"/>
              </a:spcAft>
              <a:buClr>
                <a:schemeClr val="dk2"/>
              </a:buClr>
              <a:buSzPts val="1000"/>
              <a:buChar char="■"/>
              <a:defRPr sz="1333">
                <a:solidFill>
                  <a:schemeClr val="dk2"/>
                </a:solidFill>
              </a:defRPr>
            </a:lvl9pPr>
          </a:lstStyle>
          <a:p>
            <a:endParaRPr/>
          </a:p>
        </p:txBody>
      </p:sp>
      <p:pic>
        <p:nvPicPr>
          <p:cNvPr id="74" name="Google Shape;74;p18"/>
          <p:cNvPicPr preferRelativeResize="0"/>
          <p:nvPr/>
        </p:nvPicPr>
        <p:blipFill>
          <a:blip r:embed="rId2">
            <a:alphaModFix/>
          </a:blip>
          <a:stretch>
            <a:fillRect/>
          </a:stretch>
        </p:blipFill>
        <p:spPr>
          <a:xfrm>
            <a:off x="8921668" y="675068"/>
            <a:ext cx="2623833" cy="708433"/>
          </a:xfrm>
          <a:prstGeom prst="rect">
            <a:avLst/>
          </a:prstGeom>
          <a:noFill/>
          <a:ln>
            <a:noFill/>
          </a:ln>
        </p:spPr>
      </p:pic>
    </p:spTree>
    <p:extLst>
      <p:ext uri="{BB962C8B-B14F-4D97-AF65-F5344CB8AC3E}">
        <p14:creationId xmlns:p14="http://schemas.microsoft.com/office/powerpoint/2010/main" val="38981059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hoto Divider">
  <p:cSld name="Photo Divider">
    <p:spTree>
      <p:nvGrpSpPr>
        <p:cNvPr id="1" name="Shape 75"/>
        <p:cNvGrpSpPr/>
        <p:nvPr/>
      </p:nvGrpSpPr>
      <p:grpSpPr>
        <a:xfrm>
          <a:off x="0" y="0"/>
          <a:ext cx="0" cy="0"/>
          <a:chOff x="0" y="0"/>
          <a:chExt cx="0" cy="0"/>
        </a:xfrm>
      </p:grpSpPr>
      <p:sp>
        <p:nvSpPr>
          <p:cNvPr id="76" name="Google Shape;76;p19"/>
          <p:cNvSpPr txBox="1">
            <a:spLocks noGrp="1"/>
          </p:cNvSpPr>
          <p:nvPr>
            <p:ph type="title"/>
          </p:nvPr>
        </p:nvSpPr>
        <p:spPr>
          <a:xfrm>
            <a:off x="611600" y="675067"/>
            <a:ext cx="7278800" cy="812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None/>
              <a:defRPr sz="4000" b="1">
                <a:solidFill>
                  <a:schemeClr val="dk1"/>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77" name="Google Shape;77;p19"/>
          <p:cNvSpPr>
            <a:spLocks noGrp="1"/>
          </p:cNvSpPr>
          <p:nvPr>
            <p:ph type="pic" idx="2"/>
          </p:nvPr>
        </p:nvSpPr>
        <p:spPr>
          <a:xfrm>
            <a:off x="802100" y="2038700"/>
            <a:ext cx="9474800" cy="4060800"/>
          </a:xfrm>
          <a:prstGeom prst="rect">
            <a:avLst/>
          </a:prstGeom>
          <a:noFill/>
          <a:ln>
            <a:noFill/>
          </a:ln>
        </p:spPr>
      </p:sp>
      <p:pic>
        <p:nvPicPr>
          <p:cNvPr id="78" name="Google Shape;78;p19"/>
          <p:cNvPicPr preferRelativeResize="0"/>
          <p:nvPr/>
        </p:nvPicPr>
        <p:blipFill>
          <a:blip r:embed="rId2">
            <a:alphaModFix/>
          </a:blip>
          <a:stretch>
            <a:fillRect/>
          </a:stretch>
        </p:blipFill>
        <p:spPr>
          <a:xfrm>
            <a:off x="8921668" y="675068"/>
            <a:ext cx="2623833" cy="708433"/>
          </a:xfrm>
          <a:prstGeom prst="rect">
            <a:avLst/>
          </a:prstGeom>
          <a:noFill/>
          <a:ln>
            <a:noFill/>
          </a:ln>
        </p:spPr>
      </p:pic>
    </p:spTree>
    <p:extLst>
      <p:ext uri="{BB962C8B-B14F-4D97-AF65-F5344CB8AC3E}">
        <p14:creationId xmlns:p14="http://schemas.microsoft.com/office/powerpoint/2010/main" val="2227425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wo">
            <a:extLst>
              <a:ext uri="{FF2B5EF4-FFF2-40B4-BE49-F238E27FC236}">
                <a16:creationId xmlns:a16="http://schemas.microsoft.com/office/drawing/2014/main" id="{1779644A-A5E7-E41E-5836-67EB2C7879B7}"/>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D63436E4-366C-DBB9-470D-A8E4F515CD1D}"/>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5457142A-0480-4F9C-7E98-655783A29513}"/>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6413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ext and Photo - WITH icon space">
  <p:cSld name="Text and Photo - WITH icon space">
    <p:spTree>
      <p:nvGrpSpPr>
        <p:cNvPr id="1" name="Shape 79"/>
        <p:cNvGrpSpPr/>
        <p:nvPr/>
      </p:nvGrpSpPr>
      <p:grpSpPr>
        <a:xfrm>
          <a:off x="0" y="0"/>
          <a:ext cx="0" cy="0"/>
          <a:chOff x="0" y="0"/>
          <a:chExt cx="0" cy="0"/>
        </a:xfrm>
      </p:grpSpPr>
      <p:sp>
        <p:nvSpPr>
          <p:cNvPr id="80" name="Google Shape;80;p20"/>
          <p:cNvSpPr>
            <a:spLocks noGrp="1"/>
          </p:cNvSpPr>
          <p:nvPr>
            <p:ph type="pic" idx="2"/>
          </p:nvPr>
        </p:nvSpPr>
        <p:spPr>
          <a:xfrm>
            <a:off x="7134367" y="1991967"/>
            <a:ext cx="4478400" cy="3877200"/>
          </a:xfrm>
          <a:prstGeom prst="rect">
            <a:avLst/>
          </a:prstGeom>
          <a:noFill/>
          <a:ln>
            <a:noFill/>
          </a:ln>
        </p:spPr>
      </p:sp>
      <p:sp>
        <p:nvSpPr>
          <p:cNvPr id="81" name="Google Shape;81;p20"/>
          <p:cNvSpPr txBox="1">
            <a:spLocks noGrp="1"/>
          </p:cNvSpPr>
          <p:nvPr>
            <p:ph type="body" idx="1"/>
          </p:nvPr>
        </p:nvSpPr>
        <p:spPr>
          <a:xfrm>
            <a:off x="2090867" y="1977833"/>
            <a:ext cx="4252400" cy="3877200"/>
          </a:xfrm>
          <a:prstGeom prst="rect">
            <a:avLst/>
          </a:prstGeom>
          <a:noFill/>
          <a:ln>
            <a:noFill/>
          </a:ln>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82" name="Google Shape;82;p20"/>
          <p:cNvSpPr txBox="1">
            <a:spLocks noGrp="1"/>
          </p:cNvSpPr>
          <p:nvPr>
            <p:ph type="title"/>
          </p:nvPr>
        </p:nvSpPr>
        <p:spPr>
          <a:xfrm>
            <a:off x="611600" y="675067"/>
            <a:ext cx="7278800" cy="812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None/>
              <a:defRPr sz="4000" b="1">
                <a:solidFill>
                  <a:schemeClr val="dk1"/>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pic>
        <p:nvPicPr>
          <p:cNvPr id="83" name="Google Shape;83;p20"/>
          <p:cNvPicPr preferRelativeResize="0"/>
          <p:nvPr/>
        </p:nvPicPr>
        <p:blipFill>
          <a:blip r:embed="rId2">
            <a:alphaModFix/>
          </a:blip>
          <a:stretch>
            <a:fillRect/>
          </a:stretch>
        </p:blipFill>
        <p:spPr>
          <a:xfrm>
            <a:off x="8921668" y="675068"/>
            <a:ext cx="2623833" cy="708433"/>
          </a:xfrm>
          <a:prstGeom prst="rect">
            <a:avLst/>
          </a:prstGeom>
          <a:noFill/>
          <a:ln>
            <a:noFill/>
          </a:ln>
        </p:spPr>
      </p:pic>
    </p:spTree>
    <p:extLst>
      <p:ext uri="{BB962C8B-B14F-4D97-AF65-F5344CB8AC3E}">
        <p14:creationId xmlns:p14="http://schemas.microsoft.com/office/powerpoint/2010/main" val="19579007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ext and Photo - NO icon space">
  <p:cSld name="Text and Photo - NO icon space">
    <p:spTree>
      <p:nvGrpSpPr>
        <p:cNvPr id="1" name="Shape 84"/>
        <p:cNvGrpSpPr/>
        <p:nvPr/>
      </p:nvGrpSpPr>
      <p:grpSpPr>
        <a:xfrm>
          <a:off x="0" y="0"/>
          <a:ext cx="0" cy="0"/>
          <a:chOff x="0" y="0"/>
          <a:chExt cx="0" cy="0"/>
        </a:xfrm>
      </p:grpSpPr>
      <p:sp>
        <p:nvSpPr>
          <p:cNvPr id="85" name="Google Shape;85;p21"/>
          <p:cNvSpPr>
            <a:spLocks noGrp="1"/>
          </p:cNvSpPr>
          <p:nvPr>
            <p:ph type="pic" idx="2"/>
          </p:nvPr>
        </p:nvSpPr>
        <p:spPr>
          <a:xfrm>
            <a:off x="7134367" y="1991967"/>
            <a:ext cx="4478400" cy="3877200"/>
          </a:xfrm>
          <a:prstGeom prst="rect">
            <a:avLst/>
          </a:prstGeom>
          <a:noFill/>
          <a:ln>
            <a:noFill/>
          </a:ln>
        </p:spPr>
      </p:sp>
      <p:sp>
        <p:nvSpPr>
          <p:cNvPr id="86" name="Google Shape;86;p21"/>
          <p:cNvSpPr txBox="1">
            <a:spLocks noGrp="1"/>
          </p:cNvSpPr>
          <p:nvPr>
            <p:ph type="body" idx="1"/>
          </p:nvPr>
        </p:nvSpPr>
        <p:spPr>
          <a:xfrm>
            <a:off x="611600" y="1977833"/>
            <a:ext cx="5972000" cy="3877200"/>
          </a:xfrm>
          <a:prstGeom prst="rect">
            <a:avLst/>
          </a:prstGeom>
          <a:noFill/>
          <a:ln>
            <a:noFill/>
          </a:ln>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87" name="Google Shape;87;p21"/>
          <p:cNvSpPr txBox="1">
            <a:spLocks noGrp="1"/>
          </p:cNvSpPr>
          <p:nvPr>
            <p:ph type="title"/>
          </p:nvPr>
        </p:nvSpPr>
        <p:spPr>
          <a:xfrm>
            <a:off x="611600" y="675067"/>
            <a:ext cx="7278800" cy="812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None/>
              <a:defRPr sz="4000" b="1">
                <a:solidFill>
                  <a:schemeClr val="dk1"/>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pic>
        <p:nvPicPr>
          <p:cNvPr id="88" name="Google Shape;88;p21"/>
          <p:cNvPicPr preferRelativeResize="0"/>
          <p:nvPr/>
        </p:nvPicPr>
        <p:blipFill>
          <a:blip r:embed="rId2">
            <a:alphaModFix/>
          </a:blip>
          <a:stretch>
            <a:fillRect/>
          </a:stretch>
        </p:blipFill>
        <p:spPr>
          <a:xfrm>
            <a:off x="8921668" y="675068"/>
            <a:ext cx="2623833" cy="708433"/>
          </a:xfrm>
          <a:prstGeom prst="rect">
            <a:avLst/>
          </a:prstGeom>
          <a:noFill/>
          <a:ln>
            <a:noFill/>
          </a:ln>
        </p:spPr>
      </p:pic>
    </p:spTree>
    <p:extLst>
      <p:ext uri="{BB962C8B-B14F-4D97-AF65-F5344CB8AC3E}">
        <p14:creationId xmlns:p14="http://schemas.microsoft.com/office/powerpoint/2010/main" val="25735949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 column text">
  <p:cSld name="2 column text">
    <p:spTree>
      <p:nvGrpSpPr>
        <p:cNvPr id="1" name="Shape 89"/>
        <p:cNvGrpSpPr/>
        <p:nvPr/>
      </p:nvGrpSpPr>
      <p:grpSpPr>
        <a:xfrm>
          <a:off x="0" y="0"/>
          <a:ext cx="0" cy="0"/>
          <a:chOff x="0" y="0"/>
          <a:chExt cx="0" cy="0"/>
        </a:xfrm>
      </p:grpSpPr>
      <p:sp>
        <p:nvSpPr>
          <p:cNvPr id="90" name="Google Shape;90;p22"/>
          <p:cNvSpPr txBox="1">
            <a:spLocks noGrp="1"/>
          </p:cNvSpPr>
          <p:nvPr>
            <p:ph type="title"/>
          </p:nvPr>
        </p:nvSpPr>
        <p:spPr>
          <a:xfrm>
            <a:off x="611600" y="675067"/>
            <a:ext cx="7278800" cy="812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None/>
              <a:defRPr sz="4000" b="1">
                <a:solidFill>
                  <a:schemeClr val="dk1"/>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pic>
        <p:nvPicPr>
          <p:cNvPr id="91" name="Google Shape;91;p22"/>
          <p:cNvPicPr preferRelativeResize="0"/>
          <p:nvPr/>
        </p:nvPicPr>
        <p:blipFill>
          <a:blip r:embed="rId2">
            <a:alphaModFix/>
          </a:blip>
          <a:stretch>
            <a:fillRect/>
          </a:stretch>
        </p:blipFill>
        <p:spPr>
          <a:xfrm>
            <a:off x="8921668" y="675068"/>
            <a:ext cx="2623833" cy="708433"/>
          </a:xfrm>
          <a:prstGeom prst="rect">
            <a:avLst/>
          </a:prstGeom>
          <a:noFill/>
          <a:ln>
            <a:noFill/>
          </a:ln>
        </p:spPr>
      </p:pic>
      <p:sp>
        <p:nvSpPr>
          <p:cNvPr id="92" name="Google Shape;92;p22"/>
          <p:cNvSpPr txBox="1">
            <a:spLocks noGrp="1"/>
          </p:cNvSpPr>
          <p:nvPr>
            <p:ph type="body" idx="1"/>
          </p:nvPr>
        </p:nvSpPr>
        <p:spPr>
          <a:xfrm>
            <a:off x="611600" y="1977833"/>
            <a:ext cx="5208800" cy="3877200"/>
          </a:xfrm>
          <a:prstGeom prst="rect">
            <a:avLst/>
          </a:prstGeom>
          <a:noFill/>
          <a:ln>
            <a:noFill/>
          </a:ln>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93" name="Google Shape;93;p22"/>
          <p:cNvSpPr txBox="1">
            <a:spLocks noGrp="1"/>
          </p:cNvSpPr>
          <p:nvPr>
            <p:ph type="body" idx="2"/>
          </p:nvPr>
        </p:nvSpPr>
        <p:spPr>
          <a:xfrm>
            <a:off x="6336700" y="1977833"/>
            <a:ext cx="5208800" cy="3877200"/>
          </a:xfrm>
          <a:prstGeom prst="rect">
            <a:avLst/>
          </a:prstGeom>
          <a:noFill/>
          <a:ln>
            <a:noFill/>
          </a:ln>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23541122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act Us">
  <p:cSld name="Contact Us">
    <p:spTree>
      <p:nvGrpSpPr>
        <p:cNvPr id="1" name="Shape 94"/>
        <p:cNvGrpSpPr/>
        <p:nvPr/>
      </p:nvGrpSpPr>
      <p:grpSpPr>
        <a:xfrm>
          <a:off x="0" y="0"/>
          <a:ext cx="0" cy="0"/>
          <a:chOff x="0" y="0"/>
          <a:chExt cx="0" cy="0"/>
        </a:xfrm>
      </p:grpSpPr>
      <p:sp>
        <p:nvSpPr>
          <p:cNvPr id="95" name="Google Shape;95;p23"/>
          <p:cNvSpPr txBox="1">
            <a:spLocks noGrp="1"/>
          </p:cNvSpPr>
          <p:nvPr>
            <p:ph type="body" idx="1"/>
          </p:nvPr>
        </p:nvSpPr>
        <p:spPr>
          <a:xfrm>
            <a:off x="2714767" y="3558600"/>
            <a:ext cx="2673200" cy="3197600"/>
          </a:xfrm>
          <a:prstGeom prst="rect">
            <a:avLst/>
          </a:prstGeom>
          <a:noFill/>
          <a:ln>
            <a:noFill/>
          </a:ln>
        </p:spPr>
        <p:txBody>
          <a:bodyPr spcFirstLastPara="1" wrap="square" lIns="91425" tIns="91425" rIns="91425" bIns="91425" anchor="t" anchorCtr="0">
            <a:noAutofit/>
          </a:bodyPr>
          <a:lstStyle>
            <a:lvl1pPr marL="609585" lvl="0" indent="-457189">
              <a:spcBef>
                <a:spcPts val="0"/>
              </a:spcBef>
              <a:spcAft>
                <a:spcPts val="0"/>
              </a:spcAft>
              <a:buClr>
                <a:schemeClr val="dk2"/>
              </a:buClr>
              <a:buSzPts val="1800"/>
              <a:buChar char="●"/>
              <a:defRPr sz="2400" b="1">
                <a:solidFill>
                  <a:schemeClr val="dk2"/>
                </a:solidFill>
              </a:defRPr>
            </a:lvl1pPr>
            <a:lvl2pPr marL="1219170" lvl="1" indent="-457189">
              <a:spcBef>
                <a:spcPts val="0"/>
              </a:spcBef>
              <a:spcAft>
                <a:spcPts val="0"/>
              </a:spcAft>
              <a:buClr>
                <a:schemeClr val="dk2"/>
              </a:buClr>
              <a:buSzPts val="1800"/>
              <a:buChar char="○"/>
              <a:defRPr sz="2400">
                <a:solidFill>
                  <a:schemeClr val="dk2"/>
                </a:solidFill>
              </a:defRPr>
            </a:lvl2pPr>
            <a:lvl3pPr marL="1828754" lvl="2" indent="-440256">
              <a:spcBef>
                <a:spcPts val="0"/>
              </a:spcBef>
              <a:spcAft>
                <a:spcPts val="0"/>
              </a:spcAft>
              <a:buClr>
                <a:schemeClr val="dk2"/>
              </a:buClr>
              <a:buSzPts val="1600"/>
              <a:buChar char="■"/>
              <a:defRPr sz="2133">
                <a:solidFill>
                  <a:schemeClr val="dk2"/>
                </a:solidFill>
              </a:defRPr>
            </a:lvl3pPr>
            <a:lvl4pPr marL="2438339" lvl="3" indent="-423323">
              <a:spcBef>
                <a:spcPts val="0"/>
              </a:spcBef>
              <a:spcAft>
                <a:spcPts val="0"/>
              </a:spcAft>
              <a:buClr>
                <a:schemeClr val="dk2"/>
              </a:buClr>
              <a:buSzPts val="1400"/>
              <a:buChar char="●"/>
              <a:defRPr>
                <a:solidFill>
                  <a:schemeClr val="dk2"/>
                </a:solidFill>
              </a:defRPr>
            </a:lvl4pPr>
            <a:lvl5pPr marL="3047924" lvl="4" indent="-423323">
              <a:spcBef>
                <a:spcPts val="0"/>
              </a:spcBef>
              <a:spcAft>
                <a:spcPts val="0"/>
              </a:spcAft>
              <a:buClr>
                <a:schemeClr val="dk2"/>
              </a:buClr>
              <a:buSzPts val="1400"/>
              <a:buChar char="○"/>
              <a:defRPr>
                <a:solidFill>
                  <a:schemeClr val="dk2"/>
                </a:solidFill>
              </a:defRPr>
            </a:lvl5pPr>
            <a:lvl6pPr marL="3657509" lvl="5" indent="-406390">
              <a:spcBef>
                <a:spcPts val="0"/>
              </a:spcBef>
              <a:spcAft>
                <a:spcPts val="0"/>
              </a:spcAft>
              <a:buClr>
                <a:schemeClr val="dk2"/>
              </a:buClr>
              <a:buSzPts val="1200"/>
              <a:buChar char="■"/>
              <a:defRPr sz="1600">
                <a:solidFill>
                  <a:schemeClr val="dk2"/>
                </a:solidFill>
              </a:defRPr>
            </a:lvl6pPr>
            <a:lvl7pPr marL="4267093" lvl="6" indent="-397923">
              <a:spcBef>
                <a:spcPts val="0"/>
              </a:spcBef>
              <a:spcAft>
                <a:spcPts val="0"/>
              </a:spcAft>
              <a:buClr>
                <a:schemeClr val="dk2"/>
              </a:buClr>
              <a:buSzPts val="1100"/>
              <a:buChar char="●"/>
              <a:defRPr sz="1467">
                <a:solidFill>
                  <a:schemeClr val="dk2"/>
                </a:solidFill>
              </a:defRPr>
            </a:lvl7pPr>
            <a:lvl8pPr marL="4876678" lvl="7" indent="-389457">
              <a:spcBef>
                <a:spcPts val="0"/>
              </a:spcBef>
              <a:spcAft>
                <a:spcPts val="0"/>
              </a:spcAft>
              <a:buClr>
                <a:schemeClr val="dk2"/>
              </a:buClr>
              <a:buSzPts val="1000"/>
              <a:buChar char="○"/>
              <a:defRPr sz="1333">
                <a:solidFill>
                  <a:schemeClr val="dk2"/>
                </a:solidFill>
              </a:defRPr>
            </a:lvl8pPr>
            <a:lvl9pPr marL="5486263" lvl="8" indent="-380990">
              <a:spcBef>
                <a:spcPts val="0"/>
              </a:spcBef>
              <a:spcAft>
                <a:spcPts val="0"/>
              </a:spcAft>
              <a:buClr>
                <a:schemeClr val="dk2"/>
              </a:buClr>
              <a:buSzPts val="900"/>
              <a:buChar char="■"/>
              <a:defRPr sz="1200">
                <a:solidFill>
                  <a:schemeClr val="dk2"/>
                </a:solidFill>
              </a:defRPr>
            </a:lvl9pPr>
          </a:lstStyle>
          <a:p>
            <a:endParaRPr/>
          </a:p>
        </p:txBody>
      </p:sp>
      <p:sp>
        <p:nvSpPr>
          <p:cNvPr id="96" name="Google Shape;96;p23"/>
          <p:cNvSpPr txBox="1">
            <a:spLocks noGrp="1"/>
          </p:cNvSpPr>
          <p:nvPr>
            <p:ph type="body" idx="2"/>
          </p:nvPr>
        </p:nvSpPr>
        <p:spPr>
          <a:xfrm>
            <a:off x="6182067" y="3558600"/>
            <a:ext cx="2739200" cy="2530800"/>
          </a:xfrm>
          <a:prstGeom prst="rect">
            <a:avLst/>
          </a:prstGeom>
          <a:noFill/>
          <a:ln>
            <a:noFill/>
          </a:ln>
        </p:spPr>
        <p:txBody>
          <a:bodyPr spcFirstLastPara="1" wrap="square" lIns="91425" tIns="91425" rIns="91425" bIns="91425" anchor="t" anchorCtr="0">
            <a:noAutofit/>
          </a:bodyPr>
          <a:lstStyle>
            <a:lvl1pPr marL="609585" lvl="0" indent="-457189">
              <a:spcBef>
                <a:spcPts val="0"/>
              </a:spcBef>
              <a:spcAft>
                <a:spcPts val="0"/>
              </a:spcAft>
              <a:buClr>
                <a:schemeClr val="dk2"/>
              </a:buClr>
              <a:buSzPts val="1800"/>
              <a:buChar char="●"/>
              <a:defRPr sz="2400" b="1">
                <a:solidFill>
                  <a:schemeClr val="dk2"/>
                </a:solidFill>
              </a:defRPr>
            </a:lvl1pPr>
            <a:lvl2pPr marL="1219170" lvl="1" indent="-457189">
              <a:spcBef>
                <a:spcPts val="0"/>
              </a:spcBef>
              <a:spcAft>
                <a:spcPts val="0"/>
              </a:spcAft>
              <a:buClr>
                <a:schemeClr val="dk2"/>
              </a:buClr>
              <a:buSzPts val="1800"/>
              <a:buChar char="○"/>
              <a:defRPr sz="2400">
                <a:solidFill>
                  <a:schemeClr val="dk2"/>
                </a:solidFill>
              </a:defRPr>
            </a:lvl2pPr>
            <a:lvl3pPr marL="1828754" lvl="2" indent="-440256">
              <a:spcBef>
                <a:spcPts val="0"/>
              </a:spcBef>
              <a:spcAft>
                <a:spcPts val="0"/>
              </a:spcAft>
              <a:buClr>
                <a:schemeClr val="dk2"/>
              </a:buClr>
              <a:buSzPts val="1600"/>
              <a:buChar char="■"/>
              <a:defRPr sz="2133">
                <a:solidFill>
                  <a:schemeClr val="dk2"/>
                </a:solidFill>
              </a:defRPr>
            </a:lvl3pPr>
            <a:lvl4pPr marL="2438339" lvl="3" indent="-423323">
              <a:spcBef>
                <a:spcPts val="0"/>
              </a:spcBef>
              <a:spcAft>
                <a:spcPts val="0"/>
              </a:spcAft>
              <a:buClr>
                <a:schemeClr val="dk2"/>
              </a:buClr>
              <a:buSzPts val="1400"/>
              <a:buChar char="●"/>
              <a:defRPr>
                <a:solidFill>
                  <a:schemeClr val="dk2"/>
                </a:solidFill>
              </a:defRPr>
            </a:lvl4pPr>
            <a:lvl5pPr marL="3047924" lvl="4" indent="-423323">
              <a:spcBef>
                <a:spcPts val="0"/>
              </a:spcBef>
              <a:spcAft>
                <a:spcPts val="0"/>
              </a:spcAft>
              <a:buClr>
                <a:schemeClr val="dk2"/>
              </a:buClr>
              <a:buSzPts val="1400"/>
              <a:buChar char="○"/>
              <a:defRPr>
                <a:solidFill>
                  <a:schemeClr val="dk2"/>
                </a:solidFill>
              </a:defRPr>
            </a:lvl5pPr>
            <a:lvl6pPr marL="3657509" lvl="5" indent="-423323">
              <a:spcBef>
                <a:spcPts val="0"/>
              </a:spcBef>
              <a:spcAft>
                <a:spcPts val="0"/>
              </a:spcAft>
              <a:buClr>
                <a:schemeClr val="dk2"/>
              </a:buClr>
              <a:buSzPts val="1400"/>
              <a:buChar char="■"/>
              <a:defRPr>
                <a:solidFill>
                  <a:schemeClr val="dk2"/>
                </a:solidFill>
              </a:defRPr>
            </a:lvl6pPr>
            <a:lvl7pPr marL="4267093" lvl="6" indent="-423323">
              <a:spcBef>
                <a:spcPts val="0"/>
              </a:spcBef>
              <a:spcAft>
                <a:spcPts val="0"/>
              </a:spcAft>
              <a:buClr>
                <a:schemeClr val="dk2"/>
              </a:buClr>
              <a:buSzPts val="1400"/>
              <a:buChar char="●"/>
              <a:defRPr>
                <a:solidFill>
                  <a:schemeClr val="dk2"/>
                </a:solidFill>
              </a:defRPr>
            </a:lvl7pPr>
            <a:lvl8pPr marL="4876678" lvl="7" indent="-423323">
              <a:spcBef>
                <a:spcPts val="0"/>
              </a:spcBef>
              <a:spcAft>
                <a:spcPts val="0"/>
              </a:spcAft>
              <a:buClr>
                <a:schemeClr val="dk2"/>
              </a:buClr>
              <a:buSzPts val="1400"/>
              <a:buChar char="○"/>
              <a:defRPr>
                <a:solidFill>
                  <a:schemeClr val="dk2"/>
                </a:solidFill>
              </a:defRPr>
            </a:lvl8pPr>
            <a:lvl9pPr marL="5486263" lvl="8" indent="-423323">
              <a:spcBef>
                <a:spcPts val="0"/>
              </a:spcBef>
              <a:spcAft>
                <a:spcPts val="0"/>
              </a:spcAft>
              <a:buClr>
                <a:schemeClr val="dk2"/>
              </a:buClr>
              <a:buSzPts val="1400"/>
              <a:buChar char="■"/>
              <a:defRPr>
                <a:solidFill>
                  <a:schemeClr val="dk2"/>
                </a:solidFill>
              </a:defRPr>
            </a:lvl9pPr>
          </a:lstStyle>
          <a:p>
            <a:endParaRPr/>
          </a:p>
        </p:txBody>
      </p:sp>
      <p:sp>
        <p:nvSpPr>
          <p:cNvPr id="97" name="Google Shape;97;p23"/>
          <p:cNvSpPr txBox="1"/>
          <p:nvPr/>
        </p:nvSpPr>
        <p:spPr>
          <a:xfrm>
            <a:off x="2714767" y="1877000"/>
            <a:ext cx="6888400" cy="1884800"/>
          </a:xfrm>
          <a:prstGeom prst="rect">
            <a:avLst/>
          </a:prstGeom>
          <a:noFill/>
          <a:ln>
            <a:noFill/>
          </a:ln>
        </p:spPr>
        <p:txBody>
          <a:bodyPr spcFirstLastPara="1" wrap="square" lIns="91433" tIns="45700" rIns="91433" bIns="45700" anchor="ctr" anchorCtr="0">
            <a:noAutofit/>
          </a:bodyPr>
          <a:lstStyle/>
          <a:p>
            <a:pPr marL="0" marR="0" lvl="0" indent="0" algn="l" rtl="0">
              <a:lnSpc>
                <a:spcPct val="90000"/>
              </a:lnSpc>
              <a:spcBef>
                <a:spcPts val="0"/>
              </a:spcBef>
              <a:spcAft>
                <a:spcPts val="0"/>
              </a:spcAft>
              <a:buClr>
                <a:srgbClr val="F7F7F7"/>
              </a:buClr>
              <a:buSzPts val="2400"/>
              <a:buFont typeface="Open Sans Light"/>
              <a:buNone/>
            </a:pPr>
            <a:r>
              <a:rPr lang="en" sz="9333" b="1">
                <a:solidFill>
                  <a:schemeClr val="dk1"/>
                </a:solidFill>
              </a:rPr>
              <a:t>Thank You!</a:t>
            </a:r>
            <a:endParaRPr sz="9333" b="1">
              <a:solidFill>
                <a:schemeClr val="dk1"/>
              </a:solidFill>
            </a:endParaRPr>
          </a:p>
        </p:txBody>
      </p:sp>
      <p:cxnSp>
        <p:nvCxnSpPr>
          <p:cNvPr id="98" name="Google Shape;98;p23"/>
          <p:cNvCxnSpPr/>
          <p:nvPr/>
        </p:nvCxnSpPr>
        <p:spPr>
          <a:xfrm>
            <a:off x="2714767" y="3415433"/>
            <a:ext cx="6398000" cy="0"/>
          </a:xfrm>
          <a:prstGeom prst="straightConnector1">
            <a:avLst/>
          </a:prstGeom>
          <a:noFill/>
          <a:ln w="28575" cap="flat" cmpd="sng">
            <a:solidFill>
              <a:schemeClr val="accent1"/>
            </a:solidFill>
            <a:prstDash val="solid"/>
            <a:round/>
            <a:headEnd type="none" w="med" len="med"/>
            <a:tailEnd type="none" w="med" len="med"/>
          </a:ln>
        </p:spPr>
      </p:cxnSp>
      <p:pic>
        <p:nvPicPr>
          <p:cNvPr id="99" name="Google Shape;99;p23"/>
          <p:cNvPicPr preferRelativeResize="0"/>
          <p:nvPr/>
        </p:nvPicPr>
        <p:blipFill>
          <a:blip r:embed="rId2">
            <a:alphaModFix/>
          </a:blip>
          <a:stretch>
            <a:fillRect/>
          </a:stretch>
        </p:blipFill>
        <p:spPr>
          <a:xfrm>
            <a:off x="8921668" y="675068"/>
            <a:ext cx="2623833" cy="708433"/>
          </a:xfrm>
          <a:prstGeom prst="rect">
            <a:avLst/>
          </a:prstGeom>
          <a:noFill/>
          <a:ln>
            <a:noFill/>
          </a:ln>
        </p:spPr>
      </p:pic>
    </p:spTree>
    <p:extLst>
      <p:ext uri="{BB962C8B-B14F-4D97-AF65-F5344CB8AC3E}">
        <p14:creationId xmlns:p14="http://schemas.microsoft.com/office/powerpoint/2010/main" val="38267607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Questions">
  <p:cSld name="Questions">
    <p:spTree>
      <p:nvGrpSpPr>
        <p:cNvPr id="1" name="Shape 100"/>
        <p:cNvGrpSpPr/>
        <p:nvPr/>
      </p:nvGrpSpPr>
      <p:grpSpPr>
        <a:xfrm>
          <a:off x="0" y="0"/>
          <a:ext cx="0" cy="0"/>
          <a:chOff x="0" y="0"/>
          <a:chExt cx="0" cy="0"/>
        </a:xfrm>
      </p:grpSpPr>
      <p:pic>
        <p:nvPicPr>
          <p:cNvPr id="101" name="Google Shape;101;p24"/>
          <p:cNvPicPr preferRelativeResize="0"/>
          <p:nvPr/>
        </p:nvPicPr>
        <p:blipFill>
          <a:blip r:embed="rId2">
            <a:alphaModFix/>
          </a:blip>
          <a:stretch>
            <a:fillRect/>
          </a:stretch>
        </p:blipFill>
        <p:spPr>
          <a:xfrm>
            <a:off x="8921668" y="675068"/>
            <a:ext cx="2623833" cy="708433"/>
          </a:xfrm>
          <a:prstGeom prst="rect">
            <a:avLst/>
          </a:prstGeom>
          <a:noFill/>
          <a:ln>
            <a:noFill/>
          </a:ln>
        </p:spPr>
      </p:pic>
      <p:grpSp>
        <p:nvGrpSpPr>
          <p:cNvPr id="102" name="Google Shape;102;p24"/>
          <p:cNvGrpSpPr/>
          <p:nvPr/>
        </p:nvGrpSpPr>
        <p:grpSpPr>
          <a:xfrm>
            <a:off x="2651800" y="1877000"/>
            <a:ext cx="6888400" cy="2199278"/>
            <a:chOff x="1988850" y="1483950"/>
            <a:chExt cx="5166300" cy="1649458"/>
          </a:xfrm>
        </p:grpSpPr>
        <p:cxnSp>
          <p:nvCxnSpPr>
            <p:cNvPr id="103" name="Google Shape;103;p24"/>
            <p:cNvCxnSpPr/>
            <p:nvPr/>
          </p:nvCxnSpPr>
          <p:spPr>
            <a:xfrm>
              <a:off x="2295150" y="2637775"/>
              <a:ext cx="4553700" cy="0"/>
            </a:xfrm>
            <a:prstGeom prst="straightConnector1">
              <a:avLst/>
            </a:prstGeom>
            <a:noFill/>
            <a:ln w="28575" cap="flat" cmpd="sng">
              <a:solidFill>
                <a:schemeClr val="accent1"/>
              </a:solidFill>
              <a:prstDash val="solid"/>
              <a:round/>
              <a:headEnd type="none" w="med" len="med"/>
              <a:tailEnd type="none" w="med" len="med"/>
            </a:ln>
          </p:spPr>
        </p:cxnSp>
        <p:sp>
          <p:nvSpPr>
            <p:cNvPr id="104" name="Google Shape;104;p24"/>
            <p:cNvSpPr txBox="1"/>
            <p:nvPr/>
          </p:nvSpPr>
          <p:spPr>
            <a:xfrm>
              <a:off x="2083800" y="2656425"/>
              <a:ext cx="4976400" cy="47698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33">
                  <a:solidFill>
                    <a:schemeClr val="dk1"/>
                  </a:solidFill>
                </a:rPr>
                <a:t>What questions do you have for us?</a:t>
              </a:r>
              <a:endParaRPr sz="2933">
                <a:solidFill>
                  <a:schemeClr val="dk1"/>
                </a:solidFill>
              </a:endParaRPr>
            </a:p>
          </p:txBody>
        </p:sp>
        <p:sp>
          <p:nvSpPr>
            <p:cNvPr id="105" name="Google Shape;105;p24"/>
            <p:cNvSpPr txBox="1"/>
            <p:nvPr/>
          </p:nvSpPr>
          <p:spPr>
            <a:xfrm>
              <a:off x="1988850" y="1483950"/>
              <a:ext cx="5166300" cy="14136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F7F7F7"/>
                </a:buClr>
                <a:buSzPts val="2400"/>
                <a:buFont typeface="Open Sans Light"/>
                <a:buNone/>
              </a:pPr>
              <a:r>
                <a:rPr lang="en" sz="9333" b="1">
                  <a:solidFill>
                    <a:schemeClr val="dk1"/>
                  </a:solidFill>
                </a:rPr>
                <a:t>Q&amp;A:</a:t>
              </a:r>
              <a:endParaRPr sz="10000" b="1">
                <a:solidFill>
                  <a:schemeClr val="dk1"/>
                </a:solidFill>
              </a:endParaRPr>
            </a:p>
          </p:txBody>
        </p:sp>
      </p:grpSp>
    </p:spTree>
    <p:extLst>
      <p:ext uri="{BB962C8B-B14F-4D97-AF65-F5344CB8AC3E}">
        <p14:creationId xmlns:p14="http://schemas.microsoft.com/office/powerpoint/2010/main" val="4385981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tay In Touch">
  <p:cSld name="Stay In Touch">
    <p:spTree>
      <p:nvGrpSpPr>
        <p:cNvPr id="1" name="Shape 106"/>
        <p:cNvGrpSpPr/>
        <p:nvPr/>
      </p:nvGrpSpPr>
      <p:grpSpPr>
        <a:xfrm>
          <a:off x="0" y="0"/>
          <a:ext cx="0" cy="0"/>
          <a:chOff x="0" y="0"/>
          <a:chExt cx="0" cy="0"/>
        </a:xfrm>
      </p:grpSpPr>
      <p:pic>
        <p:nvPicPr>
          <p:cNvPr id="107" name="Google Shape;107;p25"/>
          <p:cNvPicPr preferRelativeResize="0"/>
          <p:nvPr/>
        </p:nvPicPr>
        <p:blipFill>
          <a:blip r:embed="rId2">
            <a:alphaModFix/>
          </a:blip>
          <a:stretch>
            <a:fillRect/>
          </a:stretch>
        </p:blipFill>
        <p:spPr>
          <a:xfrm>
            <a:off x="8921668" y="675068"/>
            <a:ext cx="2623833" cy="708433"/>
          </a:xfrm>
          <a:prstGeom prst="rect">
            <a:avLst/>
          </a:prstGeom>
          <a:noFill/>
          <a:ln>
            <a:noFill/>
          </a:ln>
        </p:spPr>
      </p:pic>
      <p:sp>
        <p:nvSpPr>
          <p:cNvPr id="108" name="Google Shape;108;p25"/>
          <p:cNvSpPr txBox="1"/>
          <p:nvPr/>
        </p:nvSpPr>
        <p:spPr>
          <a:xfrm>
            <a:off x="1851200" y="1877000"/>
            <a:ext cx="8489600" cy="1884800"/>
          </a:xfrm>
          <a:prstGeom prst="rect">
            <a:avLst/>
          </a:prstGeom>
          <a:noFill/>
          <a:ln>
            <a:noFill/>
          </a:ln>
        </p:spPr>
        <p:txBody>
          <a:bodyPr spcFirstLastPara="1" wrap="square" lIns="91433" tIns="45700" rIns="91433" bIns="45700" anchor="ctr" anchorCtr="0">
            <a:noAutofit/>
          </a:bodyPr>
          <a:lstStyle/>
          <a:p>
            <a:pPr marL="0" marR="0" lvl="0" indent="0" algn="ctr" rtl="0">
              <a:lnSpc>
                <a:spcPct val="90000"/>
              </a:lnSpc>
              <a:spcBef>
                <a:spcPts val="0"/>
              </a:spcBef>
              <a:spcAft>
                <a:spcPts val="0"/>
              </a:spcAft>
              <a:buClr>
                <a:srgbClr val="F7F7F7"/>
              </a:buClr>
              <a:buSzPts val="2400"/>
              <a:buFont typeface="Open Sans Light"/>
              <a:buNone/>
            </a:pPr>
            <a:r>
              <a:rPr lang="en" sz="9333" b="1">
                <a:solidFill>
                  <a:schemeClr val="dk1"/>
                </a:solidFill>
              </a:rPr>
              <a:t>Stay in Touch!</a:t>
            </a:r>
            <a:endParaRPr sz="9333" b="1">
              <a:solidFill>
                <a:schemeClr val="dk1"/>
              </a:solidFill>
            </a:endParaRPr>
          </a:p>
        </p:txBody>
      </p:sp>
      <p:grpSp>
        <p:nvGrpSpPr>
          <p:cNvPr id="109" name="Google Shape;109;p25"/>
          <p:cNvGrpSpPr/>
          <p:nvPr/>
        </p:nvGrpSpPr>
        <p:grpSpPr>
          <a:xfrm>
            <a:off x="2012051" y="3979265"/>
            <a:ext cx="2224800" cy="2146636"/>
            <a:chOff x="482325" y="3012398"/>
            <a:chExt cx="1668600" cy="1609977"/>
          </a:xfrm>
        </p:grpSpPr>
        <p:sp>
          <p:nvSpPr>
            <p:cNvPr id="110" name="Google Shape;110;p25"/>
            <p:cNvSpPr txBox="1"/>
            <p:nvPr/>
          </p:nvSpPr>
          <p:spPr>
            <a:xfrm>
              <a:off x="482325" y="3758075"/>
              <a:ext cx="1668600" cy="864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2133"/>
                </a:spcAft>
                <a:buNone/>
              </a:pPr>
              <a:r>
                <a:rPr lang="en" sz="1600" b="1">
                  <a:solidFill>
                    <a:schemeClr val="dk2"/>
                  </a:solidFill>
                </a:rPr>
                <a:t>Subscribe</a:t>
              </a:r>
              <a:r>
                <a:rPr lang="en" sz="1600">
                  <a:solidFill>
                    <a:schemeClr val="dk2"/>
                  </a:solidFill>
                </a:rPr>
                <a:t> to the </a:t>
              </a:r>
              <a:br>
                <a:rPr lang="en" sz="1600">
                  <a:solidFill>
                    <a:schemeClr val="dk2"/>
                  </a:solidFill>
                </a:rPr>
              </a:br>
              <a:r>
                <a:rPr lang="en" sz="1600">
                  <a:solidFill>
                    <a:schemeClr val="dk2"/>
                  </a:solidFill>
                </a:rPr>
                <a:t>RHNTC Monthly eNewsletter at </a:t>
              </a:r>
              <a:r>
                <a:rPr lang="en" sz="1600" u="sng">
                  <a:solidFill>
                    <a:schemeClr val="dk1"/>
                  </a:solidFill>
                  <a:hlinkClick r:id="rId3">
                    <a:extLst>
                      <a:ext uri="{A12FA001-AC4F-418D-AE19-62706E023703}">
                        <ahyp:hlinkClr xmlns:ahyp="http://schemas.microsoft.com/office/drawing/2018/hyperlinkcolor" val="tx"/>
                      </a:ext>
                    </a:extLst>
                  </a:hlinkClick>
                </a:rPr>
                <a:t>rhntc.org/enewsletter</a:t>
              </a:r>
              <a:endParaRPr sz="1600">
                <a:solidFill>
                  <a:schemeClr val="dk1"/>
                </a:solidFill>
              </a:endParaRPr>
            </a:p>
          </p:txBody>
        </p:sp>
        <p:grpSp>
          <p:nvGrpSpPr>
            <p:cNvPr id="111" name="Google Shape;111;p25"/>
            <p:cNvGrpSpPr/>
            <p:nvPr/>
          </p:nvGrpSpPr>
          <p:grpSpPr>
            <a:xfrm>
              <a:off x="982125" y="3012398"/>
              <a:ext cx="669000" cy="669000"/>
              <a:chOff x="1387595" y="3307348"/>
              <a:chExt cx="669000" cy="669000"/>
            </a:xfrm>
          </p:grpSpPr>
          <p:sp>
            <p:nvSpPr>
              <p:cNvPr id="112" name="Google Shape;112;p25"/>
              <p:cNvSpPr/>
              <p:nvPr/>
            </p:nvSpPr>
            <p:spPr>
              <a:xfrm>
                <a:off x="1387595" y="3307348"/>
                <a:ext cx="669000" cy="669000"/>
              </a:xfrm>
              <a:prstGeom prst="ellipse">
                <a:avLst/>
              </a:prstGeom>
              <a:solidFill>
                <a:schemeClr val="accent4"/>
              </a:solidFill>
              <a:ln>
                <a:noFill/>
              </a:ln>
            </p:spPr>
            <p:txBody>
              <a:bodyPr spcFirstLastPara="1" wrap="square" lIns="68575" tIns="34275" rIns="68575" bIns="34275" anchor="t" anchorCtr="0">
                <a:noAutofit/>
              </a:bodyPr>
              <a:lstStyle/>
              <a:p>
                <a:pPr marL="0" marR="0" lvl="0" indent="0" algn="l" rtl="0">
                  <a:spcBef>
                    <a:spcPts val="0"/>
                  </a:spcBef>
                  <a:spcAft>
                    <a:spcPts val="0"/>
                  </a:spcAft>
                  <a:buClr>
                    <a:srgbClr val="384052"/>
                  </a:buClr>
                  <a:buSzPts val="1400"/>
                  <a:buFont typeface="Calibri"/>
                  <a:buNone/>
                </a:pPr>
                <a:endParaRPr sz="1867" b="0" i="0" u="none" strike="noStrike" cap="none">
                  <a:solidFill>
                    <a:srgbClr val="384052"/>
                  </a:solidFill>
                  <a:latin typeface="Open Sans Light"/>
                  <a:ea typeface="Open Sans Light"/>
                  <a:cs typeface="Open Sans Light"/>
                  <a:sym typeface="Open Sans Light"/>
                </a:endParaRPr>
              </a:p>
            </p:txBody>
          </p:sp>
          <p:pic>
            <p:nvPicPr>
              <p:cNvPr id="113" name="Google Shape;113;p25"/>
              <p:cNvPicPr preferRelativeResize="0"/>
              <p:nvPr/>
            </p:nvPicPr>
            <p:blipFill rotWithShape="1">
              <a:blip r:embed="rId4">
                <a:alphaModFix/>
              </a:blip>
              <a:srcRect/>
              <a:stretch/>
            </p:blipFill>
            <p:spPr>
              <a:xfrm>
                <a:off x="1505062" y="3465863"/>
                <a:ext cx="434025" cy="351926"/>
              </a:xfrm>
              <a:prstGeom prst="rect">
                <a:avLst/>
              </a:prstGeom>
              <a:noFill/>
              <a:ln>
                <a:noFill/>
              </a:ln>
            </p:spPr>
          </p:pic>
        </p:grpSp>
      </p:grpSp>
      <p:grpSp>
        <p:nvGrpSpPr>
          <p:cNvPr id="114" name="Google Shape;114;p25"/>
          <p:cNvGrpSpPr/>
          <p:nvPr/>
        </p:nvGrpSpPr>
        <p:grpSpPr>
          <a:xfrm>
            <a:off x="6546251" y="3979265"/>
            <a:ext cx="1599600" cy="2146636"/>
            <a:chOff x="4218173" y="3317198"/>
            <a:chExt cx="1199700" cy="1609977"/>
          </a:xfrm>
        </p:grpSpPr>
        <p:sp>
          <p:nvSpPr>
            <p:cNvPr id="115" name="Google Shape;115;p25"/>
            <p:cNvSpPr txBox="1"/>
            <p:nvPr/>
          </p:nvSpPr>
          <p:spPr>
            <a:xfrm>
              <a:off x="4218173" y="4062875"/>
              <a:ext cx="1199700" cy="864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2133"/>
                </a:spcAft>
                <a:buNone/>
              </a:pPr>
              <a:r>
                <a:rPr lang="en" sz="1600" b="1">
                  <a:solidFill>
                    <a:schemeClr val="dk2"/>
                  </a:solidFill>
                </a:rPr>
                <a:t>Sign up</a:t>
              </a:r>
              <a:r>
                <a:rPr lang="en" sz="1600">
                  <a:solidFill>
                    <a:schemeClr val="dk2"/>
                  </a:solidFill>
                </a:rPr>
                <a:t> for an account on rhntc.org</a:t>
              </a:r>
              <a:endParaRPr sz="1600">
                <a:solidFill>
                  <a:schemeClr val="dk2"/>
                </a:solidFill>
              </a:endParaRPr>
            </a:p>
          </p:txBody>
        </p:sp>
        <p:grpSp>
          <p:nvGrpSpPr>
            <p:cNvPr id="116" name="Google Shape;116;p25"/>
            <p:cNvGrpSpPr/>
            <p:nvPr/>
          </p:nvGrpSpPr>
          <p:grpSpPr>
            <a:xfrm>
              <a:off x="4483523" y="3317198"/>
              <a:ext cx="669000" cy="669000"/>
              <a:chOff x="5261570" y="3340973"/>
              <a:chExt cx="669000" cy="669000"/>
            </a:xfrm>
          </p:grpSpPr>
          <p:sp>
            <p:nvSpPr>
              <p:cNvPr id="117" name="Google Shape;117;p25"/>
              <p:cNvSpPr/>
              <p:nvPr/>
            </p:nvSpPr>
            <p:spPr>
              <a:xfrm>
                <a:off x="5261570" y="3340973"/>
                <a:ext cx="669000" cy="669000"/>
              </a:xfrm>
              <a:prstGeom prst="ellipse">
                <a:avLst/>
              </a:prstGeom>
              <a:solidFill>
                <a:schemeClr val="accent6"/>
              </a:solidFill>
              <a:ln>
                <a:noFill/>
              </a:ln>
            </p:spPr>
            <p:txBody>
              <a:bodyPr spcFirstLastPara="1" wrap="square" lIns="68575" tIns="34275" rIns="68575" bIns="34275" anchor="t" anchorCtr="0">
                <a:noAutofit/>
              </a:bodyPr>
              <a:lstStyle/>
              <a:p>
                <a:pPr marL="0" marR="0" lvl="0" indent="0" algn="l" rtl="0">
                  <a:spcBef>
                    <a:spcPts val="0"/>
                  </a:spcBef>
                  <a:spcAft>
                    <a:spcPts val="0"/>
                  </a:spcAft>
                  <a:buClr>
                    <a:srgbClr val="384052"/>
                  </a:buClr>
                  <a:buSzPts val="1400"/>
                  <a:buFont typeface="Calibri"/>
                  <a:buNone/>
                </a:pPr>
                <a:endParaRPr sz="1867" b="0" i="0" u="none" strike="noStrike" cap="none">
                  <a:solidFill>
                    <a:srgbClr val="384052"/>
                  </a:solidFill>
                  <a:latin typeface="Open Sans Light"/>
                  <a:ea typeface="Open Sans Light"/>
                  <a:cs typeface="Open Sans Light"/>
                  <a:sym typeface="Open Sans Light"/>
                </a:endParaRPr>
              </a:p>
            </p:txBody>
          </p:sp>
          <p:pic>
            <p:nvPicPr>
              <p:cNvPr id="118" name="Google Shape;118;p25"/>
              <p:cNvPicPr preferRelativeResize="0"/>
              <p:nvPr/>
            </p:nvPicPr>
            <p:blipFill rotWithShape="1">
              <a:blip r:embed="rId5">
                <a:alphaModFix/>
              </a:blip>
              <a:srcRect r="10"/>
              <a:stretch/>
            </p:blipFill>
            <p:spPr>
              <a:xfrm>
                <a:off x="5379044" y="3458425"/>
                <a:ext cx="434025" cy="434047"/>
              </a:xfrm>
              <a:prstGeom prst="rect">
                <a:avLst/>
              </a:prstGeom>
              <a:noFill/>
              <a:ln>
                <a:noFill/>
              </a:ln>
            </p:spPr>
          </p:pic>
        </p:grpSp>
      </p:grpSp>
      <p:grpSp>
        <p:nvGrpSpPr>
          <p:cNvPr id="119" name="Google Shape;119;p25"/>
          <p:cNvGrpSpPr/>
          <p:nvPr/>
        </p:nvGrpSpPr>
        <p:grpSpPr>
          <a:xfrm>
            <a:off x="8580351" y="3979265"/>
            <a:ext cx="1599600" cy="1657036"/>
            <a:chOff x="5533725" y="3317198"/>
            <a:chExt cx="1199700" cy="1242777"/>
          </a:xfrm>
        </p:grpSpPr>
        <p:sp>
          <p:nvSpPr>
            <p:cNvPr id="120" name="Google Shape;120;p25"/>
            <p:cNvSpPr txBox="1"/>
            <p:nvPr/>
          </p:nvSpPr>
          <p:spPr>
            <a:xfrm>
              <a:off x="5533725" y="4062875"/>
              <a:ext cx="1199700" cy="497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2133"/>
                </a:spcAft>
                <a:buNone/>
              </a:pPr>
              <a:r>
                <a:rPr lang="en" sz="1600" b="1">
                  <a:solidFill>
                    <a:schemeClr val="dk2"/>
                  </a:solidFill>
                </a:rPr>
                <a:t>Follow us</a:t>
              </a:r>
              <a:r>
                <a:rPr lang="en" sz="1600">
                  <a:solidFill>
                    <a:schemeClr val="dk2"/>
                  </a:solidFill>
                </a:rPr>
                <a:t> </a:t>
              </a:r>
              <a:br>
                <a:rPr lang="en" sz="1600">
                  <a:solidFill>
                    <a:schemeClr val="dk2"/>
                  </a:solidFill>
                </a:rPr>
              </a:br>
              <a:r>
                <a:rPr lang="en" sz="1600">
                  <a:solidFill>
                    <a:schemeClr val="dk2"/>
                  </a:solidFill>
                </a:rPr>
                <a:t>on LinkedIn</a:t>
              </a:r>
              <a:endParaRPr sz="1600">
                <a:solidFill>
                  <a:schemeClr val="dk2"/>
                </a:solidFill>
              </a:endParaRPr>
            </a:p>
          </p:txBody>
        </p:sp>
        <p:grpSp>
          <p:nvGrpSpPr>
            <p:cNvPr id="121" name="Google Shape;121;p25"/>
            <p:cNvGrpSpPr/>
            <p:nvPr/>
          </p:nvGrpSpPr>
          <p:grpSpPr>
            <a:xfrm>
              <a:off x="5799075" y="3317198"/>
              <a:ext cx="669000" cy="669000"/>
              <a:chOff x="6975795" y="3340973"/>
              <a:chExt cx="669000" cy="669000"/>
            </a:xfrm>
          </p:grpSpPr>
          <p:sp>
            <p:nvSpPr>
              <p:cNvPr id="122" name="Google Shape;122;p25"/>
              <p:cNvSpPr/>
              <p:nvPr/>
            </p:nvSpPr>
            <p:spPr>
              <a:xfrm>
                <a:off x="6975795" y="3340973"/>
                <a:ext cx="669000" cy="669000"/>
              </a:xfrm>
              <a:prstGeom prst="ellipse">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Clr>
                    <a:srgbClr val="384052"/>
                  </a:buClr>
                  <a:buSzPts val="1400"/>
                  <a:buFont typeface="Calibri"/>
                  <a:buNone/>
                </a:pPr>
                <a:endParaRPr sz="1867" b="0" i="0" u="none" strike="noStrike" cap="none">
                  <a:solidFill>
                    <a:srgbClr val="384052"/>
                  </a:solidFill>
                  <a:latin typeface="Open Sans Light"/>
                  <a:ea typeface="Open Sans Light"/>
                  <a:cs typeface="Open Sans Light"/>
                  <a:sym typeface="Open Sans Light"/>
                </a:endParaRPr>
              </a:p>
            </p:txBody>
          </p:sp>
          <p:pic>
            <p:nvPicPr>
              <p:cNvPr id="123" name="Google Shape;123;p25"/>
              <p:cNvPicPr preferRelativeResize="0"/>
              <p:nvPr/>
            </p:nvPicPr>
            <p:blipFill>
              <a:blip r:embed="rId6">
                <a:alphaModFix/>
              </a:blip>
              <a:stretch>
                <a:fillRect/>
              </a:stretch>
            </p:blipFill>
            <p:spPr>
              <a:xfrm>
                <a:off x="7143229" y="3497083"/>
                <a:ext cx="334104" cy="316519"/>
              </a:xfrm>
              <a:prstGeom prst="rect">
                <a:avLst/>
              </a:prstGeom>
              <a:noFill/>
              <a:ln>
                <a:noFill/>
              </a:ln>
            </p:spPr>
          </p:pic>
        </p:grpSp>
      </p:grpSp>
      <p:grpSp>
        <p:nvGrpSpPr>
          <p:cNvPr id="124" name="Google Shape;124;p25"/>
          <p:cNvGrpSpPr/>
          <p:nvPr/>
        </p:nvGrpSpPr>
        <p:grpSpPr>
          <a:xfrm>
            <a:off x="4671351" y="3979265"/>
            <a:ext cx="1440400" cy="1657036"/>
            <a:chOff x="2537525" y="3317198"/>
            <a:chExt cx="1080300" cy="1242777"/>
          </a:xfrm>
        </p:grpSpPr>
        <p:sp>
          <p:nvSpPr>
            <p:cNvPr id="125" name="Google Shape;125;p25"/>
            <p:cNvSpPr txBox="1"/>
            <p:nvPr/>
          </p:nvSpPr>
          <p:spPr>
            <a:xfrm>
              <a:off x="2537525" y="4062875"/>
              <a:ext cx="1080300" cy="497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2133"/>
                </a:spcAft>
                <a:buNone/>
              </a:pPr>
              <a:r>
                <a:rPr lang="en" sz="1600" b="1">
                  <a:solidFill>
                    <a:schemeClr val="dk2"/>
                  </a:solidFill>
                </a:rPr>
                <a:t>Contact us</a:t>
              </a:r>
              <a:r>
                <a:rPr lang="en" sz="1600">
                  <a:solidFill>
                    <a:schemeClr val="dk2"/>
                  </a:solidFill>
                </a:rPr>
                <a:t> on rhntc.org</a:t>
              </a:r>
              <a:endParaRPr sz="1600">
                <a:solidFill>
                  <a:srgbClr val="595959"/>
                </a:solidFill>
              </a:endParaRPr>
            </a:p>
          </p:txBody>
        </p:sp>
        <p:grpSp>
          <p:nvGrpSpPr>
            <p:cNvPr id="126" name="Google Shape;126;p25"/>
            <p:cNvGrpSpPr/>
            <p:nvPr/>
          </p:nvGrpSpPr>
          <p:grpSpPr>
            <a:xfrm>
              <a:off x="2743200" y="3317198"/>
              <a:ext cx="668951" cy="668951"/>
              <a:chOff x="1187875" y="2179751"/>
              <a:chExt cx="1053300" cy="1053300"/>
            </a:xfrm>
          </p:grpSpPr>
          <p:sp>
            <p:nvSpPr>
              <p:cNvPr id="127" name="Google Shape;127;p25"/>
              <p:cNvSpPr/>
              <p:nvPr/>
            </p:nvSpPr>
            <p:spPr>
              <a:xfrm>
                <a:off x="1187875" y="2179751"/>
                <a:ext cx="1053300" cy="1053300"/>
              </a:xfrm>
              <a:prstGeom prst="ellipse">
                <a:avLst/>
              </a:prstGeom>
              <a:solidFill>
                <a:schemeClr val="accent5"/>
              </a:solidFill>
              <a:ln>
                <a:noFill/>
              </a:ln>
            </p:spPr>
            <p:txBody>
              <a:bodyPr spcFirstLastPara="1" wrap="square" lIns="68575" tIns="34275" rIns="68575" bIns="34275" anchor="t" anchorCtr="0">
                <a:noAutofit/>
              </a:bodyPr>
              <a:lstStyle/>
              <a:p>
                <a:pPr marL="0" marR="0" lvl="0" indent="0" algn="l" rtl="0">
                  <a:spcBef>
                    <a:spcPts val="0"/>
                  </a:spcBef>
                  <a:spcAft>
                    <a:spcPts val="0"/>
                  </a:spcAft>
                  <a:buClr>
                    <a:srgbClr val="384052"/>
                  </a:buClr>
                  <a:buSzPts val="1400"/>
                  <a:buFont typeface="Calibri"/>
                  <a:buNone/>
                </a:pPr>
                <a:endParaRPr sz="1867" b="0" i="0" u="none" strike="noStrike" cap="none">
                  <a:solidFill>
                    <a:srgbClr val="384052"/>
                  </a:solidFill>
                  <a:latin typeface="Open Sans Light"/>
                  <a:ea typeface="Open Sans Light"/>
                  <a:cs typeface="Open Sans Light"/>
                  <a:sym typeface="Open Sans Light"/>
                </a:endParaRPr>
              </a:p>
            </p:txBody>
          </p:sp>
          <p:pic>
            <p:nvPicPr>
              <p:cNvPr id="128" name="Google Shape;128;p25"/>
              <p:cNvPicPr preferRelativeResize="0"/>
              <p:nvPr/>
            </p:nvPicPr>
            <p:blipFill>
              <a:blip r:embed="rId7">
                <a:alphaModFix/>
              </a:blip>
              <a:stretch>
                <a:fillRect/>
              </a:stretch>
            </p:blipFill>
            <p:spPr>
              <a:xfrm>
                <a:off x="1436012" y="2406486"/>
                <a:ext cx="557025" cy="599838"/>
              </a:xfrm>
              <a:prstGeom prst="rect">
                <a:avLst/>
              </a:prstGeom>
              <a:noFill/>
              <a:ln>
                <a:noFill/>
              </a:ln>
            </p:spPr>
          </p:pic>
        </p:grpSp>
      </p:grpSp>
    </p:spTree>
    <p:extLst>
      <p:ext uri="{BB962C8B-B14F-4D97-AF65-F5344CB8AC3E}">
        <p14:creationId xmlns:p14="http://schemas.microsoft.com/office/powerpoint/2010/main" val="32751346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Tree>
    <p:extLst>
      <p:ext uri="{BB962C8B-B14F-4D97-AF65-F5344CB8AC3E}">
        <p14:creationId xmlns:p14="http://schemas.microsoft.com/office/powerpoint/2010/main" val="22888918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ur Team">
  <p:cSld name="Our Team">
    <p:spTree>
      <p:nvGrpSpPr>
        <p:cNvPr id="1" name="Shape 130"/>
        <p:cNvGrpSpPr/>
        <p:nvPr/>
      </p:nvGrpSpPr>
      <p:grpSpPr>
        <a:xfrm>
          <a:off x="0" y="0"/>
          <a:ext cx="0" cy="0"/>
          <a:chOff x="0" y="0"/>
          <a:chExt cx="0" cy="0"/>
        </a:xfrm>
      </p:grpSpPr>
      <p:pic>
        <p:nvPicPr>
          <p:cNvPr id="131" name="Google Shape;131;p27"/>
          <p:cNvPicPr preferRelativeResize="0"/>
          <p:nvPr/>
        </p:nvPicPr>
        <p:blipFill>
          <a:blip r:embed="rId2">
            <a:alphaModFix/>
          </a:blip>
          <a:stretch>
            <a:fillRect/>
          </a:stretch>
        </p:blipFill>
        <p:spPr>
          <a:xfrm>
            <a:off x="8921668" y="675068"/>
            <a:ext cx="2623833" cy="708433"/>
          </a:xfrm>
          <a:prstGeom prst="rect">
            <a:avLst/>
          </a:prstGeom>
          <a:noFill/>
          <a:ln>
            <a:noFill/>
          </a:ln>
        </p:spPr>
      </p:pic>
      <p:sp>
        <p:nvSpPr>
          <p:cNvPr id="132" name="Google Shape;132;p27"/>
          <p:cNvSpPr txBox="1">
            <a:spLocks noGrp="1"/>
          </p:cNvSpPr>
          <p:nvPr>
            <p:ph type="title"/>
          </p:nvPr>
        </p:nvSpPr>
        <p:spPr>
          <a:xfrm>
            <a:off x="611600" y="675067"/>
            <a:ext cx="7278800" cy="812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None/>
              <a:defRPr sz="4000" b="1">
                <a:solidFill>
                  <a:schemeClr val="dk1"/>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3" name="Google Shape;133;p27"/>
          <p:cNvSpPr txBox="1">
            <a:spLocks noGrp="1"/>
          </p:cNvSpPr>
          <p:nvPr>
            <p:ph type="body" idx="1"/>
          </p:nvPr>
        </p:nvSpPr>
        <p:spPr>
          <a:xfrm>
            <a:off x="2193700" y="4821600"/>
            <a:ext cx="3107200" cy="3227600"/>
          </a:xfrm>
          <a:prstGeom prst="rect">
            <a:avLst/>
          </a:prstGeom>
          <a:noFill/>
          <a:ln>
            <a:noFill/>
          </a:ln>
        </p:spPr>
        <p:txBody>
          <a:bodyPr spcFirstLastPara="1" wrap="square" lIns="91425" tIns="91425" rIns="91425" bIns="91425" anchor="t" anchorCtr="0">
            <a:noAutofit/>
          </a:bodyPr>
          <a:lstStyle>
            <a:lvl1pPr marL="609585" lvl="0" indent="-457189" algn="ctr">
              <a:spcBef>
                <a:spcPts val="0"/>
              </a:spcBef>
              <a:spcAft>
                <a:spcPts val="0"/>
              </a:spcAft>
              <a:buClr>
                <a:schemeClr val="dk2"/>
              </a:buClr>
              <a:buSzPts val="1800"/>
              <a:buChar char="●"/>
              <a:defRPr sz="2400" b="1">
                <a:solidFill>
                  <a:schemeClr val="dk2"/>
                </a:solidFill>
              </a:defRPr>
            </a:lvl1pPr>
            <a:lvl2pPr marL="1219170" lvl="1" indent="-457189" algn="ctr">
              <a:spcBef>
                <a:spcPts val="0"/>
              </a:spcBef>
              <a:spcAft>
                <a:spcPts val="0"/>
              </a:spcAft>
              <a:buClr>
                <a:schemeClr val="dk2"/>
              </a:buClr>
              <a:buSzPts val="1800"/>
              <a:buChar char="○"/>
              <a:defRPr sz="2400">
                <a:solidFill>
                  <a:schemeClr val="dk2"/>
                </a:solidFill>
              </a:defRPr>
            </a:lvl2pPr>
            <a:lvl3pPr marL="1828754" lvl="2" indent="-423323" algn="ctr">
              <a:spcBef>
                <a:spcPts val="0"/>
              </a:spcBef>
              <a:spcAft>
                <a:spcPts val="0"/>
              </a:spcAft>
              <a:buClr>
                <a:schemeClr val="dk2"/>
              </a:buClr>
              <a:buSzPts val="1400"/>
              <a:buChar char="■"/>
              <a:defRPr>
                <a:solidFill>
                  <a:schemeClr val="dk2"/>
                </a:solidFill>
              </a:defRPr>
            </a:lvl3pPr>
            <a:lvl4pPr marL="2438339" lvl="3" indent="-423323" algn="ctr">
              <a:spcBef>
                <a:spcPts val="0"/>
              </a:spcBef>
              <a:spcAft>
                <a:spcPts val="0"/>
              </a:spcAft>
              <a:buClr>
                <a:schemeClr val="dk2"/>
              </a:buClr>
              <a:buSzPts val="1400"/>
              <a:buChar char="●"/>
              <a:defRPr>
                <a:solidFill>
                  <a:schemeClr val="dk2"/>
                </a:solidFill>
              </a:defRPr>
            </a:lvl4pPr>
            <a:lvl5pPr marL="3047924" lvl="4" indent="-423323" algn="ctr">
              <a:spcBef>
                <a:spcPts val="0"/>
              </a:spcBef>
              <a:spcAft>
                <a:spcPts val="0"/>
              </a:spcAft>
              <a:buClr>
                <a:schemeClr val="dk2"/>
              </a:buClr>
              <a:buSzPts val="1400"/>
              <a:buChar char="○"/>
              <a:defRPr>
                <a:solidFill>
                  <a:schemeClr val="dk2"/>
                </a:solidFill>
              </a:defRPr>
            </a:lvl5pPr>
            <a:lvl6pPr marL="3657509" lvl="5" indent="-423323" algn="ctr">
              <a:spcBef>
                <a:spcPts val="0"/>
              </a:spcBef>
              <a:spcAft>
                <a:spcPts val="0"/>
              </a:spcAft>
              <a:buClr>
                <a:schemeClr val="dk2"/>
              </a:buClr>
              <a:buSzPts val="1400"/>
              <a:buChar char="■"/>
              <a:defRPr>
                <a:solidFill>
                  <a:schemeClr val="dk2"/>
                </a:solidFill>
              </a:defRPr>
            </a:lvl6pPr>
            <a:lvl7pPr marL="4267093" lvl="6" indent="-423323" algn="ctr">
              <a:spcBef>
                <a:spcPts val="0"/>
              </a:spcBef>
              <a:spcAft>
                <a:spcPts val="0"/>
              </a:spcAft>
              <a:buClr>
                <a:schemeClr val="dk2"/>
              </a:buClr>
              <a:buSzPts val="1400"/>
              <a:buChar char="●"/>
              <a:defRPr>
                <a:solidFill>
                  <a:schemeClr val="dk2"/>
                </a:solidFill>
              </a:defRPr>
            </a:lvl7pPr>
            <a:lvl8pPr marL="4876678" lvl="7" indent="-423323" algn="ctr">
              <a:spcBef>
                <a:spcPts val="0"/>
              </a:spcBef>
              <a:spcAft>
                <a:spcPts val="0"/>
              </a:spcAft>
              <a:buClr>
                <a:schemeClr val="dk2"/>
              </a:buClr>
              <a:buSzPts val="1400"/>
              <a:buChar char="○"/>
              <a:defRPr>
                <a:solidFill>
                  <a:schemeClr val="dk2"/>
                </a:solidFill>
              </a:defRPr>
            </a:lvl8pPr>
            <a:lvl9pPr marL="5486263" lvl="8" indent="-423323" algn="ctr">
              <a:spcBef>
                <a:spcPts val="0"/>
              </a:spcBef>
              <a:spcAft>
                <a:spcPts val="0"/>
              </a:spcAft>
              <a:buClr>
                <a:schemeClr val="dk2"/>
              </a:buClr>
              <a:buSzPts val="1400"/>
              <a:buChar char="■"/>
              <a:defRPr>
                <a:solidFill>
                  <a:schemeClr val="dk2"/>
                </a:solidFill>
              </a:defRPr>
            </a:lvl9pPr>
          </a:lstStyle>
          <a:p>
            <a:endParaRPr/>
          </a:p>
        </p:txBody>
      </p:sp>
      <p:sp>
        <p:nvSpPr>
          <p:cNvPr id="134" name="Google Shape;134;p27"/>
          <p:cNvSpPr txBox="1">
            <a:spLocks noGrp="1"/>
          </p:cNvSpPr>
          <p:nvPr>
            <p:ph type="body" idx="2"/>
          </p:nvPr>
        </p:nvSpPr>
        <p:spPr>
          <a:xfrm>
            <a:off x="6687900" y="4821600"/>
            <a:ext cx="3107200" cy="3227600"/>
          </a:xfrm>
          <a:prstGeom prst="rect">
            <a:avLst/>
          </a:prstGeom>
          <a:noFill/>
          <a:ln>
            <a:noFill/>
          </a:ln>
        </p:spPr>
        <p:txBody>
          <a:bodyPr spcFirstLastPara="1" wrap="square" lIns="91425" tIns="91425" rIns="91425" bIns="91425" anchor="t" anchorCtr="0">
            <a:noAutofit/>
          </a:bodyPr>
          <a:lstStyle>
            <a:lvl1pPr marL="609585" lvl="0" indent="-457189" algn="ctr">
              <a:spcBef>
                <a:spcPts val="0"/>
              </a:spcBef>
              <a:spcAft>
                <a:spcPts val="0"/>
              </a:spcAft>
              <a:buClr>
                <a:schemeClr val="dk2"/>
              </a:buClr>
              <a:buSzPts val="1800"/>
              <a:buChar char="●"/>
              <a:defRPr sz="2400" b="1">
                <a:solidFill>
                  <a:schemeClr val="dk2"/>
                </a:solidFill>
              </a:defRPr>
            </a:lvl1pPr>
            <a:lvl2pPr marL="1219170" lvl="1" indent="-457189" algn="ctr">
              <a:spcBef>
                <a:spcPts val="0"/>
              </a:spcBef>
              <a:spcAft>
                <a:spcPts val="0"/>
              </a:spcAft>
              <a:buClr>
                <a:schemeClr val="dk2"/>
              </a:buClr>
              <a:buSzPts val="1800"/>
              <a:buChar char="○"/>
              <a:defRPr sz="2400">
                <a:solidFill>
                  <a:schemeClr val="dk2"/>
                </a:solidFill>
              </a:defRPr>
            </a:lvl2pPr>
            <a:lvl3pPr marL="1828754" lvl="2" indent="-423323" algn="ctr">
              <a:spcBef>
                <a:spcPts val="0"/>
              </a:spcBef>
              <a:spcAft>
                <a:spcPts val="0"/>
              </a:spcAft>
              <a:buClr>
                <a:schemeClr val="dk2"/>
              </a:buClr>
              <a:buSzPts val="1400"/>
              <a:buChar char="■"/>
              <a:defRPr>
                <a:solidFill>
                  <a:schemeClr val="dk2"/>
                </a:solidFill>
              </a:defRPr>
            </a:lvl3pPr>
            <a:lvl4pPr marL="2438339" lvl="3" indent="-423323" algn="ctr">
              <a:spcBef>
                <a:spcPts val="0"/>
              </a:spcBef>
              <a:spcAft>
                <a:spcPts val="0"/>
              </a:spcAft>
              <a:buClr>
                <a:schemeClr val="dk2"/>
              </a:buClr>
              <a:buSzPts val="1400"/>
              <a:buChar char="●"/>
              <a:defRPr>
                <a:solidFill>
                  <a:schemeClr val="dk2"/>
                </a:solidFill>
              </a:defRPr>
            </a:lvl4pPr>
            <a:lvl5pPr marL="3047924" lvl="4" indent="-423323" algn="ctr">
              <a:spcBef>
                <a:spcPts val="0"/>
              </a:spcBef>
              <a:spcAft>
                <a:spcPts val="0"/>
              </a:spcAft>
              <a:buClr>
                <a:schemeClr val="dk2"/>
              </a:buClr>
              <a:buSzPts val="1400"/>
              <a:buChar char="○"/>
              <a:defRPr>
                <a:solidFill>
                  <a:schemeClr val="dk2"/>
                </a:solidFill>
              </a:defRPr>
            </a:lvl5pPr>
            <a:lvl6pPr marL="3657509" lvl="5" indent="-423323" algn="ctr">
              <a:spcBef>
                <a:spcPts val="0"/>
              </a:spcBef>
              <a:spcAft>
                <a:spcPts val="0"/>
              </a:spcAft>
              <a:buClr>
                <a:schemeClr val="dk2"/>
              </a:buClr>
              <a:buSzPts val="1400"/>
              <a:buChar char="■"/>
              <a:defRPr>
                <a:solidFill>
                  <a:schemeClr val="dk2"/>
                </a:solidFill>
              </a:defRPr>
            </a:lvl6pPr>
            <a:lvl7pPr marL="4267093" lvl="6" indent="-423323" algn="ctr">
              <a:spcBef>
                <a:spcPts val="0"/>
              </a:spcBef>
              <a:spcAft>
                <a:spcPts val="0"/>
              </a:spcAft>
              <a:buClr>
                <a:schemeClr val="dk2"/>
              </a:buClr>
              <a:buSzPts val="1400"/>
              <a:buChar char="●"/>
              <a:defRPr>
                <a:solidFill>
                  <a:schemeClr val="dk2"/>
                </a:solidFill>
              </a:defRPr>
            </a:lvl7pPr>
            <a:lvl8pPr marL="4876678" lvl="7" indent="-423323" algn="ctr">
              <a:spcBef>
                <a:spcPts val="0"/>
              </a:spcBef>
              <a:spcAft>
                <a:spcPts val="0"/>
              </a:spcAft>
              <a:buClr>
                <a:schemeClr val="dk2"/>
              </a:buClr>
              <a:buSzPts val="1400"/>
              <a:buChar char="○"/>
              <a:defRPr>
                <a:solidFill>
                  <a:schemeClr val="dk2"/>
                </a:solidFill>
              </a:defRPr>
            </a:lvl8pPr>
            <a:lvl9pPr marL="5486263" lvl="8" indent="-423323" algn="ctr">
              <a:spcBef>
                <a:spcPts val="0"/>
              </a:spcBef>
              <a:spcAft>
                <a:spcPts val="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14601733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ulleted List 1">
  <p:cSld name="Bulleted List 1">
    <p:spTree>
      <p:nvGrpSpPr>
        <p:cNvPr id="1" name="Shape 135"/>
        <p:cNvGrpSpPr/>
        <p:nvPr/>
      </p:nvGrpSpPr>
      <p:grpSpPr>
        <a:xfrm>
          <a:off x="0" y="0"/>
          <a:ext cx="0" cy="0"/>
          <a:chOff x="0" y="0"/>
          <a:chExt cx="0" cy="0"/>
        </a:xfrm>
      </p:grpSpPr>
      <p:sp>
        <p:nvSpPr>
          <p:cNvPr id="136" name="Google Shape;136;p28"/>
          <p:cNvSpPr txBox="1">
            <a:spLocks noGrp="1"/>
          </p:cNvSpPr>
          <p:nvPr>
            <p:ph type="title"/>
          </p:nvPr>
        </p:nvSpPr>
        <p:spPr>
          <a:xfrm>
            <a:off x="611600" y="675067"/>
            <a:ext cx="7278800" cy="812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None/>
              <a:defRPr sz="4000" b="1">
                <a:solidFill>
                  <a:schemeClr val="dk1"/>
                </a:solidFill>
              </a:defRPr>
            </a:lvl1pPr>
            <a:lvl2pPr lvl="1">
              <a:spcBef>
                <a:spcPts val="0"/>
              </a:spcBef>
              <a:spcAft>
                <a:spcPts val="0"/>
              </a:spcAft>
              <a:buClr>
                <a:schemeClr val="dk2"/>
              </a:buClr>
              <a:buSzPts val="2400"/>
              <a:buNone/>
              <a:defRPr sz="3200">
                <a:solidFill>
                  <a:schemeClr val="dk2"/>
                </a:solidFill>
              </a:defRPr>
            </a:lvl2pPr>
            <a:lvl3pPr lvl="2">
              <a:spcBef>
                <a:spcPts val="0"/>
              </a:spcBef>
              <a:spcAft>
                <a:spcPts val="0"/>
              </a:spcAft>
              <a:buClr>
                <a:schemeClr val="dk2"/>
              </a:buClr>
              <a:buSzPts val="2400"/>
              <a:buNone/>
              <a:defRPr sz="3200">
                <a:solidFill>
                  <a:schemeClr val="dk2"/>
                </a:solidFill>
              </a:defRPr>
            </a:lvl3pPr>
            <a:lvl4pPr lvl="3">
              <a:spcBef>
                <a:spcPts val="0"/>
              </a:spcBef>
              <a:spcAft>
                <a:spcPts val="0"/>
              </a:spcAft>
              <a:buClr>
                <a:schemeClr val="dk2"/>
              </a:buClr>
              <a:buSzPts val="2400"/>
              <a:buNone/>
              <a:defRPr sz="3200">
                <a:solidFill>
                  <a:schemeClr val="dk2"/>
                </a:solidFill>
              </a:defRPr>
            </a:lvl4pPr>
            <a:lvl5pPr lvl="4">
              <a:spcBef>
                <a:spcPts val="0"/>
              </a:spcBef>
              <a:spcAft>
                <a:spcPts val="0"/>
              </a:spcAft>
              <a:buClr>
                <a:schemeClr val="dk2"/>
              </a:buClr>
              <a:buSzPts val="2400"/>
              <a:buNone/>
              <a:defRPr sz="3200">
                <a:solidFill>
                  <a:schemeClr val="dk2"/>
                </a:solidFill>
              </a:defRPr>
            </a:lvl5pPr>
            <a:lvl6pPr lvl="5">
              <a:spcBef>
                <a:spcPts val="0"/>
              </a:spcBef>
              <a:spcAft>
                <a:spcPts val="0"/>
              </a:spcAft>
              <a:buClr>
                <a:schemeClr val="dk2"/>
              </a:buClr>
              <a:buSzPts val="2400"/>
              <a:buNone/>
              <a:defRPr sz="3200">
                <a:solidFill>
                  <a:schemeClr val="dk2"/>
                </a:solidFill>
              </a:defRPr>
            </a:lvl6pPr>
            <a:lvl7pPr lvl="6">
              <a:spcBef>
                <a:spcPts val="0"/>
              </a:spcBef>
              <a:spcAft>
                <a:spcPts val="0"/>
              </a:spcAft>
              <a:buClr>
                <a:schemeClr val="dk2"/>
              </a:buClr>
              <a:buSzPts val="2400"/>
              <a:buNone/>
              <a:defRPr sz="3200">
                <a:solidFill>
                  <a:schemeClr val="dk2"/>
                </a:solidFill>
              </a:defRPr>
            </a:lvl7pPr>
            <a:lvl8pPr lvl="7">
              <a:spcBef>
                <a:spcPts val="0"/>
              </a:spcBef>
              <a:spcAft>
                <a:spcPts val="0"/>
              </a:spcAft>
              <a:buClr>
                <a:schemeClr val="dk2"/>
              </a:buClr>
              <a:buSzPts val="2400"/>
              <a:buNone/>
              <a:defRPr sz="3200">
                <a:solidFill>
                  <a:schemeClr val="dk2"/>
                </a:solidFill>
              </a:defRPr>
            </a:lvl8pPr>
            <a:lvl9pPr lvl="8">
              <a:spcBef>
                <a:spcPts val="0"/>
              </a:spcBef>
              <a:spcAft>
                <a:spcPts val="0"/>
              </a:spcAft>
              <a:buClr>
                <a:schemeClr val="dk2"/>
              </a:buClr>
              <a:buSzPts val="2400"/>
              <a:buNone/>
              <a:defRPr sz="3200">
                <a:solidFill>
                  <a:schemeClr val="dk2"/>
                </a:solidFill>
              </a:defRPr>
            </a:lvl9pPr>
          </a:lstStyle>
          <a:p>
            <a:endParaRPr/>
          </a:p>
        </p:txBody>
      </p:sp>
      <p:sp>
        <p:nvSpPr>
          <p:cNvPr id="137" name="Google Shape;137;p28"/>
          <p:cNvSpPr txBox="1">
            <a:spLocks noGrp="1"/>
          </p:cNvSpPr>
          <p:nvPr>
            <p:ph type="body" idx="1"/>
          </p:nvPr>
        </p:nvSpPr>
        <p:spPr>
          <a:xfrm>
            <a:off x="768700" y="2148200"/>
            <a:ext cx="6764000" cy="4314400"/>
          </a:xfrm>
          <a:prstGeom prst="rect">
            <a:avLst/>
          </a:prstGeom>
          <a:noFill/>
          <a:ln>
            <a:noFill/>
          </a:ln>
        </p:spPr>
        <p:txBody>
          <a:bodyPr spcFirstLastPara="1" wrap="square" lIns="91425" tIns="91425" rIns="91425" bIns="91425" anchor="t" anchorCtr="0">
            <a:noAutofit/>
          </a:bodyPr>
          <a:lstStyle>
            <a:lvl1pPr marL="609585" lvl="0" indent="-457189">
              <a:spcBef>
                <a:spcPts val="0"/>
              </a:spcBef>
              <a:spcAft>
                <a:spcPts val="0"/>
              </a:spcAft>
              <a:buClr>
                <a:schemeClr val="dk2"/>
              </a:buClr>
              <a:buSzPts val="1800"/>
              <a:buChar char="●"/>
              <a:defRPr sz="2400" b="1">
                <a:solidFill>
                  <a:schemeClr val="dk2"/>
                </a:solidFill>
              </a:defRPr>
            </a:lvl1pPr>
            <a:lvl2pPr marL="1219170" lvl="1" indent="-457189">
              <a:spcBef>
                <a:spcPts val="0"/>
              </a:spcBef>
              <a:spcAft>
                <a:spcPts val="0"/>
              </a:spcAft>
              <a:buClr>
                <a:schemeClr val="dk2"/>
              </a:buClr>
              <a:buSzPts val="1800"/>
              <a:buChar char="○"/>
              <a:defRPr sz="2400">
                <a:solidFill>
                  <a:schemeClr val="dk2"/>
                </a:solidFill>
              </a:defRPr>
            </a:lvl2pPr>
            <a:lvl3pPr marL="1828754" lvl="2" indent="-440256">
              <a:spcBef>
                <a:spcPts val="0"/>
              </a:spcBef>
              <a:spcAft>
                <a:spcPts val="0"/>
              </a:spcAft>
              <a:buClr>
                <a:schemeClr val="dk2"/>
              </a:buClr>
              <a:buSzPts val="1600"/>
              <a:buChar char="■"/>
              <a:defRPr sz="2133">
                <a:solidFill>
                  <a:schemeClr val="dk2"/>
                </a:solidFill>
              </a:defRPr>
            </a:lvl3pPr>
            <a:lvl4pPr marL="2438339" lvl="3" indent="-431789">
              <a:spcBef>
                <a:spcPts val="0"/>
              </a:spcBef>
              <a:spcAft>
                <a:spcPts val="0"/>
              </a:spcAft>
              <a:buClr>
                <a:schemeClr val="dk2"/>
              </a:buClr>
              <a:buSzPts val="1500"/>
              <a:buChar char="●"/>
              <a:defRPr sz="2000" b="1">
                <a:solidFill>
                  <a:schemeClr val="dk2"/>
                </a:solidFill>
              </a:defRPr>
            </a:lvl4pPr>
            <a:lvl5pPr marL="3047924" lvl="4" indent="-431789">
              <a:spcBef>
                <a:spcPts val="0"/>
              </a:spcBef>
              <a:spcAft>
                <a:spcPts val="0"/>
              </a:spcAft>
              <a:buClr>
                <a:schemeClr val="dk2"/>
              </a:buClr>
              <a:buSzPts val="1500"/>
              <a:buChar char="○"/>
              <a:defRPr sz="2000">
                <a:solidFill>
                  <a:schemeClr val="dk2"/>
                </a:solidFill>
              </a:defRPr>
            </a:lvl5pPr>
            <a:lvl6pPr marL="3657509" lvl="5" indent="-431789">
              <a:spcBef>
                <a:spcPts val="0"/>
              </a:spcBef>
              <a:spcAft>
                <a:spcPts val="0"/>
              </a:spcAft>
              <a:buClr>
                <a:schemeClr val="dk2"/>
              </a:buClr>
              <a:buSzPts val="1500"/>
              <a:buChar char="■"/>
              <a:defRPr sz="2000" i="1">
                <a:solidFill>
                  <a:schemeClr val="dk2"/>
                </a:solidFill>
              </a:defRPr>
            </a:lvl6pPr>
            <a:lvl7pPr marL="4267093" lvl="6" indent="-414856">
              <a:spcBef>
                <a:spcPts val="0"/>
              </a:spcBef>
              <a:spcAft>
                <a:spcPts val="0"/>
              </a:spcAft>
              <a:buClr>
                <a:schemeClr val="dk2"/>
              </a:buClr>
              <a:buSzPts val="1300"/>
              <a:buChar char="●"/>
              <a:defRPr sz="1733">
                <a:solidFill>
                  <a:schemeClr val="dk2"/>
                </a:solidFill>
              </a:defRPr>
            </a:lvl7pPr>
            <a:lvl8pPr marL="4876678" lvl="7" indent="-406390">
              <a:spcBef>
                <a:spcPts val="0"/>
              </a:spcBef>
              <a:spcAft>
                <a:spcPts val="0"/>
              </a:spcAft>
              <a:buClr>
                <a:schemeClr val="dk2"/>
              </a:buClr>
              <a:buSzPts val="1200"/>
              <a:buChar char="○"/>
              <a:defRPr sz="1600" i="1">
                <a:solidFill>
                  <a:schemeClr val="dk2"/>
                </a:solidFill>
              </a:defRPr>
            </a:lvl8pPr>
            <a:lvl9pPr marL="5486263" lvl="8" indent="-389457">
              <a:spcBef>
                <a:spcPts val="0"/>
              </a:spcBef>
              <a:spcAft>
                <a:spcPts val="0"/>
              </a:spcAft>
              <a:buClr>
                <a:schemeClr val="dk2"/>
              </a:buClr>
              <a:buSzPts val="1000"/>
              <a:buChar char="■"/>
              <a:defRPr sz="1333">
                <a:solidFill>
                  <a:schemeClr val="dk2"/>
                </a:solidFill>
              </a:defRPr>
            </a:lvl9pPr>
          </a:lstStyle>
          <a:p>
            <a:endParaRPr/>
          </a:p>
        </p:txBody>
      </p:sp>
      <p:pic>
        <p:nvPicPr>
          <p:cNvPr id="138" name="Google Shape;138;p28"/>
          <p:cNvPicPr preferRelativeResize="0"/>
          <p:nvPr/>
        </p:nvPicPr>
        <p:blipFill>
          <a:blip r:embed="rId2">
            <a:alphaModFix/>
          </a:blip>
          <a:stretch>
            <a:fillRect/>
          </a:stretch>
        </p:blipFill>
        <p:spPr>
          <a:xfrm>
            <a:off x="8921668" y="675068"/>
            <a:ext cx="2623833" cy="708433"/>
          </a:xfrm>
          <a:prstGeom prst="rect">
            <a:avLst/>
          </a:prstGeom>
          <a:noFill/>
          <a:ln>
            <a:noFill/>
          </a:ln>
        </p:spPr>
      </p:pic>
    </p:spTree>
    <p:extLst>
      <p:ext uri="{BB962C8B-B14F-4D97-AF65-F5344CB8AC3E}">
        <p14:creationId xmlns:p14="http://schemas.microsoft.com/office/powerpoint/2010/main" val="10838325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39"/>
        <p:cNvGrpSpPr/>
        <p:nvPr/>
      </p:nvGrpSpPr>
      <p:grpSpPr>
        <a:xfrm>
          <a:off x="0" y="0"/>
          <a:ext cx="0" cy="0"/>
          <a:chOff x="0" y="0"/>
          <a:chExt cx="0" cy="0"/>
        </a:xfrm>
      </p:grpSpPr>
      <p:sp>
        <p:nvSpPr>
          <p:cNvPr id="140" name="Google Shape;140;p29"/>
          <p:cNvSpPr txBox="1">
            <a:spLocks noGrp="1"/>
          </p:cNvSpPr>
          <p:nvPr>
            <p:ph type="title"/>
          </p:nvPr>
        </p:nvSpPr>
        <p:spPr>
          <a:xfrm>
            <a:off x="611600" y="675067"/>
            <a:ext cx="7278800" cy="812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3000"/>
              <a:buFont typeface="Arial"/>
              <a:buNone/>
              <a:defRPr sz="40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2"/>
              </a:buClr>
              <a:buSzPts val="2400"/>
              <a:buFont typeface="Arial"/>
              <a:buNone/>
              <a:defRPr sz="32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chemeClr val="dk2"/>
              </a:buClr>
              <a:buSzPts val="2400"/>
              <a:buFont typeface="Arial"/>
              <a:buNone/>
              <a:defRPr sz="32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chemeClr val="dk2"/>
              </a:buClr>
              <a:buSzPts val="2400"/>
              <a:buFont typeface="Arial"/>
              <a:buNone/>
              <a:defRPr sz="32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chemeClr val="dk2"/>
              </a:buClr>
              <a:buSzPts val="2400"/>
              <a:buFont typeface="Arial"/>
              <a:buNone/>
              <a:defRPr sz="32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chemeClr val="dk2"/>
              </a:buClr>
              <a:buSzPts val="2400"/>
              <a:buFont typeface="Arial"/>
              <a:buNone/>
              <a:defRPr sz="32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chemeClr val="dk2"/>
              </a:buClr>
              <a:buSzPts val="2400"/>
              <a:buFont typeface="Arial"/>
              <a:buNone/>
              <a:defRPr sz="32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chemeClr val="dk2"/>
              </a:buClr>
              <a:buSzPts val="2400"/>
              <a:buFont typeface="Arial"/>
              <a:buNone/>
              <a:defRPr sz="32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chemeClr val="dk2"/>
              </a:buClr>
              <a:buSzPts val="2400"/>
              <a:buFont typeface="Arial"/>
              <a:buNone/>
              <a:defRPr sz="3200" b="0" i="0" u="none" strike="noStrike" cap="none">
                <a:solidFill>
                  <a:schemeClr val="dk2"/>
                </a:solidFill>
                <a:latin typeface="Arial"/>
                <a:ea typeface="Arial"/>
                <a:cs typeface="Arial"/>
                <a:sym typeface="Arial"/>
              </a:defRPr>
            </a:lvl9pPr>
          </a:lstStyle>
          <a:p>
            <a:endParaRPr/>
          </a:p>
        </p:txBody>
      </p:sp>
      <p:sp>
        <p:nvSpPr>
          <p:cNvPr id="141" name="Google Shape;141;p29"/>
          <p:cNvSpPr txBox="1">
            <a:spLocks noGrp="1"/>
          </p:cNvSpPr>
          <p:nvPr>
            <p:ph type="subTitle" idx="1"/>
          </p:nvPr>
        </p:nvSpPr>
        <p:spPr>
          <a:xfrm>
            <a:off x="611600" y="2282000"/>
            <a:ext cx="5586000" cy="2294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2"/>
              </a:buClr>
              <a:buSzPts val="2100"/>
              <a:buFont typeface="Arial"/>
              <a:buNone/>
              <a:defRPr sz="2800" b="0" i="0" u="none" strike="noStrike" cap="none">
                <a:solidFill>
                  <a:schemeClr val="dk2"/>
                </a:solidFill>
                <a:latin typeface="Arial"/>
                <a:ea typeface="Arial"/>
                <a:cs typeface="Arial"/>
                <a:sym typeface="Arial"/>
              </a:defRPr>
            </a:lvl1pPr>
            <a:lvl2pPr marR="0" lvl="1" algn="l">
              <a:lnSpc>
                <a:spcPct val="100000"/>
              </a:lnSpc>
              <a:spcBef>
                <a:spcPts val="0"/>
              </a:spcBef>
              <a:spcAft>
                <a:spcPts val="0"/>
              </a:spcAft>
              <a:buClr>
                <a:schemeClr val="dk2"/>
              </a:buClr>
              <a:buSzPts val="2100"/>
              <a:buFont typeface="Arial"/>
              <a:buNone/>
              <a:defRPr sz="2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chemeClr val="dk2"/>
              </a:buClr>
              <a:buSzPts val="2100"/>
              <a:buFont typeface="Arial"/>
              <a:buNone/>
              <a:defRPr sz="2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chemeClr val="dk2"/>
              </a:buClr>
              <a:buSzPts val="2100"/>
              <a:buFont typeface="Arial"/>
              <a:buNone/>
              <a:defRPr sz="2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chemeClr val="dk2"/>
              </a:buClr>
              <a:buSzPts val="2100"/>
              <a:buFont typeface="Arial"/>
              <a:buNone/>
              <a:defRPr sz="2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chemeClr val="dk2"/>
              </a:buClr>
              <a:buSzPts val="2100"/>
              <a:buFont typeface="Arial"/>
              <a:buNone/>
              <a:defRPr sz="2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chemeClr val="dk2"/>
              </a:buClr>
              <a:buSzPts val="2100"/>
              <a:buFont typeface="Arial"/>
              <a:buNone/>
              <a:defRPr sz="2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chemeClr val="dk2"/>
              </a:buClr>
              <a:buSzPts val="2100"/>
              <a:buFont typeface="Arial"/>
              <a:buNone/>
              <a:defRPr sz="2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chemeClr val="dk2"/>
              </a:buClr>
              <a:buSzPts val="2100"/>
              <a:buFont typeface="Arial"/>
              <a:buNone/>
              <a:defRPr sz="2800" b="0" i="0" u="none" strike="noStrike" cap="none">
                <a:solidFill>
                  <a:schemeClr val="dk2"/>
                </a:solidFill>
                <a:latin typeface="Arial"/>
                <a:ea typeface="Arial"/>
                <a:cs typeface="Arial"/>
                <a:sym typeface="Arial"/>
              </a:defRPr>
            </a:lvl9pPr>
          </a:lstStyle>
          <a:p>
            <a:endParaRPr/>
          </a:p>
        </p:txBody>
      </p:sp>
      <p:pic>
        <p:nvPicPr>
          <p:cNvPr id="142" name="Google Shape;142;p29"/>
          <p:cNvPicPr preferRelativeResize="0"/>
          <p:nvPr/>
        </p:nvPicPr>
        <p:blipFill rotWithShape="1">
          <a:blip r:embed="rId2">
            <a:alphaModFix/>
          </a:blip>
          <a:srcRect/>
          <a:stretch/>
        </p:blipFill>
        <p:spPr>
          <a:xfrm>
            <a:off x="8921668" y="675068"/>
            <a:ext cx="2623833" cy="708433"/>
          </a:xfrm>
          <a:prstGeom prst="rect">
            <a:avLst/>
          </a:prstGeom>
          <a:noFill/>
          <a:ln>
            <a:noFill/>
          </a:ln>
        </p:spPr>
      </p:pic>
    </p:spTree>
    <p:extLst>
      <p:ext uri="{BB962C8B-B14F-4D97-AF65-F5344CB8AC3E}">
        <p14:creationId xmlns:p14="http://schemas.microsoft.com/office/powerpoint/2010/main" val="278510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One">
            <a:extLst>
              <a:ext uri="{FF2B5EF4-FFF2-40B4-BE49-F238E27FC236}">
                <a16:creationId xmlns:a16="http://schemas.microsoft.com/office/drawing/2014/main" id="{9D581E74-587E-400F-C572-40464CA46CEE}"/>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wo">
            <a:extLst>
              <a:ext uri="{FF2B5EF4-FFF2-40B4-BE49-F238E27FC236}">
                <a16:creationId xmlns:a16="http://schemas.microsoft.com/office/drawing/2014/main" id="{A1093A98-BF21-EA1F-4DA0-DB4B43C2E279}"/>
              </a:ext>
            </a:extLst>
          </p:cNvPr>
          <p:cNvSpPr/>
          <p:nvPr userDrawn="1"/>
        </p:nvSpPr>
        <p:spPr>
          <a:xfrm rot="16979946">
            <a:off x="1104702" y="3868477"/>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F4EAEE17-A54D-DCD0-299E-C02779392296}"/>
              </a:ext>
            </a:extLst>
          </p:cNvPr>
          <p:cNvSpPr/>
          <p:nvPr userDrawn="1"/>
        </p:nvSpPr>
        <p:spPr>
          <a:xfrm rot="9256399" flipH="1">
            <a:off x="-1224982" y="2007596"/>
            <a:ext cx="1914545"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2559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ulleted List 2">
  <p:cSld name="Bulleted List 2">
    <p:spTree>
      <p:nvGrpSpPr>
        <p:cNvPr id="1" name="Shape 143"/>
        <p:cNvGrpSpPr/>
        <p:nvPr/>
      </p:nvGrpSpPr>
      <p:grpSpPr>
        <a:xfrm>
          <a:off x="0" y="0"/>
          <a:ext cx="0" cy="0"/>
          <a:chOff x="0" y="0"/>
          <a:chExt cx="0" cy="0"/>
        </a:xfrm>
      </p:grpSpPr>
      <p:sp>
        <p:nvSpPr>
          <p:cNvPr id="144" name="Google Shape;144;p30"/>
          <p:cNvSpPr txBox="1">
            <a:spLocks noGrp="1"/>
          </p:cNvSpPr>
          <p:nvPr>
            <p:ph type="title"/>
          </p:nvPr>
        </p:nvSpPr>
        <p:spPr>
          <a:xfrm>
            <a:off x="611600" y="675067"/>
            <a:ext cx="7278800" cy="812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3000"/>
              <a:buFont typeface="Arial"/>
              <a:buNone/>
              <a:defRPr sz="40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2"/>
              </a:buClr>
              <a:buSzPts val="2400"/>
              <a:buFont typeface="Arial"/>
              <a:buNone/>
              <a:defRPr sz="32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chemeClr val="dk2"/>
              </a:buClr>
              <a:buSzPts val="2400"/>
              <a:buFont typeface="Arial"/>
              <a:buNone/>
              <a:defRPr sz="32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chemeClr val="dk2"/>
              </a:buClr>
              <a:buSzPts val="2400"/>
              <a:buFont typeface="Arial"/>
              <a:buNone/>
              <a:defRPr sz="32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chemeClr val="dk2"/>
              </a:buClr>
              <a:buSzPts val="2400"/>
              <a:buFont typeface="Arial"/>
              <a:buNone/>
              <a:defRPr sz="32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chemeClr val="dk2"/>
              </a:buClr>
              <a:buSzPts val="2400"/>
              <a:buFont typeface="Arial"/>
              <a:buNone/>
              <a:defRPr sz="32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chemeClr val="dk2"/>
              </a:buClr>
              <a:buSzPts val="2400"/>
              <a:buFont typeface="Arial"/>
              <a:buNone/>
              <a:defRPr sz="32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chemeClr val="dk2"/>
              </a:buClr>
              <a:buSzPts val="2400"/>
              <a:buFont typeface="Arial"/>
              <a:buNone/>
              <a:defRPr sz="32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chemeClr val="dk2"/>
              </a:buClr>
              <a:buSzPts val="2400"/>
              <a:buFont typeface="Arial"/>
              <a:buNone/>
              <a:defRPr sz="3200" b="0" i="0" u="none" strike="noStrike" cap="none">
                <a:solidFill>
                  <a:schemeClr val="dk2"/>
                </a:solidFill>
                <a:latin typeface="Arial"/>
                <a:ea typeface="Arial"/>
                <a:cs typeface="Arial"/>
                <a:sym typeface="Arial"/>
              </a:defRPr>
            </a:lvl9pPr>
          </a:lstStyle>
          <a:p>
            <a:endParaRPr/>
          </a:p>
        </p:txBody>
      </p:sp>
      <p:sp>
        <p:nvSpPr>
          <p:cNvPr id="145" name="Google Shape;145;p30"/>
          <p:cNvSpPr txBox="1">
            <a:spLocks noGrp="1"/>
          </p:cNvSpPr>
          <p:nvPr>
            <p:ph type="body" idx="1"/>
          </p:nvPr>
        </p:nvSpPr>
        <p:spPr>
          <a:xfrm>
            <a:off x="768700" y="2148200"/>
            <a:ext cx="6764000" cy="4314400"/>
          </a:xfrm>
          <a:prstGeom prst="rect">
            <a:avLst/>
          </a:prstGeom>
          <a:noFill/>
          <a:ln>
            <a:noFill/>
          </a:ln>
        </p:spPr>
        <p:txBody>
          <a:bodyPr spcFirstLastPara="1" wrap="square" lIns="91425" tIns="91425" rIns="91425" bIns="91425" anchor="t" anchorCtr="0">
            <a:noAutofit/>
          </a:bodyPr>
          <a:lstStyle>
            <a:lvl1pPr marL="609585" marR="0" lvl="0" indent="-457189" algn="l">
              <a:lnSpc>
                <a:spcPct val="100000"/>
              </a:lnSpc>
              <a:spcBef>
                <a:spcPts val="0"/>
              </a:spcBef>
              <a:spcAft>
                <a:spcPts val="0"/>
              </a:spcAft>
              <a:buClr>
                <a:schemeClr val="dk2"/>
              </a:buClr>
              <a:buSzPts val="1800"/>
              <a:buFont typeface="Arial"/>
              <a:buChar char="●"/>
              <a:defRPr sz="2400" b="1" i="0" u="none" strike="noStrike" cap="none">
                <a:solidFill>
                  <a:schemeClr val="dk2"/>
                </a:solidFill>
                <a:latin typeface="Arial"/>
                <a:ea typeface="Arial"/>
                <a:cs typeface="Arial"/>
                <a:sym typeface="Arial"/>
              </a:defRPr>
            </a:lvl1pPr>
          </a:lstStyle>
          <a:p>
            <a:endParaRPr/>
          </a:p>
        </p:txBody>
      </p:sp>
      <p:pic>
        <p:nvPicPr>
          <p:cNvPr id="146" name="Google Shape;146;p30"/>
          <p:cNvPicPr preferRelativeResize="0"/>
          <p:nvPr/>
        </p:nvPicPr>
        <p:blipFill rotWithShape="1">
          <a:blip r:embed="rId2">
            <a:alphaModFix/>
          </a:blip>
          <a:srcRect/>
          <a:stretch/>
        </p:blipFill>
        <p:spPr>
          <a:xfrm>
            <a:off x="8921668" y="675068"/>
            <a:ext cx="2623833" cy="708433"/>
          </a:xfrm>
          <a:prstGeom prst="rect">
            <a:avLst/>
          </a:prstGeom>
          <a:noFill/>
          <a:ln>
            <a:noFill/>
          </a:ln>
        </p:spPr>
      </p:pic>
    </p:spTree>
    <p:extLst>
      <p:ext uri="{BB962C8B-B14F-4D97-AF65-F5344CB8AC3E}">
        <p14:creationId xmlns:p14="http://schemas.microsoft.com/office/powerpoint/2010/main" val="18902477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_3">
  <p:cSld name="BLANK_3">
    <p:spTree>
      <p:nvGrpSpPr>
        <p:cNvPr id="1" name="Shape 147"/>
        <p:cNvGrpSpPr/>
        <p:nvPr/>
      </p:nvGrpSpPr>
      <p:grpSpPr>
        <a:xfrm>
          <a:off x="0" y="0"/>
          <a:ext cx="0" cy="0"/>
          <a:chOff x="0" y="0"/>
          <a:chExt cx="0" cy="0"/>
        </a:xfrm>
      </p:grpSpPr>
    </p:spTree>
    <p:extLst>
      <p:ext uri="{BB962C8B-B14F-4D97-AF65-F5344CB8AC3E}">
        <p14:creationId xmlns:p14="http://schemas.microsoft.com/office/powerpoint/2010/main" val="5389092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BY Line">
  <p:cSld name="Title and body BY Line">
    <p:spTree>
      <p:nvGrpSpPr>
        <p:cNvPr id="1" name="Shape 148"/>
        <p:cNvGrpSpPr/>
        <p:nvPr/>
      </p:nvGrpSpPr>
      <p:grpSpPr>
        <a:xfrm>
          <a:off x="0" y="0"/>
          <a:ext cx="0" cy="0"/>
          <a:chOff x="0" y="0"/>
          <a:chExt cx="0" cy="0"/>
        </a:xfrm>
      </p:grpSpPr>
      <p:sp>
        <p:nvSpPr>
          <p:cNvPr id="149" name="Google Shape;149;p32"/>
          <p:cNvSpPr txBox="1">
            <a:spLocks noGrp="1"/>
          </p:cNvSpPr>
          <p:nvPr>
            <p:ph type="sldNum" idx="12"/>
          </p:nvPr>
        </p:nvSpPr>
        <p:spPr>
          <a:xfrm>
            <a:off x="10919837" y="6091835"/>
            <a:ext cx="480000" cy="53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150" name="Google Shape;150;p32"/>
          <p:cNvPicPr preferRelativeResize="0"/>
          <p:nvPr/>
        </p:nvPicPr>
        <p:blipFill rotWithShape="1">
          <a:blip r:embed="rId2">
            <a:alphaModFix/>
          </a:blip>
          <a:srcRect r="25160"/>
          <a:stretch/>
        </p:blipFill>
        <p:spPr>
          <a:xfrm>
            <a:off x="10486738" y="2803701"/>
            <a:ext cx="1705265" cy="3774532"/>
          </a:xfrm>
          <a:prstGeom prst="rect">
            <a:avLst/>
          </a:prstGeom>
          <a:noFill/>
          <a:ln>
            <a:noFill/>
          </a:ln>
        </p:spPr>
      </p:pic>
      <p:pic>
        <p:nvPicPr>
          <p:cNvPr id="151" name="Google Shape;151;p32"/>
          <p:cNvPicPr preferRelativeResize="0"/>
          <p:nvPr/>
        </p:nvPicPr>
        <p:blipFill rotWithShape="1">
          <a:blip r:embed="rId3">
            <a:alphaModFix/>
          </a:blip>
          <a:srcRect/>
          <a:stretch/>
        </p:blipFill>
        <p:spPr>
          <a:xfrm>
            <a:off x="609600" y="1520367"/>
            <a:ext cx="1716835" cy="176069"/>
          </a:xfrm>
          <a:prstGeom prst="rect">
            <a:avLst/>
          </a:prstGeom>
          <a:noFill/>
          <a:ln>
            <a:noFill/>
          </a:ln>
        </p:spPr>
      </p:pic>
      <p:sp>
        <p:nvSpPr>
          <p:cNvPr id="152" name="Google Shape;152;p3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Char char="●"/>
              <a:defRPr/>
            </a:lvl1pPr>
            <a:lvl2pPr lvl="1" algn="l">
              <a:lnSpc>
                <a:spcPct val="100000"/>
              </a:lnSpc>
              <a:spcBef>
                <a:spcPts val="0"/>
              </a:spcBef>
              <a:spcAft>
                <a:spcPts val="0"/>
              </a:spcAft>
              <a:buSzPts val="2800"/>
              <a:buChar char="○"/>
              <a:defRPr/>
            </a:lvl2pPr>
            <a:lvl3pPr lvl="2" algn="l">
              <a:lnSpc>
                <a:spcPct val="100000"/>
              </a:lnSpc>
              <a:spcBef>
                <a:spcPts val="0"/>
              </a:spcBef>
              <a:spcAft>
                <a:spcPts val="0"/>
              </a:spcAft>
              <a:buSzPts val="2800"/>
              <a:buChar char="■"/>
              <a:defRPr/>
            </a:lvl3pPr>
            <a:lvl4pPr lvl="3" algn="l">
              <a:lnSpc>
                <a:spcPct val="100000"/>
              </a:lnSpc>
              <a:spcBef>
                <a:spcPts val="0"/>
              </a:spcBef>
              <a:spcAft>
                <a:spcPts val="0"/>
              </a:spcAft>
              <a:buSzPts val="2800"/>
              <a:buChar char="●"/>
              <a:defRPr/>
            </a:lvl4pPr>
            <a:lvl5pPr lvl="4" algn="l">
              <a:lnSpc>
                <a:spcPct val="100000"/>
              </a:lnSpc>
              <a:spcBef>
                <a:spcPts val="0"/>
              </a:spcBef>
              <a:spcAft>
                <a:spcPts val="0"/>
              </a:spcAft>
              <a:buSzPts val="2800"/>
              <a:buChar char="○"/>
              <a:defRPr/>
            </a:lvl5pPr>
            <a:lvl6pPr lvl="5" algn="l">
              <a:lnSpc>
                <a:spcPct val="100000"/>
              </a:lnSpc>
              <a:spcBef>
                <a:spcPts val="0"/>
              </a:spcBef>
              <a:spcAft>
                <a:spcPts val="0"/>
              </a:spcAft>
              <a:buSzPts val="2800"/>
              <a:buChar char="■"/>
              <a:defRPr/>
            </a:lvl6pPr>
            <a:lvl7pPr lvl="6" algn="l">
              <a:lnSpc>
                <a:spcPct val="100000"/>
              </a:lnSpc>
              <a:spcBef>
                <a:spcPts val="0"/>
              </a:spcBef>
              <a:spcAft>
                <a:spcPts val="0"/>
              </a:spcAft>
              <a:buSzPts val="2800"/>
              <a:buChar char="●"/>
              <a:defRPr/>
            </a:lvl7pPr>
            <a:lvl8pPr lvl="7" algn="l">
              <a:lnSpc>
                <a:spcPct val="100000"/>
              </a:lnSpc>
              <a:spcBef>
                <a:spcPts val="0"/>
              </a:spcBef>
              <a:spcAft>
                <a:spcPts val="0"/>
              </a:spcAft>
              <a:buSzPts val="2800"/>
              <a:buChar char="○"/>
              <a:defRPr/>
            </a:lvl8pPr>
            <a:lvl9pPr lvl="8" algn="l">
              <a:lnSpc>
                <a:spcPct val="100000"/>
              </a:lnSpc>
              <a:spcBef>
                <a:spcPts val="0"/>
              </a:spcBef>
              <a:spcAft>
                <a:spcPts val="0"/>
              </a:spcAft>
              <a:buSzPts val="2800"/>
              <a:buChar char="■"/>
              <a:defRPr/>
            </a:lvl9pPr>
          </a:lstStyle>
          <a:p>
            <a:endParaRPr/>
          </a:p>
        </p:txBody>
      </p:sp>
      <p:sp>
        <p:nvSpPr>
          <p:cNvPr id="153" name="Google Shape;153;p32"/>
          <p:cNvSpPr txBox="1">
            <a:spLocks noGrp="1"/>
          </p:cNvSpPr>
          <p:nvPr>
            <p:ph type="body" idx="1"/>
          </p:nvPr>
        </p:nvSpPr>
        <p:spPr>
          <a:xfrm>
            <a:off x="609600" y="1828800"/>
            <a:ext cx="10417200" cy="4562400"/>
          </a:xfrm>
          <a:prstGeom prst="rect">
            <a:avLst/>
          </a:prstGeom>
          <a:noFill/>
          <a:ln>
            <a:noFill/>
          </a:ln>
        </p:spPr>
        <p:txBody>
          <a:bodyPr spcFirstLastPara="1" wrap="square" lIns="91425" tIns="91425" rIns="91425" bIns="91425" anchor="t" anchorCtr="0">
            <a:noAutofit/>
          </a:bodyPr>
          <a:lstStyle>
            <a:lvl1pPr marL="609585" lvl="0" indent="-304792" algn="l">
              <a:lnSpc>
                <a:spcPct val="115000"/>
              </a:lnSpc>
              <a:spcBef>
                <a:spcPts val="0"/>
              </a:spcBef>
              <a:spcAft>
                <a:spcPts val="0"/>
              </a:spcAft>
              <a:buSzPts val="1800"/>
              <a:buNone/>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772028860"/>
      </p:ext>
    </p:extLst>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54"/>
        <p:cNvGrpSpPr/>
        <p:nvPr/>
      </p:nvGrpSpPr>
      <p:grpSpPr>
        <a:xfrm>
          <a:off x="0" y="0"/>
          <a:ext cx="0" cy="0"/>
          <a:chOff x="0" y="0"/>
          <a:chExt cx="0" cy="0"/>
        </a:xfrm>
      </p:grpSpPr>
      <p:sp>
        <p:nvSpPr>
          <p:cNvPr id="155" name="Google Shape;155;p33"/>
          <p:cNvSpPr txBox="1">
            <a:spLocks noGrp="1"/>
          </p:cNvSpPr>
          <p:nvPr>
            <p:ph type="sldNum" idx="12"/>
          </p:nvPr>
        </p:nvSpPr>
        <p:spPr>
          <a:xfrm>
            <a:off x="11296403" y="6091835"/>
            <a:ext cx="480000" cy="53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156" name="Google Shape;156;p3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Char char="●"/>
              <a:defRPr sz="1467"/>
            </a:lvl1pPr>
            <a:lvl2pPr lvl="1" algn="l">
              <a:lnSpc>
                <a:spcPct val="100000"/>
              </a:lnSpc>
              <a:spcBef>
                <a:spcPts val="0"/>
              </a:spcBef>
              <a:spcAft>
                <a:spcPts val="0"/>
              </a:spcAft>
              <a:buSzPts val="2800"/>
              <a:buChar char="○"/>
              <a:defRPr sz="1467"/>
            </a:lvl2pPr>
            <a:lvl3pPr lvl="2" algn="l">
              <a:lnSpc>
                <a:spcPct val="100000"/>
              </a:lnSpc>
              <a:spcBef>
                <a:spcPts val="0"/>
              </a:spcBef>
              <a:spcAft>
                <a:spcPts val="0"/>
              </a:spcAft>
              <a:buSzPts val="2800"/>
              <a:buChar char="■"/>
              <a:defRPr sz="1467"/>
            </a:lvl3pPr>
            <a:lvl4pPr lvl="3" algn="l">
              <a:lnSpc>
                <a:spcPct val="100000"/>
              </a:lnSpc>
              <a:spcBef>
                <a:spcPts val="0"/>
              </a:spcBef>
              <a:spcAft>
                <a:spcPts val="0"/>
              </a:spcAft>
              <a:buSzPts val="2800"/>
              <a:buChar char="●"/>
              <a:defRPr sz="1467"/>
            </a:lvl4pPr>
            <a:lvl5pPr lvl="4" algn="l">
              <a:lnSpc>
                <a:spcPct val="100000"/>
              </a:lnSpc>
              <a:spcBef>
                <a:spcPts val="0"/>
              </a:spcBef>
              <a:spcAft>
                <a:spcPts val="0"/>
              </a:spcAft>
              <a:buSzPts val="2800"/>
              <a:buChar char="○"/>
              <a:defRPr sz="1467"/>
            </a:lvl5pPr>
            <a:lvl6pPr lvl="5" algn="l">
              <a:lnSpc>
                <a:spcPct val="100000"/>
              </a:lnSpc>
              <a:spcBef>
                <a:spcPts val="0"/>
              </a:spcBef>
              <a:spcAft>
                <a:spcPts val="0"/>
              </a:spcAft>
              <a:buSzPts val="2800"/>
              <a:buChar char="■"/>
              <a:defRPr sz="1467"/>
            </a:lvl6pPr>
            <a:lvl7pPr lvl="6" algn="l">
              <a:lnSpc>
                <a:spcPct val="100000"/>
              </a:lnSpc>
              <a:spcBef>
                <a:spcPts val="0"/>
              </a:spcBef>
              <a:spcAft>
                <a:spcPts val="0"/>
              </a:spcAft>
              <a:buSzPts val="2800"/>
              <a:buChar char="●"/>
              <a:defRPr sz="1467"/>
            </a:lvl7pPr>
            <a:lvl8pPr lvl="7" algn="l">
              <a:lnSpc>
                <a:spcPct val="100000"/>
              </a:lnSpc>
              <a:spcBef>
                <a:spcPts val="0"/>
              </a:spcBef>
              <a:spcAft>
                <a:spcPts val="0"/>
              </a:spcAft>
              <a:buSzPts val="2800"/>
              <a:buChar char="○"/>
              <a:defRPr sz="1467"/>
            </a:lvl8pPr>
            <a:lvl9pPr lvl="8" algn="l">
              <a:lnSpc>
                <a:spcPct val="100000"/>
              </a:lnSpc>
              <a:spcBef>
                <a:spcPts val="0"/>
              </a:spcBef>
              <a:spcAft>
                <a:spcPts val="0"/>
              </a:spcAft>
              <a:buSzPts val="2800"/>
              <a:buChar char="■"/>
              <a:defRPr sz="1467"/>
            </a:lvl9pPr>
          </a:lstStyle>
          <a:p>
            <a:endParaRPr/>
          </a:p>
        </p:txBody>
      </p:sp>
      <p:sp>
        <p:nvSpPr>
          <p:cNvPr id="157" name="Google Shape;157;p33"/>
          <p:cNvSpPr txBox="1">
            <a:spLocks noGrp="1"/>
          </p:cNvSpPr>
          <p:nvPr>
            <p:ph type="body" idx="1"/>
          </p:nvPr>
        </p:nvSpPr>
        <p:spPr>
          <a:xfrm>
            <a:off x="609601" y="1828801"/>
            <a:ext cx="5815200" cy="3022400"/>
          </a:xfrm>
          <a:prstGeom prst="rect">
            <a:avLst/>
          </a:prstGeom>
          <a:noFill/>
          <a:ln>
            <a:noFill/>
          </a:ln>
        </p:spPr>
        <p:txBody>
          <a:bodyPr spcFirstLastPara="1" wrap="square" lIns="91425" tIns="91425" rIns="91425" bIns="91425" anchor="t" anchorCtr="0">
            <a:noAutofit/>
          </a:bodyPr>
          <a:lstStyle>
            <a:lvl1pPr marL="609585" lvl="0" indent="-304792" algn="l">
              <a:lnSpc>
                <a:spcPct val="115000"/>
              </a:lnSpc>
              <a:spcBef>
                <a:spcPts val="0"/>
              </a:spcBef>
              <a:spcAft>
                <a:spcPts val="0"/>
              </a:spcAft>
              <a:buSzPts val="1800"/>
              <a:buNone/>
              <a:defRPr sz="1467"/>
            </a:lvl1pPr>
            <a:lvl2pPr marL="1219170" lvl="1" indent="-423323" algn="l">
              <a:lnSpc>
                <a:spcPct val="115000"/>
              </a:lnSpc>
              <a:spcBef>
                <a:spcPts val="2133"/>
              </a:spcBef>
              <a:spcAft>
                <a:spcPts val="0"/>
              </a:spcAft>
              <a:buSzPts val="1400"/>
              <a:buChar char="○"/>
              <a:defRPr sz="1467"/>
            </a:lvl2pPr>
            <a:lvl3pPr marL="1828754" lvl="2" indent="-423323" algn="l">
              <a:lnSpc>
                <a:spcPct val="115000"/>
              </a:lnSpc>
              <a:spcBef>
                <a:spcPts val="2133"/>
              </a:spcBef>
              <a:spcAft>
                <a:spcPts val="0"/>
              </a:spcAft>
              <a:buSzPts val="1400"/>
              <a:buChar char="■"/>
              <a:defRPr sz="1467"/>
            </a:lvl3pPr>
            <a:lvl4pPr marL="2438339" lvl="3" indent="-423323" algn="l">
              <a:lnSpc>
                <a:spcPct val="115000"/>
              </a:lnSpc>
              <a:spcBef>
                <a:spcPts val="2133"/>
              </a:spcBef>
              <a:spcAft>
                <a:spcPts val="0"/>
              </a:spcAft>
              <a:buSzPts val="1400"/>
              <a:buChar char="●"/>
              <a:defRPr sz="1467"/>
            </a:lvl4pPr>
            <a:lvl5pPr marL="3047924" lvl="4" indent="-423323" algn="l">
              <a:lnSpc>
                <a:spcPct val="115000"/>
              </a:lnSpc>
              <a:spcBef>
                <a:spcPts val="2133"/>
              </a:spcBef>
              <a:spcAft>
                <a:spcPts val="0"/>
              </a:spcAft>
              <a:buSzPts val="1400"/>
              <a:buChar char="○"/>
              <a:defRPr sz="1467"/>
            </a:lvl5pPr>
            <a:lvl6pPr marL="3657509" lvl="5" indent="-423323" algn="l">
              <a:lnSpc>
                <a:spcPct val="115000"/>
              </a:lnSpc>
              <a:spcBef>
                <a:spcPts val="2133"/>
              </a:spcBef>
              <a:spcAft>
                <a:spcPts val="0"/>
              </a:spcAft>
              <a:buSzPts val="1400"/>
              <a:buChar char="■"/>
              <a:defRPr sz="1467"/>
            </a:lvl6pPr>
            <a:lvl7pPr marL="4267093" lvl="6" indent="-423323" algn="l">
              <a:lnSpc>
                <a:spcPct val="115000"/>
              </a:lnSpc>
              <a:spcBef>
                <a:spcPts val="2133"/>
              </a:spcBef>
              <a:spcAft>
                <a:spcPts val="0"/>
              </a:spcAft>
              <a:buSzPts val="1400"/>
              <a:buChar char="●"/>
              <a:defRPr sz="1467"/>
            </a:lvl7pPr>
            <a:lvl8pPr marL="4876678" lvl="7" indent="-423323" algn="l">
              <a:lnSpc>
                <a:spcPct val="115000"/>
              </a:lnSpc>
              <a:spcBef>
                <a:spcPts val="2133"/>
              </a:spcBef>
              <a:spcAft>
                <a:spcPts val="0"/>
              </a:spcAft>
              <a:buSzPts val="1400"/>
              <a:buChar char="○"/>
              <a:defRPr sz="1467"/>
            </a:lvl8pPr>
            <a:lvl9pPr marL="5486263" lvl="8" indent="-423323" algn="l">
              <a:lnSpc>
                <a:spcPct val="115000"/>
              </a:lnSpc>
              <a:spcBef>
                <a:spcPts val="2133"/>
              </a:spcBef>
              <a:spcAft>
                <a:spcPts val="2133"/>
              </a:spcAft>
              <a:buSzPts val="1400"/>
              <a:buChar char="■"/>
              <a:defRPr sz="1467"/>
            </a:lvl9pPr>
          </a:lstStyle>
          <a:p>
            <a:endParaRPr/>
          </a:p>
        </p:txBody>
      </p:sp>
      <p:sp>
        <p:nvSpPr>
          <p:cNvPr id="158" name="Google Shape;158;p33"/>
          <p:cNvSpPr>
            <a:spLocks noGrp="1"/>
          </p:cNvSpPr>
          <p:nvPr>
            <p:ph type="pic" idx="2"/>
          </p:nvPr>
        </p:nvSpPr>
        <p:spPr>
          <a:xfrm>
            <a:off x="6354825" y="1477351"/>
            <a:ext cx="4969600" cy="4932000"/>
          </a:xfrm>
          <a:prstGeom prst="rect">
            <a:avLst/>
          </a:prstGeom>
          <a:noFill/>
          <a:ln>
            <a:noFill/>
          </a:ln>
        </p:spPr>
      </p:sp>
      <p:sp>
        <p:nvSpPr>
          <p:cNvPr id="159" name="Google Shape;159;p33"/>
          <p:cNvSpPr txBox="1">
            <a:spLocks noGrp="1"/>
          </p:cNvSpPr>
          <p:nvPr>
            <p:ph type="body" idx="3"/>
          </p:nvPr>
        </p:nvSpPr>
        <p:spPr>
          <a:xfrm>
            <a:off x="415925" y="5930900"/>
            <a:ext cx="5362400" cy="763600"/>
          </a:xfrm>
          <a:prstGeom prst="rect">
            <a:avLst/>
          </a:prstGeom>
          <a:noFill/>
          <a:ln>
            <a:noFill/>
          </a:ln>
        </p:spPr>
        <p:txBody>
          <a:bodyPr spcFirstLastPara="1" wrap="square" lIns="91425" tIns="91425" rIns="91425" bIns="91425" anchor="t" anchorCtr="0">
            <a:noAutofit/>
          </a:bodyPr>
          <a:lstStyle>
            <a:lvl1pPr marL="609585" lvl="0" indent="-304792" algn="l">
              <a:lnSpc>
                <a:spcPct val="115000"/>
              </a:lnSpc>
              <a:spcBef>
                <a:spcPts val="0"/>
              </a:spcBef>
              <a:spcAft>
                <a:spcPts val="0"/>
              </a:spcAft>
              <a:buSzPts val="1800"/>
              <a:buNone/>
              <a:defRPr sz="1467"/>
            </a:lvl1pPr>
            <a:lvl2pPr marL="1219170" lvl="1" indent="-423323" algn="l">
              <a:lnSpc>
                <a:spcPct val="115000"/>
              </a:lnSpc>
              <a:spcBef>
                <a:spcPts val="2133"/>
              </a:spcBef>
              <a:spcAft>
                <a:spcPts val="0"/>
              </a:spcAft>
              <a:buSzPts val="1400"/>
              <a:buChar char="○"/>
              <a:defRPr sz="1467"/>
            </a:lvl2pPr>
            <a:lvl3pPr marL="1828754" lvl="2" indent="-423323" algn="l">
              <a:lnSpc>
                <a:spcPct val="115000"/>
              </a:lnSpc>
              <a:spcBef>
                <a:spcPts val="2133"/>
              </a:spcBef>
              <a:spcAft>
                <a:spcPts val="0"/>
              </a:spcAft>
              <a:buSzPts val="1400"/>
              <a:buChar char="■"/>
              <a:defRPr sz="1467"/>
            </a:lvl3pPr>
            <a:lvl4pPr marL="2438339" lvl="3" indent="-423323" algn="l">
              <a:lnSpc>
                <a:spcPct val="115000"/>
              </a:lnSpc>
              <a:spcBef>
                <a:spcPts val="2133"/>
              </a:spcBef>
              <a:spcAft>
                <a:spcPts val="0"/>
              </a:spcAft>
              <a:buSzPts val="1400"/>
              <a:buChar char="●"/>
              <a:defRPr sz="1467"/>
            </a:lvl4pPr>
            <a:lvl5pPr marL="3047924" lvl="4" indent="-423323" algn="l">
              <a:lnSpc>
                <a:spcPct val="115000"/>
              </a:lnSpc>
              <a:spcBef>
                <a:spcPts val="2133"/>
              </a:spcBef>
              <a:spcAft>
                <a:spcPts val="0"/>
              </a:spcAft>
              <a:buSzPts val="1400"/>
              <a:buChar char="○"/>
              <a:defRPr sz="1467"/>
            </a:lvl5pPr>
            <a:lvl6pPr marL="3657509" lvl="5" indent="-423323" algn="l">
              <a:lnSpc>
                <a:spcPct val="115000"/>
              </a:lnSpc>
              <a:spcBef>
                <a:spcPts val="2133"/>
              </a:spcBef>
              <a:spcAft>
                <a:spcPts val="0"/>
              </a:spcAft>
              <a:buSzPts val="1400"/>
              <a:buChar char="■"/>
              <a:defRPr sz="1467"/>
            </a:lvl6pPr>
            <a:lvl7pPr marL="4267093" lvl="6" indent="-423323" algn="l">
              <a:lnSpc>
                <a:spcPct val="115000"/>
              </a:lnSpc>
              <a:spcBef>
                <a:spcPts val="2133"/>
              </a:spcBef>
              <a:spcAft>
                <a:spcPts val="0"/>
              </a:spcAft>
              <a:buSzPts val="1400"/>
              <a:buChar char="●"/>
              <a:defRPr sz="1467"/>
            </a:lvl7pPr>
            <a:lvl8pPr marL="4876678" lvl="7" indent="-423323" algn="l">
              <a:lnSpc>
                <a:spcPct val="115000"/>
              </a:lnSpc>
              <a:spcBef>
                <a:spcPts val="2133"/>
              </a:spcBef>
              <a:spcAft>
                <a:spcPts val="0"/>
              </a:spcAft>
              <a:buSzPts val="1400"/>
              <a:buChar char="○"/>
              <a:defRPr sz="1467"/>
            </a:lvl8pPr>
            <a:lvl9pPr marL="5486263" lvl="8" indent="-423323" algn="l">
              <a:lnSpc>
                <a:spcPct val="115000"/>
              </a:lnSpc>
              <a:spcBef>
                <a:spcPts val="2133"/>
              </a:spcBef>
              <a:spcAft>
                <a:spcPts val="2133"/>
              </a:spcAft>
              <a:buSzPts val="1400"/>
              <a:buChar char="■"/>
              <a:defRPr sz="1467"/>
            </a:lvl9pPr>
          </a:lstStyle>
          <a:p>
            <a:endParaRPr/>
          </a:p>
        </p:txBody>
      </p:sp>
    </p:spTree>
    <p:extLst>
      <p:ext uri="{BB962C8B-B14F-4D97-AF65-F5344CB8AC3E}">
        <p14:creationId xmlns:p14="http://schemas.microsoft.com/office/powerpoint/2010/main" val="38262993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RP">
  <p:cSld name="Title and two columns RP">
    <p:spTree>
      <p:nvGrpSpPr>
        <p:cNvPr id="1" name="Shape 160"/>
        <p:cNvGrpSpPr/>
        <p:nvPr/>
      </p:nvGrpSpPr>
      <p:grpSpPr>
        <a:xfrm>
          <a:off x="0" y="0"/>
          <a:ext cx="0" cy="0"/>
          <a:chOff x="0" y="0"/>
          <a:chExt cx="0" cy="0"/>
        </a:xfrm>
      </p:grpSpPr>
      <p:pic>
        <p:nvPicPr>
          <p:cNvPr id="161" name="Google Shape;161;p34"/>
          <p:cNvPicPr preferRelativeResize="0"/>
          <p:nvPr/>
        </p:nvPicPr>
        <p:blipFill rotWithShape="1">
          <a:blip r:embed="rId2">
            <a:alphaModFix/>
          </a:blip>
          <a:srcRect/>
          <a:stretch/>
        </p:blipFill>
        <p:spPr>
          <a:xfrm>
            <a:off x="609600" y="1215885"/>
            <a:ext cx="2150512" cy="179700"/>
          </a:xfrm>
          <a:prstGeom prst="rect">
            <a:avLst/>
          </a:prstGeom>
          <a:noFill/>
          <a:ln>
            <a:noFill/>
          </a:ln>
        </p:spPr>
      </p:pic>
      <p:sp>
        <p:nvSpPr>
          <p:cNvPr id="162" name="Google Shape;162;p34"/>
          <p:cNvSpPr txBox="1">
            <a:spLocks noGrp="1"/>
          </p:cNvSpPr>
          <p:nvPr>
            <p:ph type="title"/>
          </p:nvPr>
        </p:nvSpPr>
        <p:spPr>
          <a:xfrm>
            <a:off x="475488" y="383283"/>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Char char="●"/>
              <a:defRPr/>
            </a:lvl1pPr>
            <a:lvl2pPr lvl="1" algn="l">
              <a:lnSpc>
                <a:spcPct val="100000"/>
              </a:lnSpc>
              <a:spcBef>
                <a:spcPts val="0"/>
              </a:spcBef>
              <a:spcAft>
                <a:spcPts val="0"/>
              </a:spcAft>
              <a:buSzPts val="2800"/>
              <a:buChar char="○"/>
              <a:defRPr/>
            </a:lvl2pPr>
            <a:lvl3pPr lvl="2" algn="l">
              <a:lnSpc>
                <a:spcPct val="100000"/>
              </a:lnSpc>
              <a:spcBef>
                <a:spcPts val="0"/>
              </a:spcBef>
              <a:spcAft>
                <a:spcPts val="0"/>
              </a:spcAft>
              <a:buSzPts val="2800"/>
              <a:buChar char="■"/>
              <a:defRPr/>
            </a:lvl3pPr>
            <a:lvl4pPr lvl="3" algn="l">
              <a:lnSpc>
                <a:spcPct val="100000"/>
              </a:lnSpc>
              <a:spcBef>
                <a:spcPts val="0"/>
              </a:spcBef>
              <a:spcAft>
                <a:spcPts val="0"/>
              </a:spcAft>
              <a:buSzPts val="2800"/>
              <a:buChar char="●"/>
              <a:defRPr/>
            </a:lvl4pPr>
            <a:lvl5pPr lvl="4" algn="l">
              <a:lnSpc>
                <a:spcPct val="100000"/>
              </a:lnSpc>
              <a:spcBef>
                <a:spcPts val="0"/>
              </a:spcBef>
              <a:spcAft>
                <a:spcPts val="0"/>
              </a:spcAft>
              <a:buSzPts val="2800"/>
              <a:buChar char="○"/>
              <a:defRPr/>
            </a:lvl5pPr>
            <a:lvl6pPr lvl="5" algn="l">
              <a:lnSpc>
                <a:spcPct val="100000"/>
              </a:lnSpc>
              <a:spcBef>
                <a:spcPts val="0"/>
              </a:spcBef>
              <a:spcAft>
                <a:spcPts val="0"/>
              </a:spcAft>
              <a:buSzPts val="2800"/>
              <a:buChar char="■"/>
              <a:defRPr/>
            </a:lvl6pPr>
            <a:lvl7pPr lvl="6" algn="l">
              <a:lnSpc>
                <a:spcPct val="100000"/>
              </a:lnSpc>
              <a:spcBef>
                <a:spcPts val="0"/>
              </a:spcBef>
              <a:spcAft>
                <a:spcPts val="0"/>
              </a:spcAft>
              <a:buSzPts val="2800"/>
              <a:buChar char="●"/>
              <a:defRPr/>
            </a:lvl7pPr>
            <a:lvl8pPr lvl="7" algn="l">
              <a:lnSpc>
                <a:spcPct val="100000"/>
              </a:lnSpc>
              <a:spcBef>
                <a:spcPts val="0"/>
              </a:spcBef>
              <a:spcAft>
                <a:spcPts val="0"/>
              </a:spcAft>
              <a:buSzPts val="2800"/>
              <a:buChar char="○"/>
              <a:defRPr/>
            </a:lvl8pPr>
            <a:lvl9pPr lvl="8" algn="l">
              <a:lnSpc>
                <a:spcPct val="100000"/>
              </a:lnSpc>
              <a:spcBef>
                <a:spcPts val="0"/>
              </a:spcBef>
              <a:spcAft>
                <a:spcPts val="0"/>
              </a:spcAft>
              <a:buSzPts val="2800"/>
              <a:buChar char="■"/>
              <a:defRPr/>
            </a:lvl9pPr>
          </a:lstStyle>
          <a:p>
            <a:endParaRPr/>
          </a:p>
        </p:txBody>
      </p:sp>
      <p:sp>
        <p:nvSpPr>
          <p:cNvPr id="163" name="Google Shape;163;p34"/>
          <p:cNvSpPr txBox="1">
            <a:spLocks noGrp="1"/>
          </p:cNvSpPr>
          <p:nvPr>
            <p:ph type="body" idx="1"/>
          </p:nvPr>
        </p:nvSpPr>
        <p:spPr>
          <a:xfrm>
            <a:off x="517201" y="1536632"/>
            <a:ext cx="5121200" cy="4555200"/>
          </a:xfrm>
          <a:prstGeom prst="rect">
            <a:avLst/>
          </a:prstGeom>
          <a:noFill/>
          <a:ln>
            <a:noFill/>
          </a:ln>
        </p:spPr>
        <p:txBody>
          <a:bodyPr spcFirstLastPara="1" wrap="square" lIns="91425" tIns="91425" rIns="91425" bIns="91425" anchor="t" anchorCtr="0">
            <a:noAutofit/>
          </a:bodyPr>
          <a:lstStyle>
            <a:lvl1pPr marL="609585" lvl="0" indent="-304792" algn="l">
              <a:lnSpc>
                <a:spcPct val="115000"/>
              </a:lnSpc>
              <a:spcBef>
                <a:spcPts val="0"/>
              </a:spcBef>
              <a:spcAft>
                <a:spcPts val="0"/>
              </a:spcAft>
              <a:buSzPts val="1800"/>
              <a:buNone/>
              <a:defRPr sz="2400"/>
            </a:lvl1pPr>
            <a:lvl2pPr marL="1219170" lvl="1" indent="-304792" algn="l">
              <a:lnSpc>
                <a:spcPct val="115000"/>
              </a:lnSpc>
              <a:spcBef>
                <a:spcPts val="2133"/>
              </a:spcBef>
              <a:spcAft>
                <a:spcPts val="0"/>
              </a:spcAft>
              <a:buSzPts val="1400"/>
              <a:buNone/>
              <a:defRPr sz="2400"/>
            </a:lvl2pPr>
            <a:lvl3pPr marL="1828754" lvl="2" indent="-304792" algn="l">
              <a:lnSpc>
                <a:spcPct val="115000"/>
              </a:lnSpc>
              <a:spcBef>
                <a:spcPts val="2133"/>
              </a:spcBef>
              <a:spcAft>
                <a:spcPts val="0"/>
              </a:spcAft>
              <a:buSzPts val="1400"/>
              <a:buNone/>
              <a:defRPr sz="2400"/>
            </a:lvl3pPr>
            <a:lvl4pPr marL="2438339" lvl="3" indent="-304792" algn="l">
              <a:lnSpc>
                <a:spcPct val="115000"/>
              </a:lnSpc>
              <a:spcBef>
                <a:spcPts val="2133"/>
              </a:spcBef>
              <a:spcAft>
                <a:spcPts val="0"/>
              </a:spcAft>
              <a:buSzPts val="1400"/>
              <a:buNone/>
              <a:defRPr sz="2400"/>
            </a:lvl4pPr>
            <a:lvl5pPr marL="3047924" lvl="4" indent="-304792" algn="l">
              <a:lnSpc>
                <a:spcPct val="115000"/>
              </a:lnSpc>
              <a:spcBef>
                <a:spcPts val="2133"/>
              </a:spcBef>
              <a:spcAft>
                <a:spcPts val="0"/>
              </a:spcAft>
              <a:buSzPts val="1400"/>
              <a:buNone/>
              <a:defRPr sz="2400"/>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164" name="Google Shape;164;p34"/>
          <p:cNvSpPr>
            <a:spLocks noGrp="1"/>
          </p:cNvSpPr>
          <p:nvPr>
            <p:ph type="pic" idx="2"/>
          </p:nvPr>
        </p:nvSpPr>
        <p:spPr>
          <a:xfrm>
            <a:off x="7028400" y="604851"/>
            <a:ext cx="4507200" cy="5755600"/>
          </a:xfrm>
          <a:prstGeom prst="rect">
            <a:avLst/>
          </a:prstGeom>
          <a:noFill/>
          <a:ln>
            <a:noFill/>
          </a:ln>
        </p:spPr>
      </p:sp>
    </p:spTree>
    <p:extLst>
      <p:ext uri="{BB962C8B-B14F-4D97-AF65-F5344CB8AC3E}">
        <p14:creationId xmlns:p14="http://schemas.microsoft.com/office/powerpoint/2010/main" val="18967036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lumns RP 1">
  <p:cSld name="Title and two columns RP 1">
    <p:spTree>
      <p:nvGrpSpPr>
        <p:cNvPr id="1" name="Shape 165"/>
        <p:cNvGrpSpPr/>
        <p:nvPr/>
      </p:nvGrpSpPr>
      <p:grpSpPr>
        <a:xfrm>
          <a:off x="0" y="0"/>
          <a:ext cx="0" cy="0"/>
          <a:chOff x="0" y="0"/>
          <a:chExt cx="0" cy="0"/>
        </a:xfrm>
      </p:grpSpPr>
      <p:pic>
        <p:nvPicPr>
          <p:cNvPr id="166" name="Google Shape;166;p35"/>
          <p:cNvPicPr preferRelativeResize="0"/>
          <p:nvPr/>
        </p:nvPicPr>
        <p:blipFill rotWithShape="1">
          <a:blip r:embed="rId2">
            <a:alphaModFix/>
          </a:blip>
          <a:srcRect/>
          <a:stretch/>
        </p:blipFill>
        <p:spPr>
          <a:xfrm>
            <a:off x="609600" y="1215885"/>
            <a:ext cx="2150512" cy="179700"/>
          </a:xfrm>
          <a:prstGeom prst="rect">
            <a:avLst/>
          </a:prstGeom>
          <a:noFill/>
          <a:ln>
            <a:noFill/>
          </a:ln>
        </p:spPr>
      </p:pic>
      <p:sp>
        <p:nvSpPr>
          <p:cNvPr id="167" name="Google Shape;167;p35"/>
          <p:cNvSpPr txBox="1">
            <a:spLocks noGrp="1"/>
          </p:cNvSpPr>
          <p:nvPr>
            <p:ph type="title"/>
          </p:nvPr>
        </p:nvSpPr>
        <p:spPr>
          <a:xfrm>
            <a:off x="475488" y="383283"/>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Char char="●"/>
              <a:defRPr/>
            </a:lvl1pPr>
            <a:lvl2pPr lvl="1" algn="l">
              <a:lnSpc>
                <a:spcPct val="100000"/>
              </a:lnSpc>
              <a:spcBef>
                <a:spcPts val="0"/>
              </a:spcBef>
              <a:spcAft>
                <a:spcPts val="0"/>
              </a:spcAft>
              <a:buSzPts val="2800"/>
              <a:buChar char="○"/>
              <a:defRPr/>
            </a:lvl2pPr>
            <a:lvl3pPr lvl="2" algn="l">
              <a:lnSpc>
                <a:spcPct val="100000"/>
              </a:lnSpc>
              <a:spcBef>
                <a:spcPts val="0"/>
              </a:spcBef>
              <a:spcAft>
                <a:spcPts val="0"/>
              </a:spcAft>
              <a:buSzPts val="2800"/>
              <a:buChar char="■"/>
              <a:defRPr/>
            </a:lvl3pPr>
            <a:lvl4pPr lvl="3" algn="l">
              <a:lnSpc>
                <a:spcPct val="100000"/>
              </a:lnSpc>
              <a:spcBef>
                <a:spcPts val="0"/>
              </a:spcBef>
              <a:spcAft>
                <a:spcPts val="0"/>
              </a:spcAft>
              <a:buSzPts val="2800"/>
              <a:buChar char="●"/>
              <a:defRPr/>
            </a:lvl4pPr>
            <a:lvl5pPr lvl="4" algn="l">
              <a:lnSpc>
                <a:spcPct val="100000"/>
              </a:lnSpc>
              <a:spcBef>
                <a:spcPts val="0"/>
              </a:spcBef>
              <a:spcAft>
                <a:spcPts val="0"/>
              </a:spcAft>
              <a:buSzPts val="2800"/>
              <a:buChar char="○"/>
              <a:defRPr/>
            </a:lvl5pPr>
            <a:lvl6pPr lvl="5" algn="l">
              <a:lnSpc>
                <a:spcPct val="100000"/>
              </a:lnSpc>
              <a:spcBef>
                <a:spcPts val="0"/>
              </a:spcBef>
              <a:spcAft>
                <a:spcPts val="0"/>
              </a:spcAft>
              <a:buSzPts val="2800"/>
              <a:buChar char="■"/>
              <a:defRPr/>
            </a:lvl6pPr>
            <a:lvl7pPr lvl="6" algn="l">
              <a:lnSpc>
                <a:spcPct val="100000"/>
              </a:lnSpc>
              <a:spcBef>
                <a:spcPts val="0"/>
              </a:spcBef>
              <a:spcAft>
                <a:spcPts val="0"/>
              </a:spcAft>
              <a:buSzPts val="2800"/>
              <a:buChar char="●"/>
              <a:defRPr/>
            </a:lvl7pPr>
            <a:lvl8pPr lvl="7" algn="l">
              <a:lnSpc>
                <a:spcPct val="100000"/>
              </a:lnSpc>
              <a:spcBef>
                <a:spcPts val="0"/>
              </a:spcBef>
              <a:spcAft>
                <a:spcPts val="0"/>
              </a:spcAft>
              <a:buSzPts val="2800"/>
              <a:buChar char="○"/>
              <a:defRPr/>
            </a:lvl8pPr>
            <a:lvl9pPr lvl="8" algn="l">
              <a:lnSpc>
                <a:spcPct val="100000"/>
              </a:lnSpc>
              <a:spcBef>
                <a:spcPts val="0"/>
              </a:spcBef>
              <a:spcAft>
                <a:spcPts val="0"/>
              </a:spcAft>
              <a:buSzPts val="2800"/>
              <a:buChar char="■"/>
              <a:defRPr/>
            </a:lvl9pPr>
          </a:lstStyle>
          <a:p>
            <a:endParaRPr/>
          </a:p>
        </p:txBody>
      </p:sp>
      <p:sp>
        <p:nvSpPr>
          <p:cNvPr id="168" name="Google Shape;168;p35"/>
          <p:cNvSpPr txBox="1">
            <a:spLocks noGrp="1"/>
          </p:cNvSpPr>
          <p:nvPr>
            <p:ph type="body" idx="1"/>
          </p:nvPr>
        </p:nvSpPr>
        <p:spPr>
          <a:xfrm>
            <a:off x="527667" y="1536633"/>
            <a:ext cx="4121600" cy="4555200"/>
          </a:xfrm>
          <a:prstGeom prst="rect">
            <a:avLst/>
          </a:prstGeom>
          <a:noFill/>
          <a:ln>
            <a:noFill/>
          </a:ln>
        </p:spPr>
        <p:txBody>
          <a:bodyPr spcFirstLastPara="1" wrap="square" lIns="91425" tIns="91425" rIns="91425" bIns="91425" anchor="t" anchorCtr="0">
            <a:noAutofit/>
          </a:bodyPr>
          <a:lstStyle>
            <a:lvl1pPr marL="609585" lvl="0" indent="-304792" algn="l">
              <a:lnSpc>
                <a:spcPct val="115000"/>
              </a:lnSpc>
              <a:spcBef>
                <a:spcPts val="0"/>
              </a:spcBef>
              <a:spcAft>
                <a:spcPts val="0"/>
              </a:spcAft>
              <a:buSzPts val="1800"/>
              <a:buNone/>
              <a:defRPr sz="2400"/>
            </a:lvl1pPr>
            <a:lvl2pPr marL="1219170" lvl="1" indent="-304792" algn="l">
              <a:lnSpc>
                <a:spcPct val="115000"/>
              </a:lnSpc>
              <a:spcBef>
                <a:spcPts val="2133"/>
              </a:spcBef>
              <a:spcAft>
                <a:spcPts val="0"/>
              </a:spcAft>
              <a:buSzPts val="1400"/>
              <a:buNone/>
              <a:defRPr sz="2400"/>
            </a:lvl2pPr>
            <a:lvl3pPr marL="1828754" lvl="2" indent="-304792" algn="l">
              <a:lnSpc>
                <a:spcPct val="115000"/>
              </a:lnSpc>
              <a:spcBef>
                <a:spcPts val="2133"/>
              </a:spcBef>
              <a:spcAft>
                <a:spcPts val="0"/>
              </a:spcAft>
              <a:buSzPts val="1400"/>
              <a:buNone/>
              <a:defRPr sz="2400"/>
            </a:lvl3pPr>
            <a:lvl4pPr marL="2438339" lvl="3" indent="-304792" algn="l">
              <a:lnSpc>
                <a:spcPct val="115000"/>
              </a:lnSpc>
              <a:spcBef>
                <a:spcPts val="2133"/>
              </a:spcBef>
              <a:spcAft>
                <a:spcPts val="0"/>
              </a:spcAft>
              <a:buSzPts val="1400"/>
              <a:buNone/>
              <a:defRPr sz="2400"/>
            </a:lvl4pPr>
            <a:lvl5pPr marL="3047924" lvl="4" indent="-304792" algn="l">
              <a:lnSpc>
                <a:spcPct val="115000"/>
              </a:lnSpc>
              <a:spcBef>
                <a:spcPts val="2133"/>
              </a:spcBef>
              <a:spcAft>
                <a:spcPts val="0"/>
              </a:spcAft>
              <a:buSzPts val="1400"/>
              <a:buNone/>
              <a:defRPr sz="2400"/>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169" name="Google Shape;169;p35"/>
          <p:cNvSpPr>
            <a:spLocks noGrp="1"/>
          </p:cNvSpPr>
          <p:nvPr>
            <p:ph type="pic" idx="2"/>
          </p:nvPr>
        </p:nvSpPr>
        <p:spPr>
          <a:xfrm>
            <a:off x="4742900" y="1632465"/>
            <a:ext cx="6792800" cy="3141600"/>
          </a:xfrm>
          <a:prstGeom prst="rect">
            <a:avLst/>
          </a:prstGeom>
          <a:noFill/>
          <a:ln>
            <a:noFill/>
          </a:ln>
        </p:spPr>
      </p:sp>
    </p:spTree>
    <p:extLst>
      <p:ext uri="{BB962C8B-B14F-4D97-AF65-F5344CB8AC3E}">
        <p14:creationId xmlns:p14="http://schemas.microsoft.com/office/powerpoint/2010/main" val="1152881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wo">
            <a:extLst>
              <a:ext uri="{FF2B5EF4-FFF2-40B4-BE49-F238E27FC236}">
                <a16:creationId xmlns:a16="http://schemas.microsoft.com/office/drawing/2014/main" id="{EE424B12-E737-CDB4-0001-FDFABCD907D4}"/>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9444542B-461F-7458-9D32-E9B1985C4E1F}"/>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5AAF4C90-88D4-D7CD-1C0F-E3AD96F67499}"/>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0388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wo">
            <a:extLst>
              <a:ext uri="{FF2B5EF4-FFF2-40B4-BE49-F238E27FC236}">
                <a16:creationId xmlns:a16="http://schemas.microsoft.com/office/drawing/2014/main" id="{E233A2C0-26E5-F271-55DF-7B710CB8C991}"/>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EC24ADF5-3C7D-1AB8-CECC-B3E785FA8A34}"/>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F81548D9-CCC9-2296-B166-9FAF43CF679C}"/>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7474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2.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theme" Target="../theme/theme4.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99F6BD-262A-61A9-DA62-86899C4FAD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D87CCA-DD6A-91CE-6543-FEBBB7E80E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552571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731" r:id="rId18"/>
    <p:sldLayoutId id="2147483697" r:id="rId19"/>
    <p:sldLayoutId id="2147483680" r:id="rId20"/>
    <p:sldLayoutId id="2147483701" r:id="rId21"/>
    <p:sldLayoutId id="2147483688" r:id="rId22"/>
    <p:sldLayoutId id="2147483732" r:id="rId23"/>
    <p:sldLayoutId id="2147483689" r:id="rId24"/>
    <p:sldLayoutId id="2147483696" r:id="rId25"/>
    <p:sldLayoutId id="2147483695" r:id="rId26"/>
    <p:sldLayoutId id="2147483699" r:id="rId27"/>
    <p:sldLayoutId id="2147483694" r:id="rId28"/>
    <p:sldLayoutId id="2147483682" r:id="rId29"/>
    <p:sldLayoutId id="2147483692" r:id="rId30"/>
    <p:sldLayoutId id="2147483691" r:id="rId31"/>
    <p:sldLayoutId id="2147483690" r:id="rId32"/>
    <p:sldLayoutId id="2147483687" r:id="rId33"/>
    <p:sldLayoutId id="2147483679" r:id="rId34"/>
    <p:sldLayoutId id="2147483693" r:id="rId35"/>
    <p:sldLayoutId id="2147483698" r:id="rId36"/>
    <p:sldLayoutId id="2147483686" r:id="rId37"/>
    <p:sldLayoutId id="2147483700" r:id="rId38"/>
    <p:sldLayoutId id="2147483683" r:id="rId39"/>
    <p:sldLayoutId id="2147483684" r:id="rId40"/>
    <p:sldLayoutId id="2147483685" r:id="rId41"/>
  </p:sldLayoutIdLst>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4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5491353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7/9/2025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91406283"/>
      </p:ext>
    </p:extLst>
  </p:cSld>
  <p:clrMap bg1="lt1" tx1="dk1" bg2="lt2" tx2="dk2" accent1="accent1" accent2="accent2" accent3="accent3" accent4="accent4" accent5="accent5" accent6="accent6" hlink="hlink" folHlink="folHlink"/>
  <p:sldLayoutIdLst>
    <p:sldLayoutId id="2147483746"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71755"/>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 Id="rId9" Type="http://schemas.openxmlformats.org/officeDocument/2006/relationships/image" Target="../media/image58.png"/></Relationships>
</file>

<file path=ppt/slides/_rels/slide10.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7.png"/><Relationship Id="rId7"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80.jpeg"/></Relationships>
</file>

<file path=ppt/slides/_rels/slide1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upload.wikimedia.org/wikipedia/commons/5/59/Alaska_area_compared_to_conterminous_US.svg"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56.png"/><Relationship Id="rId1" Type="http://schemas.openxmlformats.org/officeDocument/2006/relationships/slideLayout" Target="../slideLayouts/slideLayout11.xml"/><Relationship Id="rId5" Type="http://schemas.openxmlformats.org/officeDocument/2006/relationships/image" Target="../media/image85.jpeg"/><Relationship Id="rId4" Type="http://schemas.openxmlformats.org/officeDocument/2006/relationships/image" Target="../media/image84.jpeg"/></Relationships>
</file>

<file path=ppt/slides/_rels/slide1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1.xml"/><Relationship Id="rId4" Type="http://schemas.openxmlformats.org/officeDocument/2006/relationships/image" Target="../media/image88.jpeg"/></Relationships>
</file>

<file path=ppt/slides/_rels/slide1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tags" Target="../tags/tag4.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64.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0.svg"/><Relationship Id="rId11" Type="http://schemas.openxmlformats.org/officeDocument/2006/relationships/image" Target="../media/image63.png"/><Relationship Id="rId5" Type="http://schemas.openxmlformats.org/officeDocument/2006/relationships/image" Target="../media/image59.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48.xml"/><Relationship Id="rId9" Type="http://schemas.openxmlformats.org/officeDocument/2006/relationships/image" Target="../media/image62.svg"/></Relationships>
</file>

<file path=ppt/slides/_rels/slide2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mailto:struitt@southcentralfoundation.com" TargetMode="External"/><Relationship Id="rId1" Type="http://schemas.openxmlformats.org/officeDocument/2006/relationships/slideLayout" Target="../slideLayouts/slideLayout6.xml"/><Relationship Id="rId4" Type="http://schemas.openxmlformats.org/officeDocument/2006/relationships/image" Target="../media/image100.jpeg"/></Relationships>
</file>

<file path=ppt/slides/_rels/slide3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s://storymaps.arcgis.com/stories/e31fb19b882141039baf9cbc444451d3" TargetMode="External"/><Relationship Id="rId1" Type="http://schemas.openxmlformats.org/officeDocument/2006/relationships/slideLayout" Target="../slideLayouts/slideLayout7.xml"/><Relationship Id="rId4" Type="http://schemas.openxmlformats.org/officeDocument/2006/relationships/image" Target="../media/image102.emf"/></Relationships>
</file>

<file path=ppt/slides/_rels/slide3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66.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8.svg"/><Relationship Id="rId7" Type="http://schemas.openxmlformats.org/officeDocument/2006/relationships/image" Target="../media/image72.svg"/><Relationship Id="rId12" Type="http://schemas.openxmlformats.org/officeDocument/2006/relationships/image" Target="../media/image66.svg"/><Relationship Id="rId2" Type="http://schemas.openxmlformats.org/officeDocument/2006/relationships/image" Target="../media/image67.png"/><Relationship Id="rId1" Type="http://schemas.openxmlformats.org/officeDocument/2006/relationships/slideLayout" Target="../slideLayouts/slideLayout48.xml"/><Relationship Id="rId6" Type="http://schemas.openxmlformats.org/officeDocument/2006/relationships/image" Target="../media/image71.png"/><Relationship Id="rId11" Type="http://schemas.openxmlformats.org/officeDocument/2006/relationships/image" Target="../media/image65.png"/><Relationship Id="rId5" Type="http://schemas.openxmlformats.org/officeDocument/2006/relationships/image" Target="../media/image70.svg"/><Relationship Id="rId10" Type="http://schemas.openxmlformats.org/officeDocument/2006/relationships/image" Target="../media/image58.png"/><Relationship Id="rId4" Type="http://schemas.openxmlformats.org/officeDocument/2006/relationships/image" Target="../media/image69.png"/><Relationship Id="rId9" Type="http://schemas.openxmlformats.org/officeDocument/2006/relationships/image" Target="../media/image57.sv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6.sv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3.xml"/><Relationship Id="rId1" Type="http://schemas.openxmlformats.org/officeDocument/2006/relationships/slideLayout" Target="../slideLayouts/slideLayout68.xml"/><Relationship Id="rId4" Type="http://schemas.openxmlformats.org/officeDocument/2006/relationships/hyperlink" Target="https://saferbirth.org/patient-safety-bundles/"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hyperlink" Target="https://saferbirth.org/patient-safety-bundles/" TargetMode="External"/><Relationship Id="rId2" Type="http://schemas.openxmlformats.org/officeDocument/2006/relationships/notesSlide" Target="../notesSlides/notesSlide27.xml"/><Relationship Id="rId1" Type="http://schemas.openxmlformats.org/officeDocument/2006/relationships/slideLayout" Target="../slideLayouts/slideLayout71.xml"/><Relationship Id="rId5" Type="http://schemas.openxmlformats.org/officeDocument/2006/relationships/image" Target="../media/image115.png"/><Relationship Id="rId4" Type="http://schemas.openxmlformats.org/officeDocument/2006/relationships/image" Target="../media/image114.png"/></Relationships>
</file>

<file path=ppt/slides/_rels/slide7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57.xml"/><Relationship Id="rId4" Type="http://schemas.openxmlformats.org/officeDocument/2006/relationships/hyperlink" Target="https://www.cdc.gov/reproductivehealth/maternal-mortality/erase-mm/data-mmrc.html"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7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1.xml"/><Relationship Id="rId1" Type="http://schemas.openxmlformats.org/officeDocument/2006/relationships/slideLayout" Target="../slideLayouts/slideLayout66.xml"/><Relationship Id="rId4" Type="http://schemas.openxmlformats.org/officeDocument/2006/relationships/image" Target="../media/image119.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2.xml"/></Relationships>
</file>

<file path=ppt/slides/_rels/slide7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3.xml"/><Relationship Id="rId1" Type="http://schemas.openxmlformats.org/officeDocument/2006/relationships/slideLayout" Target="../slideLayouts/slideLayout62.xml"/></Relationships>
</file>

<file path=ppt/slides/_rels/slide7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4.xml"/><Relationship Id="rId1" Type="http://schemas.openxmlformats.org/officeDocument/2006/relationships/slideLayout" Target="../slideLayouts/slideLayout58.xml"/></Relationships>
</file>

<file path=ppt/slides/_rels/slide7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5.xml"/><Relationship Id="rId1" Type="http://schemas.openxmlformats.org/officeDocument/2006/relationships/slideLayout" Target="../slideLayouts/slideLayout5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5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tags" Target="../tags/tag10.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64.sv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24.svg"/><Relationship Id="rId11" Type="http://schemas.openxmlformats.org/officeDocument/2006/relationships/image" Target="../media/image63.png"/><Relationship Id="rId5" Type="http://schemas.openxmlformats.org/officeDocument/2006/relationships/image" Target="../media/image123.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48.xml"/><Relationship Id="rId9" Type="http://schemas.openxmlformats.org/officeDocument/2006/relationships/image" Target="../media/image62.svg"/></Relationships>
</file>

<file path=ppt/slides/_rels/slide82.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56.png"/><Relationship Id="rId7"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53.xml"/><Relationship Id="rId6" Type="http://schemas.openxmlformats.org/officeDocument/2006/relationships/image" Target="../media/image125.png"/><Relationship Id="rId5" Type="http://schemas.openxmlformats.org/officeDocument/2006/relationships/image" Target="../media/image58.png"/><Relationship Id="rId4" Type="http://schemas.openxmlformats.org/officeDocument/2006/relationships/image" Target="../media/image57.svg"/><Relationship Id="rId9" Type="http://schemas.openxmlformats.org/officeDocument/2006/relationships/image" Target="../media/image126.png"/></Relationships>
</file>

<file path=ppt/slides/_rels/slide83.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57.svg"/><Relationship Id="rId7" Type="http://schemas.openxmlformats.org/officeDocument/2006/relationships/image" Target="../media/image71.png"/><Relationship Id="rId12" Type="http://schemas.openxmlformats.org/officeDocument/2006/relationships/image" Target="../media/image68.svg"/><Relationship Id="rId2" Type="http://schemas.openxmlformats.org/officeDocument/2006/relationships/image" Target="../media/image56.png"/><Relationship Id="rId1" Type="http://schemas.openxmlformats.org/officeDocument/2006/relationships/slideLayout" Target="../slideLayouts/slideLayout53.xml"/><Relationship Id="rId6" Type="http://schemas.openxmlformats.org/officeDocument/2006/relationships/image" Target="../media/image70.svg"/><Relationship Id="rId11" Type="http://schemas.openxmlformats.org/officeDocument/2006/relationships/image" Target="../media/image67.png"/><Relationship Id="rId5" Type="http://schemas.openxmlformats.org/officeDocument/2006/relationships/image" Target="../media/image69.png"/><Relationship Id="rId10" Type="http://schemas.openxmlformats.org/officeDocument/2006/relationships/image" Target="../media/image66.svg"/><Relationship Id="rId4" Type="http://schemas.openxmlformats.org/officeDocument/2006/relationships/image" Target="../media/image58.png"/><Relationship Id="rId9" Type="http://schemas.openxmlformats.org/officeDocument/2006/relationships/image" Target="../media/image6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tags" Target="../tags/tag7.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64.sv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76.svg"/><Relationship Id="rId11" Type="http://schemas.openxmlformats.org/officeDocument/2006/relationships/image" Target="../media/image63.png"/><Relationship Id="rId5" Type="http://schemas.openxmlformats.org/officeDocument/2006/relationships/image" Target="../media/image75.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48.xml"/><Relationship Id="rId9" Type="http://schemas.openxmlformats.org/officeDocument/2006/relationships/image" Target="../media/image6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4266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flipV="1">
            <a:off x="0" y="0"/>
            <a:ext cx="10077867" cy="279707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2238420" y="0"/>
            <a:ext cx="10077867" cy="2785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2259" y="4555491"/>
            <a:ext cx="2193627" cy="2193627"/>
          </a:xfrm>
          <a:prstGeom prst="rect">
            <a:avLst/>
          </a:prstGeom>
        </p:spPr>
      </p:pic>
      <p:pic>
        <p:nvPicPr>
          <p:cNvPr id="5" name="Picture 5"/>
          <p:cNvPicPr>
            <a:picLocks noChangeAspect="1"/>
          </p:cNvPicPr>
          <p:nvPr/>
        </p:nvPicPr>
        <p:blipFill>
          <a:blip r:embed="rId9"/>
          <a:srcRect/>
          <a:stretch>
            <a:fillRect/>
          </a:stretch>
        </p:blipFill>
        <p:spPr>
          <a:xfrm>
            <a:off x="357609" y="4791828"/>
            <a:ext cx="1722925" cy="1720954"/>
          </a:xfrm>
          <a:prstGeom prst="rect">
            <a:avLst/>
          </a:prstGeom>
        </p:spPr>
      </p:pic>
      <p:sp>
        <p:nvSpPr>
          <p:cNvPr id="6" name="TextBox 6"/>
          <p:cNvSpPr txBox="1"/>
          <p:nvPr/>
        </p:nvSpPr>
        <p:spPr>
          <a:xfrm>
            <a:off x="1180729" y="2234545"/>
            <a:ext cx="9845335" cy="1290546"/>
          </a:xfrm>
          <a:prstGeom prst="rect">
            <a:avLst/>
          </a:prstGeom>
        </p:spPr>
        <p:txBody>
          <a:bodyPr wrap="square" lIns="0" tIns="0" rIns="0" bIns="0" rtlCol="0" anchor="t">
            <a:spAutoFit/>
          </a:bodyPr>
          <a:lstStyle/>
          <a:p>
            <a:pPr algn="ctr" defTabSz="609630">
              <a:lnSpc>
                <a:spcPts val="5226"/>
              </a:lnSpc>
              <a:spcBef>
                <a:spcPct val="0"/>
              </a:spcBef>
              <a:defRPr/>
            </a:pPr>
            <a:r>
              <a:rPr kumimoji="0" lang="en-US" sz="3700" b="0" i="0" u="none" strike="noStrike" kern="1200" cap="none" spc="0" normalizeH="0" baseline="0" noProof="0">
                <a:ln>
                  <a:noFill/>
                </a:ln>
                <a:solidFill>
                  <a:srgbClr val="FFFFFF"/>
                </a:solidFill>
                <a:effectLst/>
                <a:uLnTx/>
                <a:uFillTx/>
                <a:latin typeface="Open Sans Bold"/>
                <a:ea typeface="+mn-ea"/>
                <a:cs typeface="Arial"/>
                <a:sym typeface="Arial"/>
              </a:rPr>
              <a:t>AIM Obstetric Readiness Summer Learning Sprint</a:t>
            </a:r>
            <a:r>
              <a:rPr lang="en-US" sz="3700">
                <a:solidFill>
                  <a:srgbClr val="FFFFFF"/>
                </a:solidFill>
                <a:latin typeface="Open Sans Bold"/>
                <a:cs typeface="Arial"/>
                <a:sym typeface="Arial"/>
              </a:rPr>
              <a:t>: </a:t>
            </a:r>
            <a:r>
              <a:rPr kumimoji="0" lang="en-US" sz="3700" b="0" i="0" u="none" strike="noStrike" kern="1200" cap="none" spc="0" normalizeH="0" baseline="0" noProof="0">
                <a:ln>
                  <a:noFill/>
                </a:ln>
                <a:solidFill>
                  <a:srgbClr val="FFFFFF"/>
                </a:solidFill>
                <a:effectLst/>
                <a:uLnTx/>
                <a:uFillTx/>
                <a:latin typeface="Open Sans Bold"/>
                <a:ea typeface="+mn-ea"/>
                <a:cs typeface="Arial"/>
                <a:sym typeface="Arial"/>
              </a:rPr>
              <a:t> </a:t>
            </a:r>
          </a:p>
        </p:txBody>
      </p:sp>
      <p:sp>
        <p:nvSpPr>
          <p:cNvPr id="7" name="TextBox 7"/>
          <p:cNvSpPr txBox="1"/>
          <p:nvPr/>
        </p:nvSpPr>
        <p:spPr>
          <a:xfrm>
            <a:off x="2079407" y="3978182"/>
            <a:ext cx="8555980" cy="1615827"/>
          </a:xfrm>
          <a:prstGeom prst="rect">
            <a:avLst/>
          </a:prstGeom>
        </p:spPr>
        <p:txBody>
          <a:bodyPr wrap="square" lIns="0" tIns="0" rIns="0" bIns="0" rtlCol="0" anchor="t">
            <a:spAutoFit/>
          </a:bodyPr>
          <a:lstStyle/>
          <a:p>
            <a:pPr algn="ctr" defTabSz="609630">
              <a:defRPr/>
            </a:pPr>
            <a:r>
              <a:rPr lang="en-US" sz="3600" b="1">
                <a:solidFill>
                  <a:schemeClr val="accent2"/>
                </a:solidFill>
                <a:ea typeface="+mn-lt"/>
                <a:cs typeface="+mn-lt"/>
                <a:sym typeface="Arial"/>
              </a:rPr>
              <a:t>Planning and Assessment for Obstetric Emergency Readiness:</a:t>
            </a:r>
            <a:r>
              <a:rPr lang="en-US" sz="3300" b="1">
                <a:solidFill>
                  <a:schemeClr val="accent2"/>
                </a:solidFill>
                <a:ea typeface="+mn-lt"/>
                <a:cs typeface="+mn-lt"/>
                <a:sym typeface="Arial"/>
              </a:rPr>
              <a:t> </a:t>
            </a:r>
            <a:endParaRPr lang="en-US">
              <a:solidFill>
                <a:schemeClr val="accent2"/>
              </a:solidFill>
              <a:ea typeface="+mn-lt"/>
              <a:cs typeface="+mn-lt"/>
              <a:sym typeface="Arial"/>
            </a:endParaRPr>
          </a:p>
          <a:p>
            <a:pPr algn="ctr" defTabSz="609630">
              <a:defRPr/>
            </a:pPr>
            <a:r>
              <a:rPr lang="en-US" sz="3300" b="1">
                <a:solidFill>
                  <a:schemeClr val="accent2"/>
                </a:solidFill>
                <a:ea typeface="+mn-lt"/>
                <a:cs typeface="+mn-lt"/>
                <a:sym typeface="Arial"/>
              </a:rPr>
              <a:t>Moving Information to Action</a:t>
            </a:r>
            <a:endParaRPr lang="en-US">
              <a:solidFill>
                <a:schemeClr val="accent2"/>
              </a:solidFill>
              <a:ea typeface="Calibri"/>
              <a:cs typeface="Calibri"/>
            </a:endParaRPr>
          </a:p>
        </p:txBody>
      </p:sp>
      <p:sp>
        <p:nvSpPr>
          <p:cNvPr id="8" name="TextBox 8"/>
          <p:cNvSpPr txBox="1"/>
          <p:nvPr/>
        </p:nvSpPr>
        <p:spPr>
          <a:xfrm>
            <a:off x="8313454" y="192186"/>
            <a:ext cx="4121071" cy="738664"/>
          </a:xfrm>
          <a:prstGeom prst="rect">
            <a:avLst/>
          </a:prstGeom>
        </p:spPr>
        <p:txBody>
          <a:bodyPr wrap="square" lIns="0" tIns="0" rIns="0" bIns="0" rtlCol="0" anchor="t">
            <a:spAutoFit/>
          </a:bodyPr>
          <a:lstStyle/>
          <a:p>
            <a:pPr algn="ctr" defTabSz="609630">
              <a:defRPr/>
            </a:pPr>
            <a:r>
              <a:rPr lang="en-US" sz="2400">
                <a:solidFill>
                  <a:srgbClr val="FFFFFF"/>
                </a:solidFill>
                <a:latin typeface="Open Sans Bold"/>
                <a:cs typeface="Arial"/>
                <a:sym typeface="Arial"/>
              </a:rPr>
              <a:t>July 9th, 2025</a:t>
            </a:r>
          </a:p>
          <a:p>
            <a:pPr algn="ctr" defTabSz="609630">
              <a:defRPr/>
            </a:pPr>
            <a:r>
              <a:rPr lang="en-US" sz="2400">
                <a:solidFill>
                  <a:srgbClr val="FFFFFF"/>
                </a:solidFill>
                <a:latin typeface="Open Sans Bold"/>
                <a:ea typeface="Open Sans Bold"/>
                <a:cs typeface="Arial"/>
              </a:rPr>
              <a:t>3:00-4:15pm ET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49C"/>
        </a:solidFill>
        <a:effectLst/>
      </p:bgPr>
    </p:bg>
    <p:spTree>
      <p:nvGrpSpPr>
        <p:cNvPr id="1" name=""/>
        <p:cNvGrpSpPr/>
        <p:nvPr/>
      </p:nvGrpSpPr>
      <p:grpSpPr>
        <a:xfrm>
          <a:off x="0" y="0"/>
          <a:ext cx="0" cy="0"/>
          <a:chOff x="0" y="0"/>
          <a:chExt cx="0" cy="0"/>
        </a:xfrm>
      </p:grpSpPr>
      <p:pic>
        <p:nvPicPr>
          <p:cNvPr id="24" name="Picture 23" descr="A person in a pink jacket and hat standing on a rocky beach&#10;&#10;AI-generated content may be incorrect.">
            <a:extLst>
              <a:ext uri="{FF2B5EF4-FFF2-40B4-BE49-F238E27FC236}">
                <a16:creationId xmlns:a16="http://schemas.microsoft.com/office/drawing/2014/main" id="{E76D4C5F-0190-D1CF-0877-73B0E03EE766}"/>
              </a:ext>
            </a:extLst>
          </p:cNvPr>
          <p:cNvPicPr>
            <a:picLocks noChangeAspect="1"/>
          </p:cNvPicPr>
          <p:nvPr/>
        </p:nvPicPr>
        <p:blipFill>
          <a:blip r:embed="rId3"/>
          <a:srcRect l="5862" t="2381" r="10000" b="-2778"/>
          <a:stretch>
            <a:fillRect/>
          </a:stretch>
        </p:blipFill>
        <p:spPr>
          <a:xfrm>
            <a:off x="692409" y="2212320"/>
            <a:ext cx="2355335" cy="2443374"/>
          </a:xfrm>
          <a:prstGeom prst="flowChartConnector">
            <a:avLst/>
          </a:prstGeom>
        </p:spPr>
      </p:pic>
      <p:grpSp>
        <p:nvGrpSpPr>
          <p:cNvPr id="11" name="Group 10">
            <a:extLst>
              <a:ext uri="{FF2B5EF4-FFF2-40B4-BE49-F238E27FC236}">
                <a16:creationId xmlns:a16="http://schemas.microsoft.com/office/drawing/2014/main" id="{BF780ADA-C8C7-D0EE-01FE-08B540CC68B6}"/>
              </a:ext>
            </a:extLst>
          </p:cNvPr>
          <p:cNvGrpSpPr/>
          <p:nvPr/>
        </p:nvGrpSpPr>
        <p:grpSpPr>
          <a:xfrm rot="10800000">
            <a:off x="422391" y="5043040"/>
            <a:ext cx="2629344" cy="842012"/>
            <a:chOff x="8305800" y="7429500"/>
            <a:chExt cx="6934200" cy="1676400"/>
          </a:xfrm>
          <a:solidFill>
            <a:schemeClr val="accent1"/>
          </a:solidFill>
        </p:grpSpPr>
        <p:sp>
          <p:nvSpPr>
            <p:cNvPr id="12" name="Flowchart: Connector 11">
              <a:extLst>
                <a:ext uri="{FF2B5EF4-FFF2-40B4-BE49-F238E27FC236}">
                  <a16:creationId xmlns:a16="http://schemas.microsoft.com/office/drawing/2014/main" id="{2BB30C5D-8896-9BEB-740F-8F75F5B2B3D4}"/>
                </a:ext>
              </a:extLst>
            </p:cNvPr>
            <p:cNvSpPr/>
            <p:nvPr/>
          </p:nvSpPr>
          <p:spPr>
            <a:xfrm>
              <a:off x="8305800" y="7429500"/>
              <a:ext cx="1676400" cy="167640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3" name="Rectangle 12">
              <a:extLst>
                <a:ext uri="{FF2B5EF4-FFF2-40B4-BE49-F238E27FC236}">
                  <a16:creationId xmlns:a16="http://schemas.microsoft.com/office/drawing/2014/main" id="{06F1C425-499B-F874-E7FF-8D8EB1DC167C}"/>
                </a:ext>
              </a:extLst>
            </p:cNvPr>
            <p:cNvSpPr/>
            <p:nvPr/>
          </p:nvSpPr>
          <p:spPr>
            <a:xfrm>
              <a:off x="9067800" y="7429500"/>
              <a:ext cx="6172200" cy="1676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sp>
        <p:nvSpPr>
          <p:cNvPr id="14" name="TextBox 9">
            <a:extLst>
              <a:ext uri="{FF2B5EF4-FFF2-40B4-BE49-F238E27FC236}">
                <a16:creationId xmlns:a16="http://schemas.microsoft.com/office/drawing/2014/main" id="{56424944-D11D-28EC-FBBE-A16C62956F87}"/>
              </a:ext>
            </a:extLst>
          </p:cNvPr>
          <p:cNvSpPr txBox="1"/>
          <p:nvPr/>
        </p:nvSpPr>
        <p:spPr>
          <a:xfrm>
            <a:off x="124472" y="5106592"/>
            <a:ext cx="3148978" cy="705258"/>
          </a:xfrm>
          <a:prstGeom prst="rect">
            <a:avLst/>
          </a:prstGeom>
        </p:spPr>
        <p:txBody>
          <a:bodyPr wrap="square" lIns="0" tIns="0" rIns="0" bIns="0" rtlCol="0" anchor="t">
            <a:spAutoFit/>
          </a:bodyPr>
          <a:lstStyle/>
          <a:p>
            <a:pPr algn="ctr" defTabSz="609630">
              <a:lnSpc>
                <a:spcPts val="3920"/>
              </a:lnSpc>
              <a:spcBef>
                <a:spcPct val="0"/>
              </a:spcBef>
            </a:pPr>
            <a:r>
              <a:rPr lang="en-US" sz="2750">
                <a:solidFill>
                  <a:srgbClr val="FFFFFF"/>
                </a:solidFill>
                <a:latin typeface="Open Sans Bold"/>
              </a:rPr>
              <a:t>Sarah Truitt</a:t>
            </a:r>
            <a:endParaRPr lang="en-US"/>
          </a:p>
          <a:p>
            <a:pPr algn="ctr" defTabSz="609630">
              <a:spcBef>
                <a:spcPct val="0"/>
              </a:spcBef>
            </a:pPr>
            <a:r>
              <a:rPr lang="en-US" sz="1300">
                <a:solidFill>
                  <a:srgbClr val="FFFFFF"/>
                </a:solidFill>
                <a:latin typeface="Open Sans Bold"/>
              </a:rPr>
              <a:t>MD</a:t>
            </a:r>
            <a:endParaRPr lang="en-US" sz="1300">
              <a:solidFill>
                <a:srgbClr val="FFFFFF"/>
              </a:solidFill>
              <a:latin typeface="Open Sans Bold"/>
              <a:ea typeface="Open Sans Bold"/>
              <a:cs typeface="Open Sans Bold"/>
            </a:endParaRPr>
          </a:p>
        </p:txBody>
      </p:sp>
      <p:grpSp>
        <p:nvGrpSpPr>
          <p:cNvPr id="16" name="Group 15">
            <a:extLst>
              <a:ext uri="{FF2B5EF4-FFF2-40B4-BE49-F238E27FC236}">
                <a16:creationId xmlns:a16="http://schemas.microsoft.com/office/drawing/2014/main" id="{7E8FB08F-C497-46BA-C3B4-70ABBB3A5890}"/>
              </a:ext>
            </a:extLst>
          </p:cNvPr>
          <p:cNvGrpSpPr/>
          <p:nvPr/>
        </p:nvGrpSpPr>
        <p:grpSpPr>
          <a:xfrm>
            <a:off x="124859" y="180501"/>
            <a:ext cx="11675339" cy="1666081"/>
            <a:chOff x="193881" y="217360"/>
            <a:chExt cx="17300903" cy="2499121"/>
          </a:xfrm>
        </p:grpSpPr>
        <p:sp>
          <p:nvSpPr>
            <p:cNvPr id="17" name="Rectangle: Rounded Corners 16">
              <a:extLst>
                <a:ext uri="{FF2B5EF4-FFF2-40B4-BE49-F238E27FC236}">
                  <a16:creationId xmlns:a16="http://schemas.microsoft.com/office/drawing/2014/main" id="{033FAEC7-227B-0ADE-6937-926F91C12341}"/>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8" name="Picture 5">
              <a:extLst>
                <a:ext uri="{FF2B5EF4-FFF2-40B4-BE49-F238E27FC236}">
                  <a16:creationId xmlns:a16="http://schemas.microsoft.com/office/drawing/2014/main" id="{E0F86DDE-2AB9-9D2E-FDD0-46822ADA9F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3881" y="217360"/>
              <a:ext cx="2499121" cy="2499121"/>
            </a:xfrm>
            <a:prstGeom prst="rect">
              <a:avLst/>
            </a:prstGeom>
          </p:spPr>
        </p:pic>
        <p:pic>
          <p:nvPicPr>
            <p:cNvPr id="19" name="Picture 6">
              <a:extLst>
                <a:ext uri="{FF2B5EF4-FFF2-40B4-BE49-F238E27FC236}">
                  <a16:creationId xmlns:a16="http://schemas.microsoft.com/office/drawing/2014/main" id="{AF80E7F1-2EA3-8C31-E096-6B1E4D3552CF}"/>
                </a:ext>
              </a:extLst>
            </p:cNvPr>
            <p:cNvPicPr>
              <a:picLocks noChangeAspect="1"/>
            </p:cNvPicPr>
            <p:nvPr/>
          </p:nvPicPr>
          <p:blipFill>
            <a:blip r:embed="rId6"/>
            <a:srcRect/>
            <a:stretch>
              <a:fillRect/>
            </a:stretch>
          </p:blipFill>
          <p:spPr>
            <a:xfrm>
              <a:off x="564616" y="589101"/>
              <a:ext cx="1757651" cy="1755640"/>
            </a:xfrm>
            <a:prstGeom prst="rect">
              <a:avLst/>
            </a:prstGeom>
          </p:spPr>
        </p:pic>
      </p:grpSp>
      <p:sp>
        <p:nvSpPr>
          <p:cNvPr id="20" name="TextBox 8">
            <a:extLst>
              <a:ext uri="{FF2B5EF4-FFF2-40B4-BE49-F238E27FC236}">
                <a16:creationId xmlns:a16="http://schemas.microsoft.com/office/drawing/2014/main" id="{1318BE9E-264D-5674-E48A-B97F30149B22}"/>
              </a:ext>
            </a:extLst>
          </p:cNvPr>
          <p:cNvSpPr txBox="1"/>
          <p:nvPr/>
        </p:nvSpPr>
        <p:spPr>
          <a:xfrm>
            <a:off x="1838907" y="770391"/>
            <a:ext cx="9773956" cy="478657"/>
          </a:xfrm>
          <a:prstGeom prst="rect">
            <a:avLst/>
          </a:prstGeom>
        </p:spPr>
        <p:txBody>
          <a:bodyPr wrap="square" lIns="0" tIns="0" rIns="0" bIns="0" rtlCol="0" anchor="t">
            <a:spAutoFit/>
          </a:bodyPr>
          <a:lstStyle/>
          <a:p>
            <a:pPr defTabSz="609630">
              <a:lnSpc>
                <a:spcPts val="3640"/>
              </a:lnSpc>
            </a:pPr>
            <a:r>
              <a:rPr lang="en-US" sz="4000" b="1">
                <a:solidFill>
                  <a:srgbClr val="642667"/>
                </a:solidFill>
                <a:latin typeface="Open Sans Bold"/>
              </a:rPr>
              <a:t>Today’s Presenters</a:t>
            </a:r>
          </a:p>
        </p:txBody>
      </p:sp>
      <p:pic>
        <p:nvPicPr>
          <p:cNvPr id="4" name="Picture 3" descr="A person wearing glasses and a grey jacket&#10;&#10;AI-generated content may be incorrect.">
            <a:extLst>
              <a:ext uri="{FF2B5EF4-FFF2-40B4-BE49-F238E27FC236}">
                <a16:creationId xmlns:a16="http://schemas.microsoft.com/office/drawing/2014/main" id="{2A95BB69-5640-D104-C963-BDAC6A43C98C}"/>
              </a:ext>
            </a:extLst>
          </p:cNvPr>
          <p:cNvPicPr>
            <a:picLocks noChangeAspect="1"/>
          </p:cNvPicPr>
          <p:nvPr/>
        </p:nvPicPr>
        <p:blipFill>
          <a:blip r:embed="rId7"/>
          <a:srcRect l="18470" t="1587" r="17150" b="-1984"/>
          <a:stretch>
            <a:fillRect/>
          </a:stretch>
        </p:blipFill>
        <p:spPr>
          <a:xfrm>
            <a:off x="3441396" y="2212320"/>
            <a:ext cx="2349100" cy="2443374"/>
          </a:xfrm>
          <a:prstGeom prst="flowChartConnector">
            <a:avLst/>
          </a:prstGeom>
        </p:spPr>
      </p:pic>
      <p:pic>
        <p:nvPicPr>
          <p:cNvPr id="7" name="Picture 6" descr="A person in a blue shirt and tie&#10;&#10;AI-generated content may be incorrect.">
            <a:extLst>
              <a:ext uri="{FF2B5EF4-FFF2-40B4-BE49-F238E27FC236}">
                <a16:creationId xmlns:a16="http://schemas.microsoft.com/office/drawing/2014/main" id="{107DA311-E7E3-1670-D91C-48FFA2594EAB}"/>
              </a:ext>
            </a:extLst>
          </p:cNvPr>
          <p:cNvPicPr>
            <a:picLocks noChangeAspect="1"/>
          </p:cNvPicPr>
          <p:nvPr/>
        </p:nvPicPr>
        <p:blipFill>
          <a:blip r:embed="rId8"/>
          <a:srcRect l="816" t="1362" b="29700"/>
          <a:stretch>
            <a:fillRect/>
          </a:stretch>
        </p:blipFill>
        <p:spPr>
          <a:xfrm>
            <a:off x="6509325" y="2212321"/>
            <a:ext cx="2341013" cy="2439904"/>
          </a:xfrm>
          <a:prstGeom prst="flowChartConnector">
            <a:avLst/>
          </a:prstGeom>
        </p:spPr>
      </p:pic>
      <p:pic>
        <p:nvPicPr>
          <p:cNvPr id="8" name="Picture 7" descr="A person smiling at the camera&#10;&#10;AI-generated content may be incorrect.">
            <a:extLst>
              <a:ext uri="{FF2B5EF4-FFF2-40B4-BE49-F238E27FC236}">
                <a16:creationId xmlns:a16="http://schemas.microsoft.com/office/drawing/2014/main" id="{1A970347-514D-BED2-BD12-61F7340A9E15}"/>
              </a:ext>
            </a:extLst>
          </p:cNvPr>
          <p:cNvPicPr>
            <a:picLocks noChangeAspect="1"/>
          </p:cNvPicPr>
          <p:nvPr/>
        </p:nvPicPr>
        <p:blipFill>
          <a:blip r:embed="rId9"/>
          <a:srcRect l="-408" t="18033" r="816" b="12841"/>
          <a:stretch>
            <a:fillRect/>
          </a:stretch>
        </p:blipFill>
        <p:spPr>
          <a:xfrm>
            <a:off x="9305902" y="2289484"/>
            <a:ext cx="2350630" cy="2444103"/>
          </a:xfrm>
          <a:prstGeom prst="flowChartConnector">
            <a:avLst/>
          </a:prstGeom>
        </p:spPr>
      </p:pic>
      <p:grpSp>
        <p:nvGrpSpPr>
          <p:cNvPr id="33" name="Group 32">
            <a:extLst>
              <a:ext uri="{FF2B5EF4-FFF2-40B4-BE49-F238E27FC236}">
                <a16:creationId xmlns:a16="http://schemas.microsoft.com/office/drawing/2014/main" id="{228B8091-4913-B524-5460-71DC9119AF00}"/>
              </a:ext>
            </a:extLst>
          </p:cNvPr>
          <p:cNvGrpSpPr/>
          <p:nvPr/>
        </p:nvGrpSpPr>
        <p:grpSpPr>
          <a:xfrm rot="10800000">
            <a:off x="9305956" y="5043039"/>
            <a:ext cx="2629346" cy="842012"/>
            <a:chOff x="8305800" y="7429500"/>
            <a:chExt cx="6934200" cy="1676400"/>
          </a:xfrm>
          <a:solidFill>
            <a:schemeClr val="accent1"/>
          </a:solidFill>
        </p:grpSpPr>
        <p:sp>
          <p:nvSpPr>
            <p:cNvPr id="34" name="Flowchart: Connector 33">
              <a:extLst>
                <a:ext uri="{FF2B5EF4-FFF2-40B4-BE49-F238E27FC236}">
                  <a16:creationId xmlns:a16="http://schemas.microsoft.com/office/drawing/2014/main" id="{9EF154D3-E416-9488-39FC-AA0F93657187}"/>
                </a:ext>
              </a:extLst>
            </p:cNvPr>
            <p:cNvSpPr/>
            <p:nvPr/>
          </p:nvSpPr>
          <p:spPr>
            <a:xfrm>
              <a:off x="8305800" y="7429500"/>
              <a:ext cx="1676400" cy="167640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5" name="Rectangle 34">
              <a:extLst>
                <a:ext uri="{FF2B5EF4-FFF2-40B4-BE49-F238E27FC236}">
                  <a16:creationId xmlns:a16="http://schemas.microsoft.com/office/drawing/2014/main" id="{83AC12B5-F232-37DA-6280-5F984AE8C7AF}"/>
                </a:ext>
              </a:extLst>
            </p:cNvPr>
            <p:cNvSpPr/>
            <p:nvPr/>
          </p:nvSpPr>
          <p:spPr>
            <a:xfrm>
              <a:off x="9067800" y="7429500"/>
              <a:ext cx="6172200" cy="1676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grpSp>
        <p:nvGrpSpPr>
          <p:cNvPr id="36" name="Group 35">
            <a:extLst>
              <a:ext uri="{FF2B5EF4-FFF2-40B4-BE49-F238E27FC236}">
                <a16:creationId xmlns:a16="http://schemas.microsoft.com/office/drawing/2014/main" id="{AF8C9E7D-5236-1689-0D21-8831E787D236}"/>
              </a:ext>
            </a:extLst>
          </p:cNvPr>
          <p:cNvGrpSpPr/>
          <p:nvPr/>
        </p:nvGrpSpPr>
        <p:grpSpPr>
          <a:xfrm rot="10800000">
            <a:off x="6508742" y="5043040"/>
            <a:ext cx="2629346" cy="842012"/>
            <a:chOff x="8305800" y="7429500"/>
            <a:chExt cx="6934200" cy="1676400"/>
          </a:xfrm>
          <a:solidFill>
            <a:schemeClr val="accent1"/>
          </a:solidFill>
        </p:grpSpPr>
        <p:sp>
          <p:nvSpPr>
            <p:cNvPr id="37" name="Flowchart: Connector 36">
              <a:extLst>
                <a:ext uri="{FF2B5EF4-FFF2-40B4-BE49-F238E27FC236}">
                  <a16:creationId xmlns:a16="http://schemas.microsoft.com/office/drawing/2014/main" id="{F090D334-E6A2-7542-E5EC-B4DBB440C39E}"/>
                </a:ext>
              </a:extLst>
            </p:cNvPr>
            <p:cNvSpPr/>
            <p:nvPr/>
          </p:nvSpPr>
          <p:spPr>
            <a:xfrm>
              <a:off x="8305800" y="7429500"/>
              <a:ext cx="1676400" cy="167640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8" name="Rectangle 37">
              <a:extLst>
                <a:ext uri="{FF2B5EF4-FFF2-40B4-BE49-F238E27FC236}">
                  <a16:creationId xmlns:a16="http://schemas.microsoft.com/office/drawing/2014/main" id="{BCDCD10F-B2D5-6590-D612-EF29B25EC05D}"/>
                </a:ext>
              </a:extLst>
            </p:cNvPr>
            <p:cNvSpPr/>
            <p:nvPr/>
          </p:nvSpPr>
          <p:spPr>
            <a:xfrm>
              <a:off x="9067800" y="7429500"/>
              <a:ext cx="6172200" cy="1676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grpSp>
        <p:nvGrpSpPr>
          <p:cNvPr id="39" name="Group 38">
            <a:extLst>
              <a:ext uri="{FF2B5EF4-FFF2-40B4-BE49-F238E27FC236}">
                <a16:creationId xmlns:a16="http://schemas.microsoft.com/office/drawing/2014/main" id="{FBF6E5C6-566E-61AD-C444-A8E2BA31CC6A}"/>
              </a:ext>
            </a:extLst>
          </p:cNvPr>
          <p:cNvGrpSpPr/>
          <p:nvPr/>
        </p:nvGrpSpPr>
        <p:grpSpPr>
          <a:xfrm rot="10800000">
            <a:off x="3547551" y="5043039"/>
            <a:ext cx="2629346" cy="842013"/>
            <a:chOff x="8305800" y="7429500"/>
            <a:chExt cx="6934200" cy="1676402"/>
          </a:xfrm>
          <a:solidFill>
            <a:schemeClr val="accent1"/>
          </a:solidFill>
        </p:grpSpPr>
        <p:sp>
          <p:nvSpPr>
            <p:cNvPr id="41" name="Rectangle 40">
              <a:extLst>
                <a:ext uri="{FF2B5EF4-FFF2-40B4-BE49-F238E27FC236}">
                  <a16:creationId xmlns:a16="http://schemas.microsoft.com/office/drawing/2014/main" id="{1B83E2E6-C5DC-B022-684E-B20F76AE1A64}"/>
                </a:ext>
              </a:extLst>
            </p:cNvPr>
            <p:cNvSpPr/>
            <p:nvPr/>
          </p:nvSpPr>
          <p:spPr>
            <a:xfrm>
              <a:off x="9067800" y="7429502"/>
              <a:ext cx="6172200" cy="1676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40" name="Flowchart: Connector 39">
              <a:extLst>
                <a:ext uri="{FF2B5EF4-FFF2-40B4-BE49-F238E27FC236}">
                  <a16:creationId xmlns:a16="http://schemas.microsoft.com/office/drawing/2014/main" id="{6A19E54B-2CD4-B66A-B50F-0132CC06D6CC}"/>
                </a:ext>
              </a:extLst>
            </p:cNvPr>
            <p:cNvSpPr/>
            <p:nvPr/>
          </p:nvSpPr>
          <p:spPr>
            <a:xfrm>
              <a:off x="8305800" y="7429500"/>
              <a:ext cx="1676400" cy="167640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sp>
        <p:nvSpPr>
          <p:cNvPr id="29" name="TextBox 9">
            <a:extLst>
              <a:ext uri="{FF2B5EF4-FFF2-40B4-BE49-F238E27FC236}">
                <a16:creationId xmlns:a16="http://schemas.microsoft.com/office/drawing/2014/main" id="{44B7C4E8-4E99-2D7B-4759-948471D09821}"/>
              </a:ext>
            </a:extLst>
          </p:cNvPr>
          <p:cNvSpPr txBox="1"/>
          <p:nvPr/>
        </p:nvSpPr>
        <p:spPr>
          <a:xfrm>
            <a:off x="3164270" y="5110582"/>
            <a:ext cx="3148978" cy="705258"/>
          </a:xfrm>
          <a:prstGeom prst="rect">
            <a:avLst/>
          </a:prstGeom>
        </p:spPr>
        <p:txBody>
          <a:bodyPr wrap="square" lIns="0" tIns="0" rIns="0" bIns="0" rtlCol="0" anchor="t">
            <a:spAutoFit/>
          </a:bodyPr>
          <a:lstStyle/>
          <a:p>
            <a:pPr algn="ctr" defTabSz="609630">
              <a:lnSpc>
                <a:spcPts val="3920"/>
              </a:lnSpc>
              <a:spcBef>
                <a:spcPct val="0"/>
              </a:spcBef>
            </a:pPr>
            <a:r>
              <a:rPr lang="en-US" sz="2750">
                <a:solidFill>
                  <a:srgbClr val="FFFFFF"/>
                </a:solidFill>
                <a:latin typeface="Open Sans Bold"/>
              </a:rPr>
              <a:t>Izzy Taylor</a:t>
            </a:r>
            <a:endParaRPr lang="en-US"/>
          </a:p>
          <a:p>
            <a:pPr algn="ctr" defTabSz="609630">
              <a:spcBef>
                <a:spcPct val="0"/>
              </a:spcBef>
            </a:pPr>
            <a:r>
              <a:rPr lang="en-US" sz="1300">
                <a:solidFill>
                  <a:srgbClr val="FFFFFF"/>
                </a:solidFill>
                <a:latin typeface="Open Sans Bold"/>
              </a:rPr>
              <a:t>MS, CPHQ</a:t>
            </a:r>
            <a:endParaRPr lang="en-US" sz="1300">
              <a:solidFill>
                <a:srgbClr val="FFFFFF"/>
              </a:solidFill>
              <a:latin typeface="Open Sans Bold"/>
              <a:ea typeface="Open Sans Bold"/>
              <a:cs typeface="Open Sans Bold"/>
            </a:endParaRPr>
          </a:p>
        </p:txBody>
      </p:sp>
      <p:sp>
        <p:nvSpPr>
          <p:cNvPr id="28" name="TextBox 9">
            <a:extLst>
              <a:ext uri="{FF2B5EF4-FFF2-40B4-BE49-F238E27FC236}">
                <a16:creationId xmlns:a16="http://schemas.microsoft.com/office/drawing/2014/main" id="{C3351ED5-8AE7-E31C-550A-45505CFE3658}"/>
              </a:ext>
            </a:extLst>
          </p:cNvPr>
          <p:cNvSpPr txBox="1"/>
          <p:nvPr/>
        </p:nvSpPr>
        <p:spPr>
          <a:xfrm>
            <a:off x="6242302" y="5108577"/>
            <a:ext cx="3148978" cy="705258"/>
          </a:xfrm>
          <a:prstGeom prst="rect">
            <a:avLst/>
          </a:prstGeom>
        </p:spPr>
        <p:txBody>
          <a:bodyPr wrap="square" lIns="0" tIns="0" rIns="0" bIns="0" rtlCol="0" anchor="t">
            <a:spAutoFit/>
          </a:bodyPr>
          <a:lstStyle/>
          <a:p>
            <a:pPr algn="ctr" defTabSz="609630">
              <a:lnSpc>
                <a:spcPts val="3920"/>
              </a:lnSpc>
              <a:spcBef>
                <a:spcPct val="0"/>
              </a:spcBef>
            </a:pPr>
            <a:r>
              <a:rPr lang="en-US" sz="2400">
                <a:solidFill>
                  <a:srgbClr val="FFFFFF"/>
                </a:solidFill>
                <a:latin typeface="Open Sans Bold"/>
              </a:rPr>
              <a:t>David Laflamme</a:t>
            </a:r>
            <a:endParaRPr lang="en-US" sz="2400">
              <a:ea typeface="Calibri"/>
              <a:cs typeface="Calibri"/>
            </a:endParaRPr>
          </a:p>
          <a:p>
            <a:pPr algn="ctr" defTabSz="609630">
              <a:spcBef>
                <a:spcPct val="0"/>
              </a:spcBef>
            </a:pPr>
            <a:r>
              <a:rPr lang="en-US" sz="1300">
                <a:solidFill>
                  <a:srgbClr val="FFFFFF"/>
                </a:solidFill>
                <a:latin typeface="Open Sans Bold"/>
                <a:ea typeface="Open Sans Bold"/>
                <a:cs typeface="Open Sans Bold"/>
              </a:rPr>
              <a:t>PhD</a:t>
            </a:r>
          </a:p>
        </p:txBody>
      </p:sp>
      <p:sp>
        <p:nvSpPr>
          <p:cNvPr id="43" name="TextBox 9">
            <a:extLst>
              <a:ext uri="{FF2B5EF4-FFF2-40B4-BE49-F238E27FC236}">
                <a16:creationId xmlns:a16="http://schemas.microsoft.com/office/drawing/2014/main" id="{A70128EB-43ED-498F-B55A-666DB5EC839E}"/>
              </a:ext>
            </a:extLst>
          </p:cNvPr>
          <p:cNvSpPr txBox="1"/>
          <p:nvPr/>
        </p:nvSpPr>
        <p:spPr>
          <a:xfrm>
            <a:off x="9039517" y="5118222"/>
            <a:ext cx="3148978" cy="705258"/>
          </a:xfrm>
          <a:prstGeom prst="rect">
            <a:avLst/>
          </a:prstGeom>
        </p:spPr>
        <p:txBody>
          <a:bodyPr wrap="square" lIns="0" tIns="0" rIns="0" bIns="0" rtlCol="0" anchor="t">
            <a:spAutoFit/>
          </a:bodyPr>
          <a:lstStyle/>
          <a:p>
            <a:pPr algn="ctr" defTabSz="609630">
              <a:lnSpc>
                <a:spcPts val="3920"/>
              </a:lnSpc>
              <a:spcBef>
                <a:spcPct val="0"/>
              </a:spcBef>
            </a:pPr>
            <a:r>
              <a:rPr lang="en-US" sz="2400">
                <a:solidFill>
                  <a:srgbClr val="FFFFFF"/>
                </a:solidFill>
                <a:latin typeface="Open Sans Bold"/>
              </a:rPr>
              <a:t>Meg Sheahan</a:t>
            </a:r>
            <a:endParaRPr lang="en-US"/>
          </a:p>
          <a:p>
            <a:pPr algn="ctr" defTabSz="609630">
              <a:spcBef>
                <a:spcPct val="0"/>
              </a:spcBef>
            </a:pPr>
            <a:r>
              <a:rPr lang="en-US" sz="1300">
                <a:solidFill>
                  <a:srgbClr val="FFFFFF"/>
                </a:solidFill>
                <a:latin typeface="Open Sans Bold"/>
                <a:ea typeface="Open Sans Bold"/>
                <a:cs typeface="Open Sans Bold"/>
              </a:rPr>
              <a:t>MSN, CNM, MPH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3AC2D-F087-BAC3-B37D-FA48E1A18B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815794-1994-F125-7A06-50AE264D0D18}"/>
              </a:ext>
            </a:extLst>
          </p:cNvPr>
          <p:cNvSpPr>
            <a:spLocks noGrp="1"/>
          </p:cNvSpPr>
          <p:nvPr>
            <p:ph type="title"/>
          </p:nvPr>
        </p:nvSpPr>
        <p:spPr>
          <a:xfrm>
            <a:off x="1351384" y="1904674"/>
            <a:ext cx="10515600" cy="2909921"/>
          </a:xfrm>
        </p:spPr>
        <p:txBody>
          <a:bodyPr>
            <a:normAutofit/>
          </a:bodyPr>
          <a:lstStyle/>
          <a:p>
            <a:r>
              <a:rPr lang="en-US"/>
              <a:t>Obstetric Emergency</a:t>
            </a:r>
            <a:br>
              <a:rPr lang="en-US"/>
            </a:br>
            <a:r>
              <a:rPr lang="en-US"/>
              <a:t>Readiness: State of Alaska </a:t>
            </a:r>
            <a:br>
              <a:rPr lang="en-US"/>
            </a:br>
            <a:br>
              <a:rPr lang="en-US">
                <a:solidFill>
                  <a:schemeClr val="accent5"/>
                </a:solidFill>
              </a:rPr>
            </a:br>
            <a:r>
              <a:rPr lang="en-US" sz="3100">
                <a:solidFill>
                  <a:schemeClr val="accent5"/>
                </a:solidFill>
              </a:rPr>
              <a:t>Sarah Truitt, MD, FACOG </a:t>
            </a:r>
            <a:br>
              <a:rPr lang="en-US" sz="3100">
                <a:solidFill>
                  <a:schemeClr val="accent5"/>
                </a:solidFill>
              </a:rPr>
            </a:br>
            <a:r>
              <a:rPr lang="en-US" sz="3100">
                <a:solidFill>
                  <a:schemeClr val="accent5"/>
                </a:solidFill>
              </a:rPr>
              <a:t>AKPQC Steering Committee Member</a:t>
            </a:r>
          </a:p>
        </p:txBody>
      </p:sp>
      <p:pic>
        <p:nvPicPr>
          <p:cNvPr id="3" name="Picture 2" descr="undefined">
            <a:extLst>
              <a:ext uri="{FF2B5EF4-FFF2-40B4-BE49-F238E27FC236}">
                <a16:creationId xmlns:a16="http://schemas.microsoft.com/office/drawing/2014/main" id="{42E4DADA-C666-92A9-0365-FC5A0DDDA6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47052" y="2076391"/>
            <a:ext cx="1637030" cy="1156335"/>
          </a:xfrm>
          <a:prstGeom prst="rect">
            <a:avLst/>
          </a:prstGeom>
          <a:noFill/>
          <a:ln>
            <a:noFill/>
          </a:ln>
        </p:spPr>
      </p:pic>
    </p:spTree>
    <p:extLst>
      <p:ext uri="{BB962C8B-B14F-4D97-AF65-F5344CB8AC3E}">
        <p14:creationId xmlns:p14="http://schemas.microsoft.com/office/powerpoint/2010/main" val="25518772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5F67C-5FB1-F433-5A00-A2FB4F32E3C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9CB37B6-7145-CD0D-F8AC-62BAEFBEB72F}"/>
              </a:ext>
            </a:extLst>
          </p:cNvPr>
          <p:cNvSpPr>
            <a:spLocks noGrp="1"/>
          </p:cNvSpPr>
          <p:nvPr>
            <p:ph type="title"/>
          </p:nvPr>
        </p:nvSpPr>
        <p:spPr>
          <a:xfrm>
            <a:off x="838200" y="365125"/>
            <a:ext cx="10515600" cy="1325563"/>
          </a:xfrm>
        </p:spPr>
        <p:txBody>
          <a:bodyPr/>
          <a:lstStyle/>
          <a:p>
            <a:r>
              <a:rPr lang="en-US"/>
              <a:t>Geography: Is Alaska a big state?</a:t>
            </a:r>
          </a:p>
        </p:txBody>
      </p:sp>
      <p:pic>
        <p:nvPicPr>
          <p:cNvPr id="2" name="Content Placeholder 1">
            <a:hlinkClick r:id="rId2"/>
            <a:extLst>
              <a:ext uri="{FF2B5EF4-FFF2-40B4-BE49-F238E27FC236}">
                <a16:creationId xmlns:a16="http://schemas.microsoft.com/office/drawing/2014/main" id="{FBCC4130-C2C3-5907-4881-7B114C1B636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82115" y="1429431"/>
            <a:ext cx="663061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2518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32982-7163-70B0-F88E-7E9F933434D7}"/>
            </a:ext>
          </a:extLst>
        </p:cNvPr>
        <p:cNvGrpSpPr/>
        <p:nvPr/>
      </p:nvGrpSpPr>
      <p:grpSpPr>
        <a:xfrm>
          <a:off x="0" y="0"/>
          <a:ext cx="0" cy="0"/>
          <a:chOff x="0" y="0"/>
          <a:chExt cx="0" cy="0"/>
        </a:xfrm>
      </p:grpSpPr>
      <p:sp>
        <p:nvSpPr>
          <p:cNvPr id="16" name="TextBox 9">
            <a:extLst>
              <a:ext uri="{FF2B5EF4-FFF2-40B4-BE49-F238E27FC236}">
                <a16:creationId xmlns:a16="http://schemas.microsoft.com/office/drawing/2014/main" id="{7B4722BF-2037-9E41-3C98-2C7E4C1AAF1E}"/>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400" b="1" i="0" u="none" strike="noStrike" kern="1200" cap="none" spc="0" normalizeH="0" baseline="0" noProof="0">
              <a:ln>
                <a:noFill/>
              </a:ln>
              <a:solidFill>
                <a:prstClr val="black"/>
              </a:solidFill>
              <a:effectLst/>
              <a:uLnTx/>
              <a:uFillTx/>
              <a:latin typeface="Open Sans"/>
              <a:ea typeface="+mn-ea"/>
              <a:cs typeface="+mn-cs"/>
            </a:endParaRPr>
          </a:p>
        </p:txBody>
      </p:sp>
      <p:grpSp>
        <p:nvGrpSpPr>
          <p:cNvPr id="6" name="Group 5">
            <a:extLst>
              <a:ext uri="{FF2B5EF4-FFF2-40B4-BE49-F238E27FC236}">
                <a16:creationId xmlns:a16="http://schemas.microsoft.com/office/drawing/2014/main" id="{7B8B2192-45BA-D194-B49E-60FA82B7A02B}"/>
              </a:ext>
            </a:extLst>
          </p:cNvPr>
          <p:cNvGrpSpPr/>
          <p:nvPr/>
        </p:nvGrpSpPr>
        <p:grpSpPr>
          <a:xfrm>
            <a:off x="6172200" y="3627052"/>
            <a:ext cx="5181601" cy="748484"/>
            <a:chOff x="193881" y="217360"/>
            <a:chExt cx="17300903" cy="2499121"/>
          </a:xfrm>
        </p:grpSpPr>
        <p:sp>
          <p:nvSpPr>
            <p:cNvPr id="7" name="Rectangle: Rounded Corners 6">
              <a:extLst>
                <a:ext uri="{FF2B5EF4-FFF2-40B4-BE49-F238E27FC236}">
                  <a16:creationId xmlns:a16="http://schemas.microsoft.com/office/drawing/2014/main" id="{A3096D3B-9383-2B7B-E716-842E5C3C660C}"/>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68237" rtl="0" eaLnBrk="1" fontAlgn="auto" latinLnBrk="0" hangingPunct="1">
                <a:lnSpc>
                  <a:spcPct val="100000"/>
                </a:lnSpc>
                <a:spcBef>
                  <a:spcPts val="0"/>
                </a:spcBef>
                <a:spcAft>
                  <a:spcPts val="600"/>
                </a:spcAft>
                <a:buClrTx/>
                <a:buSzTx/>
                <a:buFontTx/>
                <a:buNone/>
                <a:tabLst/>
                <a:defRPr/>
              </a:pPr>
              <a:r>
                <a:rPr kumimoji="0" lang="en-US" sz="528" b="0" i="0" u="none" strike="noStrike" kern="1200" cap="none" spc="0" normalizeH="0" baseline="0" noProof="0">
                  <a:ln>
                    <a:noFill/>
                  </a:ln>
                  <a:solidFill>
                    <a:prstClr val="black"/>
                  </a:solidFill>
                  <a:effectLst/>
                  <a:uLnTx/>
                  <a:uFillTx/>
                  <a:latin typeface="Calibri"/>
                  <a:ea typeface="+mn-ea"/>
                  <a:cs typeface="+mn-cs"/>
                  <a:sym typeface="Arial"/>
                </a:rPr>
                <a:t> </a:t>
              </a:r>
              <a:endParaRPr kumimoji="0" lang="en-US" sz="12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5">
              <a:extLst>
                <a:ext uri="{FF2B5EF4-FFF2-40B4-BE49-F238E27FC236}">
                  <a16:creationId xmlns:a16="http://schemas.microsoft.com/office/drawing/2014/main" id="{2858D894-378A-B12E-AACA-9CA1E5ADA5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3881" y="217360"/>
              <a:ext cx="2499121" cy="2499121"/>
            </a:xfrm>
            <a:prstGeom prst="rect">
              <a:avLst/>
            </a:prstGeom>
          </p:spPr>
        </p:pic>
      </p:grpSp>
      <p:sp>
        <p:nvSpPr>
          <p:cNvPr id="10" name="Title 9">
            <a:extLst>
              <a:ext uri="{FF2B5EF4-FFF2-40B4-BE49-F238E27FC236}">
                <a16:creationId xmlns:a16="http://schemas.microsoft.com/office/drawing/2014/main" id="{3DE2E691-BD8E-87EE-374C-A624A05DC4D2}"/>
              </a:ext>
            </a:extLst>
          </p:cNvPr>
          <p:cNvSpPr>
            <a:spLocks noGrp="1"/>
          </p:cNvSpPr>
          <p:nvPr>
            <p:ph type="title"/>
          </p:nvPr>
        </p:nvSpPr>
        <p:spPr/>
        <p:txBody>
          <a:bodyPr/>
          <a:lstStyle/>
          <a:p>
            <a:r>
              <a:rPr lang="en-US"/>
              <a:t>What is unique about Alaska?</a:t>
            </a:r>
          </a:p>
        </p:txBody>
      </p:sp>
      <p:sp>
        <p:nvSpPr>
          <p:cNvPr id="11" name="Content Placeholder 10">
            <a:extLst>
              <a:ext uri="{FF2B5EF4-FFF2-40B4-BE49-F238E27FC236}">
                <a16:creationId xmlns:a16="http://schemas.microsoft.com/office/drawing/2014/main" id="{745E0970-48C2-C33B-CB02-9F5A0C1F023A}"/>
              </a:ext>
            </a:extLst>
          </p:cNvPr>
          <p:cNvSpPr>
            <a:spLocks noGrp="1"/>
          </p:cNvSpPr>
          <p:nvPr>
            <p:ph sz="half" idx="1"/>
          </p:nvPr>
        </p:nvSpPr>
        <p:spPr>
          <a:xfrm>
            <a:off x="599119" y="1452098"/>
            <a:ext cx="5472362" cy="4826012"/>
          </a:xfrm>
        </p:spPr>
        <p:txBody>
          <a:bodyPr vert="horz" lIns="91440" tIns="45720" rIns="91440" bIns="45720" rtlCol="0" anchor="t">
            <a:normAutofit fontScale="77500" lnSpcReduction="20000"/>
          </a:bodyPr>
          <a:lstStyle/>
          <a:p>
            <a:pPr marL="0" indent="0">
              <a:lnSpc>
                <a:spcPct val="80000"/>
              </a:lnSpc>
              <a:buNone/>
            </a:pPr>
            <a:r>
              <a:rPr lang="en-US" altLang="en-US">
                <a:cs typeface="Arial"/>
              </a:rPr>
              <a:t>Texas = 265,581 sq mi </a:t>
            </a:r>
          </a:p>
          <a:p>
            <a:pPr marL="0" indent="0">
              <a:lnSpc>
                <a:spcPct val="80000"/>
              </a:lnSpc>
              <a:buNone/>
            </a:pPr>
            <a:r>
              <a:rPr lang="en-US" altLang="en-US">
                <a:cs typeface="Arial"/>
              </a:rPr>
              <a:t>Alaska = 570,380 sq mi</a:t>
            </a:r>
            <a:endParaRPr lang="en-US" altLang="en-US">
              <a:ea typeface="Open Sans"/>
              <a:cs typeface="Arial"/>
            </a:endParaRPr>
          </a:p>
          <a:p>
            <a:pPr marL="0" indent="0">
              <a:lnSpc>
                <a:spcPct val="80000"/>
              </a:lnSpc>
              <a:buNone/>
            </a:pPr>
            <a:endParaRPr lang="en-US" altLang="en-US">
              <a:cs typeface="Arial" charset="0"/>
            </a:endParaRPr>
          </a:p>
          <a:p>
            <a:pPr marL="0" indent="0">
              <a:lnSpc>
                <a:spcPct val="80000"/>
              </a:lnSpc>
              <a:buNone/>
            </a:pPr>
            <a:r>
              <a:rPr lang="en-US" altLang="en-US">
                <a:cs typeface="Arial"/>
              </a:rPr>
              <a:t>Alaska has more ocean coastline than all of the other U.S. states combined.</a:t>
            </a:r>
            <a:endParaRPr lang="en-US" altLang="en-US">
              <a:ea typeface="Open Sans"/>
              <a:cs typeface="Arial"/>
            </a:endParaRPr>
          </a:p>
          <a:p>
            <a:pPr marL="0" indent="0">
              <a:lnSpc>
                <a:spcPct val="80000"/>
              </a:lnSpc>
              <a:buNone/>
            </a:pPr>
            <a:endParaRPr lang="en-US" altLang="en-US">
              <a:cs typeface="Arial" charset="0"/>
            </a:endParaRPr>
          </a:p>
          <a:p>
            <a:pPr marL="0" indent="0">
              <a:lnSpc>
                <a:spcPct val="80000"/>
              </a:lnSpc>
              <a:buNone/>
            </a:pPr>
            <a:r>
              <a:rPr lang="en-US" altLang="en-US">
                <a:cs typeface="Arial"/>
              </a:rPr>
              <a:t>Alaska is the only state whose capital city is accessible only via ship or air.</a:t>
            </a:r>
            <a:endParaRPr lang="en-US" altLang="en-US">
              <a:ea typeface="Open Sans"/>
              <a:cs typeface="Arial"/>
            </a:endParaRPr>
          </a:p>
          <a:p>
            <a:pPr>
              <a:lnSpc>
                <a:spcPct val="80000"/>
              </a:lnSpc>
              <a:buFont typeface="Arial" panose="020B0604020202020204" pitchFamily="34" charset="0"/>
              <a:buChar char="•"/>
            </a:pPr>
            <a:endParaRPr lang="en-US" altLang="en-US">
              <a:cs typeface="Arial" charset="0"/>
            </a:endParaRPr>
          </a:p>
          <a:p>
            <a:pPr marL="0" indent="0">
              <a:lnSpc>
                <a:spcPct val="80000"/>
              </a:lnSpc>
              <a:buNone/>
            </a:pPr>
            <a:r>
              <a:rPr lang="en-US" altLang="en-US">
                <a:cs typeface="Arial"/>
              </a:rPr>
              <a:t>There are 229 federally recognized Alaska Native Tribes in Alaska.</a:t>
            </a:r>
            <a:endParaRPr lang="en-US" altLang="en-US">
              <a:ea typeface="Open Sans"/>
              <a:cs typeface="Arial"/>
            </a:endParaRPr>
          </a:p>
          <a:p>
            <a:pPr marL="0" indent="0">
              <a:lnSpc>
                <a:spcPct val="80000"/>
              </a:lnSpc>
              <a:buNone/>
            </a:pPr>
            <a:endParaRPr lang="en-US" altLang="en-US">
              <a:cs typeface="Arial" charset="0"/>
            </a:endParaRPr>
          </a:p>
          <a:p>
            <a:pPr marL="0" indent="0">
              <a:lnSpc>
                <a:spcPct val="80000"/>
              </a:lnSpc>
              <a:buNone/>
            </a:pPr>
            <a:r>
              <a:rPr lang="en-US" altLang="en-US">
                <a:cs typeface="Arial"/>
              </a:rPr>
              <a:t>AND… we have Denali, active volcanoes, whales, salmon, earthquakes and extremes of weather.</a:t>
            </a:r>
            <a:endParaRPr lang="en-US" altLang="en-US">
              <a:ea typeface="Open Sans"/>
              <a:cs typeface="Arial"/>
            </a:endParaRPr>
          </a:p>
          <a:p>
            <a:endParaRPr lang="en-US"/>
          </a:p>
        </p:txBody>
      </p:sp>
      <p:pic>
        <p:nvPicPr>
          <p:cNvPr id="4" name="Content Placeholder 3" descr="A mountain range with clouds in the sky&#10;&#10;AI-generated content may be incorrect.">
            <a:extLst>
              <a:ext uri="{FF2B5EF4-FFF2-40B4-BE49-F238E27FC236}">
                <a16:creationId xmlns:a16="http://schemas.microsoft.com/office/drawing/2014/main" id="{0F09C394-4921-3E5E-8814-9C6F072D039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8233036" y="8474075"/>
            <a:ext cx="4945453" cy="4606925"/>
          </a:xfrm>
        </p:spPr>
      </p:pic>
      <p:pic>
        <p:nvPicPr>
          <p:cNvPr id="1027" name="Picture 3">
            <a:extLst>
              <a:ext uri="{FF2B5EF4-FFF2-40B4-BE49-F238E27FC236}">
                <a16:creationId xmlns:a16="http://schemas.microsoft.com/office/drawing/2014/main" id="{283784E8-79BE-EA0F-701A-8B4A6D5316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1702" y="1412542"/>
            <a:ext cx="3075374" cy="276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mountain range with clouds in the sky">
            <a:extLst>
              <a:ext uri="{FF2B5EF4-FFF2-40B4-BE49-F238E27FC236}">
                <a16:creationId xmlns:a16="http://schemas.microsoft.com/office/drawing/2014/main" id="{C968D2D1-3AEC-B3AF-6693-AB57204475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816" y="3432456"/>
            <a:ext cx="2952750" cy="2836506"/>
          </a:xfrm>
          <a:prstGeom prst="rect">
            <a:avLst/>
          </a:prstGeom>
        </p:spPr>
      </p:pic>
    </p:spTree>
    <p:extLst>
      <p:ext uri="{BB962C8B-B14F-4D97-AF65-F5344CB8AC3E}">
        <p14:creationId xmlns:p14="http://schemas.microsoft.com/office/powerpoint/2010/main" val="11350376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83127A-FD5E-024F-D22D-54C28FA8B2AD}"/>
              </a:ext>
            </a:extLst>
          </p:cNvPr>
          <p:cNvSpPr>
            <a:spLocks noGrp="1"/>
          </p:cNvSpPr>
          <p:nvPr>
            <p:ph type="title"/>
          </p:nvPr>
        </p:nvSpPr>
        <p:spPr>
          <a:xfrm>
            <a:off x="599566" y="165184"/>
            <a:ext cx="10515600" cy="2852737"/>
          </a:xfrm>
        </p:spPr>
        <p:txBody>
          <a:bodyPr/>
          <a:lstStyle/>
          <a:p>
            <a:r>
              <a:rPr lang="en-US"/>
              <a:t>Alaska Birth Data </a:t>
            </a:r>
            <a:br>
              <a:rPr lang="en-US"/>
            </a:br>
            <a:r>
              <a:rPr lang="en-US"/>
              <a:t>2019-2023</a:t>
            </a:r>
          </a:p>
        </p:txBody>
      </p:sp>
      <p:sp>
        <p:nvSpPr>
          <p:cNvPr id="6" name="Text Placeholder 5">
            <a:extLst>
              <a:ext uri="{FF2B5EF4-FFF2-40B4-BE49-F238E27FC236}">
                <a16:creationId xmlns:a16="http://schemas.microsoft.com/office/drawing/2014/main" id="{EE85998B-ED91-F78D-2025-9075ADEFE80E}"/>
              </a:ext>
            </a:extLst>
          </p:cNvPr>
          <p:cNvSpPr>
            <a:spLocks noGrp="1"/>
          </p:cNvSpPr>
          <p:nvPr>
            <p:ph type="body" idx="1"/>
          </p:nvPr>
        </p:nvSpPr>
        <p:spPr>
          <a:xfrm>
            <a:off x="607916" y="3600418"/>
            <a:ext cx="10515600" cy="1500187"/>
          </a:xfrm>
        </p:spPr>
        <p:txBody>
          <a:bodyPr/>
          <a:lstStyle/>
          <a:p>
            <a:r>
              <a:rPr lang="en-US"/>
              <a:t>From the Alaska Department of Health, Division of Public Health, Section of Women's, Children's and Family Health</a:t>
            </a:r>
          </a:p>
        </p:txBody>
      </p:sp>
      <p:pic>
        <p:nvPicPr>
          <p:cNvPr id="8" name="Picture 7" descr="A blue and orange logo">
            <a:extLst>
              <a:ext uri="{FF2B5EF4-FFF2-40B4-BE49-F238E27FC236}">
                <a16:creationId xmlns:a16="http://schemas.microsoft.com/office/drawing/2014/main" id="{BCFBE592-BD8C-FFD1-51AA-F9EAB21DB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843" y="4519034"/>
            <a:ext cx="5142139" cy="1874865"/>
          </a:xfrm>
          <a:prstGeom prst="rect">
            <a:avLst/>
          </a:prstGeom>
        </p:spPr>
      </p:pic>
      <p:pic>
        <p:nvPicPr>
          <p:cNvPr id="2050" name="Picture 2">
            <a:extLst>
              <a:ext uri="{FF2B5EF4-FFF2-40B4-BE49-F238E27FC236}">
                <a16:creationId xmlns:a16="http://schemas.microsoft.com/office/drawing/2014/main" id="{CF2E5A7E-A209-91A9-8D7C-971D397CE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9084" y="0"/>
            <a:ext cx="3672916" cy="362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4562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BD616-02D4-A660-A549-CBF99D7E0C53}"/>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D53FABFB-1F8F-3F7D-2E6C-E22FD6C2497F}"/>
              </a:ext>
            </a:extLst>
          </p:cNvPr>
          <p:cNvGrpSpPr/>
          <p:nvPr/>
        </p:nvGrpSpPr>
        <p:grpSpPr>
          <a:xfrm>
            <a:off x="102095" y="0"/>
            <a:ext cx="11533935" cy="1666081"/>
            <a:chOff x="193881" y="217360"/>
            <a:chExt cx="17300903" cy="2499121"/>
          </a:xfrm>
        </p:grpSpPr>
        <p:sp>
          <p:nvSpPr>
            <p:cNvPr id="7" name="Rectangle: Rounded Corners 6">
              <a:extLst>
                <a:ext uri="{FF2B5EF4-FFF2-40B4-BE49-F238E27FC236}">
                  <a16:creationId xmlns:a16="http://schemas.microsoft.com/office/drawing/2014/main" id="{1A94030D-E41A-A6B1-037E-B0C8D66ED1FF}"/>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sym typeface="Arial"/>
                </a:rPr>
                <a:t> </a:t>
              </a:r>
            </a:p>
          </p:txBody>
        </p:sp>
        <p:pic>
          <p:nvPicPr>
            <p:cNvPr id="8" name="Picture 5">
              <a:extLst>
                <a:ext uri="{FF2B5EF4-FFF2-40B4-BE49-F238E27FC236}">
                  <a16:creationId xmlns:a16="http://schemas.microsoft.com/office/drawing/2014/main" id="{9FD66B73-9100-F897-0058-B9BC675B42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3881" y="217360"/>
              <a:ext cx="2499121" cy="2499121"/>
            </a:xfrm>
            <a:prstGeom prst="rect">
              <a:avLst/>
            </a:prstGeom>
          </p:spPr>
        </p:pic>
      </p:grpSp>
      <p:sp>
        <p:nvSpPr>
          <p:cNvPr id="15" name="TextBox 9">
            <a:extLst>
              <a:ext uri="{FF2B5EF4-FFF2-40B4-BE49-F238E27FC236}">
                <a16:creationId xmlns:a16="http://schemas.microsoft.com/office/drawing/2014/main" id="{60AD9F65-44B2-D329-D033-30FF6113DC73}"/>
              </a:ext>
            </a:extLst>
          </p:cNvPr>
          <p:cNvSpPr txBox="1"/>
          <p:nvPr/>
        </p:nvSpPr>
        <p:spPr>
          <a:xfrm>
            <a:off x="995881" y="2014761"/>
            <a:ext cx="3775835" cy="923330"/>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Open Sans Bold" panose="020B0806030504020204" charset="0"/>
                <a:ea typeface="Open Sans Bold" panose="020B0806030504020204" charset="0"/>
                <a:cs typeface="Open Sans Bold" panose="020B0806030504020204" charset="0"/>
              </a:rPr>
              <a:t>SESSION TITLE</a:t>
            </a:r>
          </a:p>
          <a:p>
            <a:pPr marL="0" marR="0" lvl="0" indent="0" algn="ctr" defTabSz="60963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Open Sans Bold" panose="020B0806030504020204" charset="0"/>
              <a:ea typeface="Open Sans Bold" panose="020B0806030504020204" charset="0"/>
              <a:cs typeface="Open Sans Bold" panose="020B0806030504020204" charset="0"/>
            </a:endParaRPr>
          </a:p>
          <a:p>
            <a:pPr marL="0" marR="0" lvl="0" indent="0" algn="ctr" defTabSz="60963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9">
            <a:extLst>
              <a:ext uri="{FF2B5EF4-FFF2-40B4-BE49-F238E27FC236}">
                <a16:creationId xmlns:a16="http://schemas.microsoft.com/office/drawing/2014/main" id="{F9EFC8A3-4880-979B-5CC7-D73B762BC104}"/>
              </a:ext>
            </a:extLst>
          </p:cNvPr>
          <p:cNvSpPr txBox="1"/>
          <p:nvPr/>
        </p:nvSpPr>
        <p:spPr>
          <a:xfrm>
            <a:off x="6961099" y="2113548"/>
            <a:ext cx="3775835" cy="923330"/>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Open Sans Bold" panose="020B0806030504020204" charset="0"/>
                <a:ea typeface="Open Sans Bold" panose="020B0806030504020204" charset="0"/>
                <a:cs typeface="Open Sans Bold" panose="020B0806030504020204" charset="0"/>
              </a:rPr>
              <a:t>SESSION TITLE</a:t>
            </a:r>
          </a:p>
          <a:p>
            <a:pPr marL="0" marR="0" lvl="0" indent="0" algn="ctr" defTabSz="60963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Open Sans Bold" panose="020B0806030504020204" charset="0"/>
              <a:ea typeface="Open Sans Bold" panose="020B0806030504020204" charset="0"/>
              <a:cs typeface="Open Sans Bold" panose="020B0806030504020204" charset="0"/>
            </a:endParaRPr>
          </a:p>
          <a:p>
            <a:pPr marL="0" marR="0" lvl="0" indent="0" algn="ctr" defTabSz="60963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DAB693DC-517D-F896-200A-DA0B0ECD3919}"/>
              </a:ext>
            </a:extLst>
          </p:cNvPr>
          <p:cNvSpPr txBox="1"/>
          <p:nvPr/>
        </p:nvSpPr>
        <p:spPr>
          <a:xfrm>
            <a:off x="1926770" y="326571"/>
            <a:ext cx="8810163" cy="369332"/>
          </a:xfrm>
          <a:prstGeom prst="rect">
            <a:avLst/>
          </a:prstGeom>
          <a:noFill/>
        </p:spPr>
        <p:txBody>
          <a:bodyPr wrap="square">
            <a:spAutoFit/>
          </a:bodyPr>
          <a:lstStyle/>
          <a:p>
            <a:pPr algn="l">
              <a:buNone/>
            </a:pPr>
            <a:endParaRPr lang="en-US" b="0" i="0">
              <a:solidFill>
                <a:srgbClr val="585858"/>
              </a:solidFill>
              <a:effectLst/>
              <a:latin typeface="Neue Swift"/>
            </a:endParaRPr>
          </a:p>
        </p:txBody>
      </p:sp>
      <p:sp>
        <p:nvSpPr>
          <p:cNvPr id="9" name="Title 8">
            <a:extLst>
              <a:ext uri="{FF2B5EF4-FFF2-40B4-BE49-F238E27FC236}">
                <a16:creationId xmlns:a16="http://schemas.microsoft.com/office/drawing/2014/main" id="{848E965A-1657-EDCB-A8ED-29E51F46CFB3}"/>
              </a:ext>
            </a:extLst>
          </p:cNvPr>
          <p:cNvSpPr>
            <a:spLocks noGrp="1"/>
          </p:cNvSpPr>
          <p:nvPr>
            <p:ph type="title"/>
          </p:nvPr>
        </p:nvSpPr>
        <p:spPr>
          <a:xfrm>
            <a:off x="838200" y="356100"/>
            <a:ext cx="10515600" cy="1325563"/>
          </a:xfrm>
        </p:spPr>
        <p:txBody>
          <a:bodyPr/>
          <a:lstStyle/>
          <a:p>
            <a:r>
              <a:rPr lang="en-US"/>
              <a:t>Alaska State Births </a:t>
            </a:r>
          </a:p>
        </p:txBody>
      </p:sp>
      <p:sp>
        <p:nvSpPr>
          <p:cNvPr id="12" name="Content Placeholder 11">
            <a:extLst>
              <a:ext uri="{FF2B5EF4-FFF2-40B4-BE49-F238E27FC236}">
                <a16:creationId xmlns:a16="http://schemas.microsoft.com/office/drawing/2014/main" id="{63A85740-7B8D-DC92-E102-B6BFB8CB8F0F}"/>
              </a:ext>
            </a:extLst>
          </p:cNvPr>
          <p:cNvSpPr>
            <a:spLocks noGrp="1"/>
          </p:cNvSpPr>
          <p:nvPr>
            <p:ph sz="half" idx="1"/>
          </p:nvPr>
        </p:nvSpPr>
        <p:spPr/>
        <p:txBody>
          <a:bodyPr>
            <a:normAutofit fontScale="92500" lnSpcReduction="20000"/>
          </a:bodyPr>
          <a:lstStyle/>
          <a:p>
            <a:pPr>
              <a:buNone/>
            </a:pPr>
            <a:r>
              <a:rPr lang="en-US" b="1">
                <a:solidFill>
                  <a:srgbClr val="001C1B"/>
                </a:solidFill>
                <a:latin typeface="Pax"/>
              </a:rPr>
              <a:t>Alaska State data 2019-2023</a:t>
            </a:r>
          </a:p>
          <a:p>
            <a:pPr marL="285750" indent="-285750">
              <a:buFont typeface="Arial" panose="020B0604020202020204" pitchFamily="34" charset="0"/>
              <a:buChar char="•"/>
            </a:pPr>
            <a:r>
              <a:rPr lang="en-US">
                <a:solidFill>
                  <a:srgbClr val="585858"/>
                </a:solidFill>
                <a:latin typeface="Neue Swift"/>
              </a:rPr>
              <a:t>Alaska had 29 birthing facilities: 19 hospitals, averaging 10 or more births annually </a:t>
            </a:r>
          </a:p>
          <a:p>
            <a:pPr marL="285750" indent="-285750">
              <a:buFont typeface="Arial" panose="020B0604020202020204" pitchFamily="34" charset="0"/>
              <a:buChar char="•"/>
            </a:pPr>
            <a:r>
              <a:rPr lang="en-US">
                <a:solidFill>
                  <a:srgbClr val="585858"/>
                </a:solidFill>
                <a:latin typeface="Neue Swift"/>
              </a:rPr>
              <a:t>The average number of births at these facilities ranged from 12 to 2,257 per year</a:t>
            </a:r>
          </a:p>
          <a:p>
            <a:pPr marL="285750" indent="-285750">
              <a:buFont typeface="Arial" panose="020B0604020202020204" pitchFamily="34" charset="0"/>
              <a:buChar char="•"/>
            </a:pPr>
            <a:r>
              <a:rPr lang="en-US">
                <a:solidFill>
                  <a:srgbClr val="585858"/>
                </a:solidFill>
                <a:latin typeface="Neue Swift"/>
              </a:rPr>
              <a:t>On average, there were 235 annual births outside of hospitals or birthing facilities (both planned and unplanned), and 67 births at small in-state facilities (fewer than 10 births annually)</a:t>
            </a:r>
          </a:p>
          <a:p>
            <a:pPr marL="0" indent="0">
              <a:buNone/>
            </a:pPr>
            <a:endParaRPr lang="en-US"/>
          </a:p>
        </p:txBody>
      </p:sp>
      <p:pic>
        <p:nvPicPr>
          <p:cNvPr id="17" name="Content Placeholder 16" descr="A graph showing the number of the birth rate of a child">
            <a:extLst>
              <a:ext uri="{FF2B5EF4-FFF2-40B4-BE49-F238E27FC236}">
                <a16:creationId xmlns:a16="http://schemas.microsoft.com/office/drawing/2014/main" id="{6FDB0FF6-6E8C-E29C-956B-BCF807EBD98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2" y="1825625"/>
            <a:ext cx="5547049" cy="4004849"/>
          </a:xfrm>
        </p:spPr>
      </p:pic>
    </p:spTree>
    <p:extLst>
      <p:ext uri="{BB962C8B-B14F-4D97-AF65-F5344CB8AC3E}">
        <p14:creationId xmlns:p14="http://schemas.microsoft.com/office/powerpoint/2010/main" val="4633417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CF5C21-8563-34EB-2E84-C2C9B8851E6A}"/>
              </a:ext>
            </a:extLst>
          </p:cNvPr>
          <p:cNvSpPr>
            <a:spLocks noGrp="1"/>
          </p:cNvSpPr>
          <p:nvPr>
            <p:ph type="title"/>
          </p:nvPr>
        </p:nvSpPr>
        <p:spPr/>
        <p:txBody>
          <a:bodyPr/>
          <a:lstStyle/>
          <a:p>
            <a:r>
              <a:rPr lang="en-US"/>
              <a:t>Births in Alaska Facilities</a:t>
            </a:r>
          </a:p>
        </p:txBody>
      </p:sp>
      <p:pic>
        <p:nvPicPr>
          <p:cNvPr id="6" name="Picture 5" descr="A map of the country">
            <a:extLst>
              <a:ext uri="{FF2B5EF4-FFF2-40B4-BE49-F238E27FC236}">
                <a16:creationId xmlns:a16="http://schemas.microsoft.com/office/drawing/2014/main" id="{312A2412-DE03-E967-F1ED-6F4847DA3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888" y="1684773"/>
            <a:ext cx="8892074" cy="4695583"/>
          </a:xfrm>
          <a:prstGeom prst="rect">
            <a:avLst/>
          </a:prstGeom>
        </p:spPr>
      </p:pic>
    </p:spTree>
    <p:extLst>
      <p:ext uri="{BB962C8B-B14F-4D97-AF65-F5344CB8AC3E}">
        <p14:creationId xmlns:p14="http://schemas.microsoft.com/office/powerpoint/2010/main" val="9798723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B4D512-CF6D-DBC0-4C45-1F8A419504DF}"/>
              </a:ext>
            </a:extLst>
          </p:cNvPr>
          <p:cNvSpPr>
            <a:spLocks noGrp="1"/>
          </p:cNvSpPr>
          <p:nvPr>
            <p:ph type="title"/>
          </p:nvPr>
        </p:nvSpPr>
        <p:spPr/>
        <p:txBody>
          <a:bodyPr/>
          <a:lstStyle/>
          <a:p>
            <a:r>
              <a:rPr lang="en-US"/>
              <a:t>Travel to Birth Facilities</a:t>
            </a:r>
            <a:br>
              <a:rPr lang="en-US"/>
            </a:br>
            <a:endParaRPr lang="en-US"/>
          </a:p>
        </p:txBody>
      </p:sp>
      <p:sp>
        <p:nvSpPr>
          <p:cNvPr id="6" name="Content Placeholder 5">
            <a:extLst>
              <a:ext uri="{FF2B5EF4-FFF2-40B4-BE49-F238E27FC236}">
                <a16:creationId xmlns:a16="http://schemas.microsoft.com/office/drawing/2014/main" id="{C7D370A9-9901-0761-9985-9475BF809D94}"/>
              </a:ext>
            </a:extLst>
          </p:cNvPr>
          <p:cNvSpPr>
            <a:spLocks noGrp="1"/>
          </p:cNvSpPr>
          <p:nvPr>
            <p:ph sz="half" idx="1"/>
          </p:nvPr>
        </p:nvSpPr>
        <p:spPr/>
        <p:txBody>
          <a:bodyPr>
            <a:normAutofit/>
          </a:bodyPr>
          <a:lstStyle/>
          <a:p>
            <a:pPr marL="0" indent="0">
              <a:buNone/>
            </a:pPr>
            <a:r>
              <a:rPr lang="en-US"/>
              <a:t>This map illustrates the vast distances traveled from residence boroughs to birth facilities in Anchorage. Lines are drawn from the center of the borough reported as the mother's residence to the facility where they gave birth. </a:t>
            </a:r>
          </a:p>
        </p:txBody>
      </p:sp>
      <p:pic>
        <p:nvPicPr>
          <p:cNvPr id="9" name="Content Placeholder 8" descr="A map of the united states">
            <a:extLst>
              <a:ext uri="{FF2B5EF4-FFF2-40B4-BE49-F238E27FC236}">
                <a16:creationId xmlns:a16="http://schemas.microsoft.com/office/drawing/2014/main" id="{42BA9CC5-DC2F-C640-3C3B-4E5D27573DF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52931" y="1825626"/>
            <a:ext cx="6055567" cy="3278220"/>
          </a:xfrm>
        </p:spPr>
      </p:pic>
    </p:spTree>
    <p:extLst>
      <p:ext uri="{BB962C8B-B14F-4D97-AF65-F5344CB8AC3E}">
        <p14:creationId xmlns:p14="http://schemas.microsoft.com/office/powerpoint/2010/main" val="22098851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7006DF-C4A6-FEDF-E308-9DBA5377FAF8}"/>
              </a:ext>
            </a:extLst>
          </p:cNvPr>
          <p:cNvSpPr>
            <a:spLocks noGrp="1"/>
          </p:cNvSpPr>
          <p:nvPr>
            <p:ph type="title"/>
          </p:nvPr>
        </p:nvSpPr>
        <p:spPr/>
        <p:txBody>
          <a:bodyPr/>
          <a:lstStyle/>
          <a:p>
            <a:r>
              <a:rPr lang="en-US"/>
              <a:t>Distances Across Alaska</a:t>
            </a:r>
          </a:p>
        </p:txBody>
      </p:sp>
      <p:sp>
        <p:nvSpPr>
          <p:cNvPr id="4" name="Content Placeholder 3">
            <a:extLst>
              <a:ext uri="{FF2B5EF4-FFF2-40B4-BE49-F238E27FC236}">
                <a16:creationId xmlns:a16="http://schemas.microsoft.com/office/drawing/2014/main" id="{61BA2F41-81DC-D194-3C37-98ED39E9B9A5}"/>
              </a:ext>
            </a:extLst>
          </p:cNvPr>
          <p:cNvSpPr>
            <a:spLocks noGrp="1"/>
          </p:cNvSpPr>
          <p:nvPr>
            <p:ph idx="1"/>
          </p:nvPr>
        </p:nvSpPr>
        <p:spPr>
          <a:xfrm>
            <a:off x="838200" y="1690688"/>
            <a:ext cx="10515600" cy="4486275"/>
          </a:xfrm>
        </p:spPr>
        <p:txBody>
          <a:bodyPr vert="horz" lIns="91440" tIns="45720" rIns="91440" bIns="45720" rtlCol="0" anchor="t">
            <a:normAutofit/>
          </a:bodyPr>
          <a:lstStyle/>
          <a:p>
            <a:r>
              <a:rPr lang="en-US"/>
              <a:t>Fairbanks to Anchorage is 386 road miles about 1.5 hour flight</a:t>
            </a:r>
          </a:p>
          <a:p>
            <a:r>
              <a:rPr lang="en-US"/>
              <a:t>Nome to Anchorage is 530 miles or about a 2 hour flight</a:t>
            </a:r>
            <a:endParaRPr lang="en-US">
              <a:ea typeface="Open Sans"/>
              <a:cs typeface="Open Sans"/>
            </a:endParaRPr>
          </a:p>
          <a:p>
            <a:r>
              <a:rPr lang="en-US"/>
              <a:t>Utquiagvik to Anchorage is about 726 miles or a 3 hour flight</a:t>
            </a:r>
            <a:endParaRPr lang="en-US">
              <a:ea typeface="Open Sans"/>
              <a:cs typeface="Open Sans"/>
            </a:endParaRPr>
          </a:p>
          <a:p>
            <a:r>
              <a:rPr lang="en-US"/>
              <a:t>From King Cove to Anchorage is 647 miles or a 3 hour flight</a:t>
            </a:r>
            <a:endParaRPr lang="en-US">
              <a:ea typeface="Open Sans"/>
              <a:cs typeface="Open Sans"/>
            </a:endParaRPr>
          </a:p>
          <a:p>
            <a:r>
              <a:rPr lang="en-US"/>
              <a:t>From Bethel to Anchorage is 399 miles or a 2 hour flight </a:t>
            </a:r>
            <a:endParaRPr lang="en-US">
              <a:ea typeface="Open Sans"/>
              <a:cs typeface="Open Sans"/>
            </a:endParaRPr>
          </a:p>
          <a:p>
            <a:pPr marL="0" indent="0">
              <a:buNone/>
            </a:pPr>
            <a:r>
              <a:rPr lang="en-US"/>
              <a:t>These distances do not include the travel time from villages across Alaska to Anchorage </a:t>
            </a:r>
            <a:endParaRPr lang="en-US">
              <a:ea typeface="Open Sans"/>
              <a:cs typeface="Open Sans"/>
            </a:endParaRPr>
          </a:p>
          <a:p>
            <a:pPr marL="0" indent="0">
              <a:buNone/>
            </a:pPr>
            <a:endParaRPr lang="en-US"/>
          </a:p>
          <a:p>
            <a:pPr marL="0" indent="0">
              <a:buNone/>
            </a:pPr>
            <a:endParaRPr lang="en-US"/>
          </a:p>
        </p:txBody>
      </p:sp>
    </p:spTree>
    <p:extLst>
      <p:ext uri="{BB962C8B-B14F-4D97-AF65-F5344CB8AC3E}">
        <p14:creationId xmlns:p14="http://schemas.microsoft.com/office/powerpoint/2010/main" val="28840040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AE3453-6C10-8225-6312-612DD81184C8}"/>
              </a:ext>
            </a:extLst>
          </p:cNvPr>
          <p:cNvPicPr>
            <a:picLocks noChangeAspect="1"/>
          </p:cNvPicPr>
          <p:nvPr/>
        </p:nvPicPr>
        <p:blipFill>
          <a:blip r:embed="rId2"/>
          <a:stretch>
            <a:fillRect/>
          </a:stretch>
        </p:blipFill>
        <p:spPr>
          <a:xfrm>
            <a:off x="1987814" y="1357308"/>
            <a:ext cx="7824486" cy="4978178"/>
          </a:xfrm>
          <a:prstGeom prst="rect">
            <a:avLst/>
          </a:prstGeom>
        </p:spPr>
      </p:pic>
      <p:sp>
        <p:nvSpPr>
          <p:cNvPr id="6" name="Title 5">
            <a:extLst>
              <a:ext uri="{FF2B5EF4-FFF2-40B4-BE49-F238E27FC236}">
                <a16:creationId xmlns:a16="http://schemas.microsoft.com/office/drawing/2014/main" id="{408FB3EA-1F6B-99B5-CC67-47AE4FE5DE4C}"/>
              </a:ext>
            </a:extLst>
          </p:cNvPr>
          <p:cNvSpPr>
            <a:spLocks noGrp="1"/>
          </p:cNvSpPr>
          <p:nvPr>
            <p:ph type="title"/>
          </p:nvPr>
        </p:nvSpPr>
        <p:spPr/>
        <p:txBody>
          <a:bodyPr/>
          <a:lstStyle/>
          <a:p>
            <a:r>
              <a:rPr lang="en-US"/>
              <a:t>Regional Approach</a:t>
            </a:r>
          </a:p>
        </p:txBody>
      </p:sp>
    </p:spTree>
    <p:extLst>
      <p:ext uri="{BB962C8B-B14F-4D97-AF65-F5344CB8AC3E}">
        <p14:creationId xmlns:p14="http://schemas.microsoft.com/office/powerpoint/2010/main" val="26955897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084C56-D82B-7A2D-DC48-28149C82727D}"/>
              </a:ext>
            </a:extLst>
          </p:cNvPr>
          <p:cNvSpPr/>
          <p:nvPr>
            <p:custDataLst>
              <p:tags r:id="rId2"/>
            </p:custDataLst>
          </p:nvPr>
        </p:nvSpPr>
        <p:spPr>
          <a:xfrm>
            <a:off x="444693" y="1742703"/>
            <a:ext cx="2371696" cy="2371696"/>
          </a:xfrm>
          <a:prstGeom prst="rect">
            <a:avLst/>
          </a:prstGeom>
          <a:blipFill>
            <a:blip r:embed="rId5">
              <a:extLst>
                <a:ext uri="{96DAC541-7B7A-43D3-8B79-37D633B846F1}">
                  <asvg:svgBlip xmlns:asvg="http://schemas.microsoft.com/office/drawing/2016/SVG/main" r:embed="rId6"/>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661D754-8326-4C30-9E72-90BC02A8C9B4}"/>
              </a:ext>
            </a:extLst>
          </p:cNvPr>
          <p:cNvSpPr/>
          <p:nvPr>
            <p:custDataLst>
              <p:tags r:id="rId3"/>
            </p:custDataLst>
          </p:nvPr>
        </p:nvSpPr>
        <p:spPr>
          <a:xfrm>
            <a:off x="3112851" y="1000897"/>
            <a:ext cx="8486226" cy="3855308"/>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4000" b="1">
                <a:solidFill>
                  <a:srgbClr val="000000"/>
                </a:solidFill>
              </a:rPr>
              <a:t>Join at slido.com</a:t>
            </a:r>
            <a:br>
              <a:rPr lang="da-DK" sz="4000" b="1">
                <a:solidFill>
                  <a:srgbClr val="000000"/>
                </a:solidFill>
              </a:rPr>
            </a:br>
            <a:r>
              <a:rPr lang="da-DK" sz="4000" b="1">
                <a:solidFill>
                  <a:srgbClr val="000000"/>
                </a:solidFill>
              </a:rPr>
              <a:t>#2420415</a:t>
            </a:r>
            <a:endParaRPr lang="en-US" sz="4000" b="1">
              <a:solidFill>
                <a:srgbClr val="000000"/>
              </a:solidFill>
            </a:endParaRPr>
          </a:p>
        </p:txBody>
      </p:sp>
      <p:sp>
        <p:nvSpPr>
          <p:cNvPr id="4" name="Rectangle 3">
            <a:extLst>
              <a:ext uri="{FF2B5EF4-FFF2-40B4-BE49-F238E27FC236}">
                <a16:creationId xmlns:a16="http://schemas.microsoft.com/office/drawing/2014/main" id="{17216E77-5BF5-0427-453D-D1783DE1AC29}"/>
              </a:ext>
            </a:extLst>
          </p:cNvPr>
          <p:cNvSpPr/>
          <p:nvPr/>
        </p:nvSpPr>
        <p:spPr>
          <a:xfrm>
            <a:off x="0" y="5820032"/>
            <a:ext cx="12192001" cy="1037968"/>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92500"/>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6" name="Graphic 5">
            <a:extLst>
              <a:ext uri="{FF2B5EF4-FFF2-40B4-BE49-F238E27FC236}">
                <a16:creationId xmlns:a16="http://schemas.microsoft.com/office/drawing/2014/main" id="{DADA94F6-465E-2D3D-174F-9C349031FD25}"/>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96462" y="6190785"/>
            <a:ext cx="296462" cy="296462"/>
          </a:xfrm>
          <a:prstGeom prst="rect">
            <a:avLst/>
          </a:prstGeom>
        </p:spPr>
      </p:pic>
      <p:sp>
        <p:nvSpPr>
          <p:cNvPr id="7" name="Trapezoid 6">
            <a:extLst>
              <a:ext uri="{FF2B5EF4-FFF2-40B4-BE49-F238E27FC236}">
                <a16:creationId xmlns:a16="http://schemas.microsoft.com/office/drawing/2014/main" id="{F13C64A9-251E-5C59-5079-04B1D020E1BC}"/>
              </a:ext>
            </a:extLst>
          </p:cNvPr>
          <p:cNvSpPr/>
          <p:nvPr/>
        </p:nvSpPr>
        <p:spPr>
          <a:xfrm rot="2700000">
            <a:off x="9620371" y="514924"/>
            <a:ext cx="3335198" cy="778213"/>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9" name="Graphic 8">
            <a:extLst>
              <a:ext uri="{FF2B5EF4-FFF2-40B4-BE49-F238E27FC236}">
                <a16:creationId xmlns:a16="http://schemas.microsoft.com/office/drawing/2014/main" id="{135D790F-B6D5-56EF-EDC2-801BE16D1CC6}"/>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1833749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A20FC4-F5C4-3DDB-62DD-69992562ACFE}"/>
              </a:ext>
            </a:extLst>
          </p:cNvPr>
          <p:cNvSpPr>
            <a:spLocks noGrp="1"/>
          </p:cNvSpPr>
          <p:nvPr>
            <p:ph type="title"/>
          </p:nvPr>
        </p:nvSpPr>
        <p:spPr/>
        <p:txBody>
          <a:bodyPr/>
          <a:lstStyle/>
          <a:p>
            <a:r>
              <a:rPr lang="en-US"/>
              <a:t>Geographic Region Example </a:t>
            </a:r>
          </a:p>
        </p:txBody>
      </p:sp>
      <p:sp>
        <p:nvSpPr>
          <p:cNvPr id="7" name="Content Placeholder 6">
            <a:extLst>
              <a:ext uri="{FF2B5EF4-FFF2-40B4-BE49-F238E27FC236}">
                <a16:creationId xmlns:a16="http://schemas.microsoft.com/office/drawing/2014/main" id="{05C64148-438C-A646-BC79-6364A567E911}"/>
              </a:ext>
            </a:extLst>
          </p:cNvPr>
          <p:cNvSpPr>
            <a:spLocks noGrp="1"/>
          </p:cNvSpPr>
          <p:nvPr>
            <p:ph sz="half" idx="1"/>
          </p:nvPr>
        </p:nvSpPr>
        <p:spPr/>
        <p:txBody>
          <a:bodyPr/>
          <a:lstStyle/>
          <a:p>
            <a:pPr marL="0" indent="0">
              <a:buNone/>
            </a:pPr>
            <a:r>
              <a:rPr lang="en-US" b="1"/>
              <a:t>Southwest</a:t>
            </a:r>
          </a:p>
          <a:p>
            <a:pPr marL="0" indent="0">
              <a:buNone/>
            </a:pPr>
            <a:r>
              <a:rPr lang="en-US"/>
              <a:t>The Southwest Region has the second fewest annual births statewide with an annual average of 388 (4.1% of total) births. The facility in the region with the most births is Yukon-Kuskokwim Delta Hospital.</a:t>
            </a:r>
          </a:p>
          <a:p>
            <a:endParaRPr lang="en-US"/>
          </a:p>
        </p:txBody>
      </p:sp>
      <p:pic>
        <p:nvPicPr>
          <p:cNvPr id="10" name="Content Placeholder 9" descr="A map of the world">
            <a:extLst>
              <a:ext uri="{FF2B5EF4-FFF2-40B4-BE49-F238E27FC236}">
                <a16:creationId xmlns:a16="http://schemas.microsoft.com/office/drawing/2014/main" id="{312A95DF-1F01-253C-2853-7B0FE66D91D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1825625"/>
            <a:ext cx="5257800" cy="4053514"/>
          </a:xfrm>
        </p:spPr>
      </p:pic>
    </p:spTree>
    <p:extLst>
      <p:ext uri="{BB962C8B-B14F-4D97-AF65-F5344CB8AC3E}">
        <p14:creationId xmlns:p14="http://schemas.microsoft.com/office/powerpoint/2010/main" val="30816700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20FB5-B164-B0BF-A6CB-CA716EAF7E37}"/>
              </a:ext>
            </a:extLst>
          </p:cNvPr>
          <p:cNvSpPr>
            <a:spLocks noGrp="1"/>
          </p:cNvSpPr>
          <p:nvPr>
            <p:ph type="title"/>
          </p:nvPr>
        </p:nvSpPr>
        <p:spPr/>
        <p:txBody>
          <a:bodyPr/>
          <a:lstStyle/>
          <a:p>
            <a:r>
              <a:rPr lang="en-US"/>
              <a:t>Geographic Region Example</a:t>
            </a:r>
          </a:p>
        </p:txBody>
      </p:sp>
      <p:sp>
        <p:nvSpPr>
          <p:cNvPr id="8" name="Content Placeholder 7">
            <a:extLst>
              <a:ext uri="{FF2B5EF4-FFF2-40B4-BE49-F238E27FC236}">
                <a16:creationId xmlns:a16="http://schemas.microsoft.com/office/drawing/2014/main" id="{DC3B6E80-1709-0B81-288A-F5B5E236B6E5}"/>
              </a:ext>
            </a:extLst>
          </p:cNvPr>
          <p:cNvSpPr>
            <a:spLocks noGrp="1"/>
          </p:cNvSpPr>
          <p:nvPr>
            <p:ph sz="half" idx="1"/>
          </p:nvPr>
        </p:nvSpPr>
        <p:spPr/>
        <p:txBody>
          <a:bodyPr/>
          <a:lstStyle/>
          <a:p>
            <a:pPr marL="0" indent="0">
              <a:buNone/>
            </a:pPr>
            <a:r>
              <a:rPr lang="en-US" b="1"/>
              <a:t>Northern</a:t>
            </a:r>
          </a:p>
          <a:p>
            <a:pPr marL="0" indent="0">
              <a:buNone/>
            </a:pPr>
            <a:r>
              <a:rPr lang="en-US"/>
              <a:t>The Northern Region has the fewest annual births statewide with an annual average of 139 (1.5% of total) births. The facility in the region with the most births is Norton Sound Regional Hospital.</a:t>
            </a:r>
          </a:p>
          <a:p>
            <a:endParaRPr lang="en-US"/>
          </a:p>
        </p:txBody>
      </p:sp>
      <p:pic>
        <p:nvPicPr>
          <p:cNvPr id="10" name="Content Placeholder 9" descr="A map of the country">
            <a:extLst>
              <a:ext uri="{FF2B5EF4-FFF2-40B4-BE49-F238E27FC236}">
                <a16:creationId xmlns:a16="http://schemas.microsoft.com/office/drawing/2014/main" id="{775F4251-A5F4-2AFD-CF91-0DF402295F1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228123"/>
            <a:ext cx="5181600" cy="3546342"/>
          </a:xfrm>
        </p:spPr>
      </p:pic>
    </p:spTree>
    <p:extLst>
      <p:ext uri="{BB962C8B-B14F-4D97-AF65-F5344CB8AC3E}">
        <p14:creationId xmlns:p14="http://schemas.microsoft.com/office/powerpoint/2010/main" val="11851820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5B324-0449-94AE-EF65-F202E9EC8E60}"/>
              </a:ext>
            </a:extLst>
          </p:cNvPr>
          <p:cNvSpPr>
            <a:spLocks noGrp="1"/>
          </p:cNvSpPr>
          <p:nvPr>
            <p:ph type="title"/>
          </p:nvPr>
        </p:nvSpPr>
        <p:spPr/>
        <p:txBody>
          <a:bodyPr/>
          <a:lstStyle/>
          <a:p>
            <a:r>
              <a:rPr lang="en-US"/>
              <a:t>Topics of Interest in Alaska </a:t>
            </a:r>
          </a:p>
        </p:txBody>
      </p:sp>
      <p:sp>
        <p:nvSpPr>
          <p:cNvPr id="5" name="Content Placeholder 4">
            <a:extLst>
              <a:ext uri="{FF2B5EF4-FFF2-40B4-BE49-F238E27FC236}">
                <a16:creationId xmlns:a16="http://schemas.microsoft.com/office/drawing/2014/main" id="{87A6A4C3-0A4F-B7BE-5D06-5A2106110CA5}"/>
              </a:ext>
            </a:extLst>
          </p:cNvPr>
          <p:cNvSpPr>
            <a:spLocks noGrp="1"/>
          </p:cNvSpPr>
          <p:nvPr>
            <p:ph idx="1"/>
          </p:nvPr>
        </p:nvSpPr>
        <p:spPr/>
        <p:txBody>
          <a:bodyPr>
            <a:normAutofit lnSpcReduction="10000"/>
          </a:bodyPr>
          <a:lstStyle/>
          <a:p>
            <a:pPr>
              <a:buFont typeface="Arial" panose="020B0604020202020204" pitchFamily="34" charset="0"/>
              <a:buChar char="•"/>
            </a:pPr>
            <a:r>
              <a:rPr lang="en-US"/>
              <a:t>Maintaining OB services and OB trained providers at rural hospitals</a:t>
            </a:r>
          </a:p>
          <a:p>
            <a:pPr>
              <a:buFont typeface="Arial" panose="020B0604020202020204" pitchFamily="34" charset="0"/>
              <a:buChar char="•"/>
            </a:pPr>
            <a:r>
              <a:rPr lang="en-US"/>
              <a:t>Tribal and Military Health Systems</a:t>
            </a:r>
          </a:p>
          <a:p>
            <a:pPr>
              <a:buFont typeface="Arial" panose="020B0604020202020204" pitchFamily="34" charset="0"/>
              <a:buChar char="•"/>
            </a:pPr>
            <a:r>
              <a:rPr lang="en-US"/>
              <a:t>Medicaid for maternity care</a:t>
            </a:r>
          </a:p>
          <a:p>
            <a:pPr>
              <a:buFont typeface="Arial" panose="020B0604020202020204" pitchFamily="34" charset="0"/>
              <a:buChar char="•"/>
            </a:pPr>
            <a:r>
              <a:rPr lang="en-US"/>
              <a:t>Community Births are common</a:t>
            </a:r>
          </a:p>
          <a:p>
            <a:pPr>
              <a:buFont typeface="Arial" panose="020B0604020202020204" pitchFamily="34" charset="0"/>
              <a:buChar char="•"/>
            </a:pPr>
            <a:r>
              <a:rPr lang="en-US"/>
              <a:t>Maternity care workforce</a:t>
            </a:r>
          </a:p>
          <a:p>
            <a:pPr>
              <a:buFont typeface="Arial" panose="020B0604020202020204" pitchFamily="34" charset="0"/>
              <a:buChar char="•"/>
            </a:pPr>
            <a:r>
              <a:rPr lang="en-US"/>
              <a:t>AK Perinatal Quality Collaborative </a:t>
            </a:r>
          </a:p>
          <a:p>
            <a:pPr>
              <a:buFont typeface="Arial" panose="020B0604020202020204" pitchFamily="34" charset="0"/>
              <a:buChar char="•"/>
            </a:pPr>
            <a:r>
              <a:rPr lang="en-US"/>
              <a:t>Maternal Child Death Review Process &amp; Recommendations</a:t>
            </a:r>
          </a:p>
          <a:p>
            <a:pPr>
              <a:buFont typeface="Arial" panose="020B0604020202020204" pitchFamily="34" charset="0"/>
              <a:buChar char="•"/>
            </a:pPr>
            <a:r>
              <a:rPr lang="en-US"/>
              <a:t>National Measures of Maternity Care in Alaska</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endParaRPr lang="en-US"/>
          </a:p>
          <a:p>
            <a:endParaRPr lang="en-US"/>
          </a:p>
          <a:p>
            <a:pPr marL="0" indent="0">
              <a:buNone/>
            </a:pPr>
            <a:endParaRPr lang="en-US"/>
          </a:p>
        </p:txBody>
      </p:sp>
    </p:spTree>
    <p:extLst>
      <p:ext uri="{BB962C8B-B14F-4D97-AF65-F5344CB8AC3E}">
        <p14:creationId xmlns:p14="http://schemas.microsoft.com/office/powerpoint/2010/main" val="15404311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3C3FE-BA27-0D39-B57A-167EE3CE2125}"/>
              </a:ext>
            </a:extLst>
          </p:cNvPr>
          <p:cNvSpPr>
            <a:spLocks noGrp="1"/>
          </p:cNvSpPr>
          <p:nvPr>
            <p:ph type="title"/>
          </p:nvPr>
        </p:nvSpPr>
        <p:spPr/>
        <p:txBody>
          <a:bodyPr/>
          <a:lstStyle/>
          <a:p>
            <a:r>
              <a:rPr lang="en-US"/>
              <a:t>Teen Births are higher in AK than the US</a:t>
            </a:r>
          </a:p>
        </p:txBody>
      </p:sp>
      <p:sp>
        <p:nvSpPr>
          <p:cNvPr id="4" name="Content Placeholder 3">
            <a:extLst>
              <a:ext uri="{FF2B5EF4-FFF2-40B4-BE49-F238E27FC236}">
                <a16:creationId xmlns:a16="http://schemas.microsoft.com/office/drawing/2014/main" id="{C5CD4B15-7995-0B4A-D193-ADE878F58C9E}"/>
              </a:ext>
            </a:extLst>
          </p:cNvPr>
          <p:cNvSpPr>
            <a:spLocks noGrp="1"/>
          </p:cNvSpPr>
          <p:nvPr>
            <p:ph sz="half" idx="1"/>
          </p:nvPr>
        </p:nvSpPr>
        <p:spPr/>
        <p:txBody>
          <a:bodyPr/>
          <a:lstStyle/>
          <a:p>
            <a:pPr>
              <a:buFont typeface="Arial" panose="020B0604020202020204" pitchFamily="34" charset="0"/>
              <a:buChar char="•"/>
            </a:pPr>
            <a:r>
              <a:rPr lang="en-US"/>
              <a:t>Vary by Region</a:t>
            </a:r>
          </a:p>
          <a:p>
            <a:pPr>
              <a:buFont typeface="Arial" panose="020B0604020202020204" pitchFamily="34" charset="0"/>
              <a:buChar char="•"/>
            </a:pPr>
            <a:r>
              <a:rPr lang="en-US"/>
              <a:t>Cultural </a:t>
            </a:r>
          </a:p>
          <a:p>
            <a:pPr>
              <a:buFont typeface="Arial" panose="020B0604020202020204" pitchFamily="34" charset="0"/>
              <a:buChar char="•"/>
            </a:pPr>
            <a:r>
              <a:rPr lang="en-US"/>
              <a:t>Socioeconomic</a:t>
            </a:r>
          </a:p>
          <a:p>
            <a:pPr>
              <a:buFont typeface="Arial" panose="020B0604020202020204" pitchFamily="34" charset="0"/>
              <a:buChar char="•"/>
            </a:pPr>
            <a:r>
              <a:rPr lang="en-US"/>
              <a:t>Access to health care</a:t>
            </a:r>
          </a:p>
        </p:txBody>
      </p:sp>
      <p:pic>
        <p:nvPicPr>
          <p:cNvPr id="7" name="Content Placeholder 6" descr="A close-up of a chart">
            <a:extLst>
              <a:ext uri="{FF2B5EF4-FFF2-40B4-BE49-F238E27FC236}">
                <a16:creationId xmlns:a16="http://schemas.microsoft.com/office/drawing/2014/main" id="{C752D941-9658-CED2-8056-A8E4E91CD32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22098" y="1464906"/>
            <a:ext cx="3706496" cy="4712057"/>
          </a:xfrm>
        </p:spPr>
      </p:pic>
    </p:spTree>
    <p:extLst>
      <p:ext uri="{BB962C8B-B14F-4D97-AF65-F5344CB8AC3E}">
        <p14:creationId xmlns:p14="http://schemas.microsoft.com/office/powerpoint/2010/main" val="19105470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F0F40-E076-C530-7672-44C7E0A09581}"/>
              </a:ext>
            </a:extLst>
          </p:cNvPr>
          <p:cNvSpPr>
            <a:spLocks noGrp="1"/>
          </p:cNvSpPr>
          <p:nvPr>
            <p:ph type="title"/>
          </p:nvPr>
        </p:nvSpPr>
        <p:spPr/>
        <p:txBody>
          <a:bodyPr/>
          <a:lstStyle/>
          <a:p>
            <a:r>
              <a:rPr lang="en-US"/>
              <a:t>Medicaid Births</a:t>
            </a:r>
          </a:p>
        </p:txBody>
      </p:sp>
      <p:sp>
        <p:nvSpPr>
          <p:cNvPr id="3" name="Content Placeholder 2">
            <a:extLst>
              <a:ext uri="{FF2B5EF4-FFF2-40B4-BE49-F238E27FC236}">
                <a16:creationId xmlns:a16="http://schemas.microsoft.com/office/drawing/2014/main" id="{0566C2A5-D8E4-C14C-B3B5-7943EC3770E4}"/>
              </a:ext>
            </a:extLst>
          </p:cNvPr>
          <p:cNvSpPr>
            <a:spLocks noGrp="1"/>
          </p:cNvSpPr>
          <p:nvPr>
            <p:ph sz="half" idx="1"/>
          </p:nvPr>
        </p:nvSpPr>
        <p:spPr/>
        <p:txBody>
          <a:bodyPr>
            <a:normAutofit/>
          </a:bodyPr>
          <a:lstStyle/>
          <a:p>
            <a:pPr>
              <a:buFont typeface="Arial" panose="020B0604020202020204" pitchFamily="34" charset="0"/>
              <a:buChar char="•"/>
            </a:pPr>
            <a:r>
              <a:rPr lang="en-US"/>
              <a:t>54% of births in Alaska According to AHHA</a:t>
            </a:r>
          </a:p>
          <a:p>
            <a:pPr>
              <a:buFont typeface="Arial" panose="020B0604020202020204" pitchFamily="34" charset="0"/>
              <a:buChar char="•"/>
            </a:pPr>
            <a:r>
              <a:rPr lang="en-US"/>
              <a:t>Medicaid can drive care models in Alaska </a:t>
            </a:r>
          </a:p>
          <a:p>
            <a:pPr>
              <a:buFont typeface="Arial" panose="020B0604020202020204" pitchFamily="34" charset="0"/>
              <a:buChar char="•"/>
            </a:pPr>
            <a:r>
              <a:rPr lang="en-US"/>
              <a:t>Delays in Medicaid eligibility determination and the travel authorization process can postpone prenatal care </a:t>
            </a:r>
          </a:p>
          <a:p>
            <a:pPr>
              <a:buFont typeface="Arial" panose="020B0604020202020204" pitchFamily="34" charset="0"/>
              <a:buChar char="•"/>
            </a:pPr>
            <a:endParaRPr lang="en-US"/>
          </a:p>
        </p:txBody>
      </p:sp>
      <p:pic>
        <p:nvPicPr>
          <p:cNvPr id="6" name="Content Placeholder 5" descr="A graph of different colored bars">
            <a:extLst>
              <a:ext uri="{FF2B5EF4-FFF2-40B4-BE49-F238E27FC236}">
                <a16:creationId xmlns:a16="http://schemas.microsoft.com/office/drawing/2014/main" id="{BA013FAC-D667-342A-0E6B-082A03AD2E3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45240"/>
            <a:ext cx="5181600" cy="3912108"/>
          </a:xfrm>
        </p:spPr>
      </p:pic>
    </p:spTree>
    <p:extLst>
      <p:ext uri="{BB962C8B-B14F-4D97-AF65-F5344CB8AC3E}">
        <p14:creationId xmlns:p14="http://schemas.microsoft.com/office/powerpoint/2010/main" val="19148769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F186B-0573-1BE4-7A70-8FBF2FD9A562}"/>
              </a:ext>
            </a:extLst>
          </p:cNvPr>
          <p:cNvSpPr>
            <a:spLocks noGrp="1"/>
          </p:cNvSpPr>
          <p:nvPr>
            <p:ph type="title"/>
          </p:nvPr>
        </p:nvSpPr>
        <p:spPr/>
        <p:txBody>
          <a:bodyPr/>
          <a:lstStyle/>
          <a:p>
            <a:r>
              <a:rPr lang="en-US"/>
              <a:t>Cesarean Birth Rate Lower in Alaska</a:t>
            </a:r>
          </a:p>
        </p:txBody>
      </p:sp>
      <p:pic>
        <p:nvPicPr>
          <p:cNvPr id="7" name="Content Placeholder 6" descr="A graph of different colored bars">
            <a:extLst>
              <a:ext uri="{FF2B5EF4-FFF2-40B4-BE49-F238E27FC236}">
                <a16:creationId xmlns:a16="http://schemas.microsoft.com/office/drawing/2014/main" id="{D01AD613-E71E-2348-A534-CFB29660B0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0382" y="1825625"/>
            <a:ext cx="8571236" cy="4351338"/>
          </a:xfrm>
        </p:spPr>
      </p:pic>
    </p:spTree>
    <p:extLst>
      <p:ext uri="{BB962C8B-B14F-4D97-AF65-F5344CB8AC3E}">
        <p14:creationId xmlns:p14="http://schemas.microsoft.com/office/powerpoint/2010/main" val="2138858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6C24-9BE3-D969-CDD6-4295B998AF1F}"/>
              </a:ext>
            </a:extLst>
          </p:cNvPr>
          <p:cNvSpPr>
            <a:spLocks noGrp="1"/>
          </p:cNvSpPr>
          <p:nvPr>
            <p:ph type="title"/>
          </p:nvPr>
        </p:nvSpPr>
        <p:spPr/>
        <p:txBody>
          <a:bodyPr/>
          <a:lstStyle/>
          <a:p>
            <a:r>
              <a:rPr lang="en-US"/>
              <a:t>Out of hospital Community Birth Rates high in Alaska</a:t>
            </a:r>
          </a:p>
        </p:txBody>
      </p:sp>
      <p:pic>
        <p:nvPicPr>
          <p:cNvPr id="7" name="Content Placeholder 6" descr="A graph showing the number of patients in hospital">
            <a:extLst>
              <a:ext uri="{FF2B5EF4-FFF2-40B4-BE49-F238E27FC236}">
                <a16:creationId xmlns:a16="http://schemas.microsoft.com/office/drawing/2014/main" id="{CDA7EE26-5833-C097-1B0F-63901445B3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3804" y="1825625"/>
            <a:ext cx="10324392" cy="4351338"/>
          </a:xfrm>
        </p:spPr>
      </p:pic>
    </p:spTree>
    <p:extLst>
      <p:ext uri="{BB962C8B-B14F-4D97-AF65-F5344CB8AC3E}">
        <p14:creationId xmlns:p14="http://schemas.microsoft.com/office/powerpoint/2010/main" val="8954657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F74AF-1DFB-5D00-0046-12F8FE793A6C}"/>
              </a:ext>
            </a:extLst>
          </p:cNvPr>
          <p:cNvSpPr>
            <a:spLocks noGrp="1"/>
          </p:cNvSpPr>
          <p:nvPr>
            <p:ph type="title"/>
          </p:nvPr>
        </p:nvSpPr>
        <p:spPr/>
        <p:txBody>
          <a:bodyPr/>
          <a:lstStyle/>
          <a:p>
            <a:r>
              <a:rPr lang="en-US"/>
              <a:t>Maternity Services Access  </a:t>
            </a:r>
          </a:p>
        </p:txBody>
      </p:sp>
      <p:sp>
        <p:nvSpPr>
          <p:cNvPr id="3" name="Content Placeholder 2">
            <a:extLst>
              <a:ext uri="{FF2B5EF4-FFF2-40B4-BE49-F238E27FC236}">
                <a16:creationId xmlns:a16="http://schemas.microsoft.com/office/drawing/2014/main" id="{E74DB318-F459-2F7F-1776-E7DB7AFF674F}"/>
              </a:ext>
            </a:extLst>
          </p:cNvPr>
          <p:cNvSpPr>
            <a:spLocks noGrp="1"/>
          </p:cNvSpPr>
          <p:nvPr>
            <p:ph idx="1"/>
          </p:nvPr>
        </p:nvSpPr>
        <p:spPr/>
        <p:txBody>
          <a:bodyPr/>
          <a:lstStyle/>
          <a:p>
            <a:pPr>
              <a:buFont typeface="Arial" panose="020B0604020202020204" pitchFamily="34" charset="0"/>
              <a:buChar char="•"/>
            </a:pPr>
            <a:r>
              <a:rPr lang="en-US"/>
              <a:t>Over the past 20 years, </a:t>
            </a:r>
            <a:r>
              <a:rPr lang="en-US" b="1"/>
              <a:t>5 hospitals have discontinued providing birth services</a:t>
            </a:r>
          </a:p>
          <a:p>
            <a:pPr>
              <a:buFont typeface="Arial" panose="020B0604020202020204" pitchFamily="34" charset="0"/>
              <a:buChar char="•"/>
            </a:pPr>
            <a:r>
              <a:rPr lang="en-US" b="1"/>
              <a:t>8 of 13 rural critical access hospitals </a:t>
            </a:r>
            <a:r>
              <a:rPr lang="en-US"/>
              <a:t>provide labor and delivery services</a:t>
            </a:r>
          </a:p>
          <a:p>
            <a:pPr>
              <a:buFont typeface="Arial" panose="020B0604020202020204" pitchFamily="34" charset="0"/>
              <a:buChar char="•"/>
            </a:pPr>
            <a:r>
              <a:rPr lang="en-US" b="1"/>
              <a:t>3 birthing hospitals have volumes averaging less than 30 births per year </a:t>
            </a:r>
            <a:r>
              <a:rPr lang="en-US"/>
              <a:t>and require support to maintain access to care</a:t>
            </a:r>
          </a:p>
          <a:p>
            <a:pPr>
              <a:buFont typeface="Arial" panose="020B0604020202020204" pitchFamily="34" charset="0"/>
              <a:buChar char="•"/>
            </a:pPr>
            <a:endParaRPr lang="en-US"/>
          </a:p>
          <a:p>
            <a:pPr>
              <a:buFont typeface="Arial" panose="020B0604020202020204" pitchFamily="34" charset="0"/>
              <a:buChar char="•"/>
            </a:pPr>
            <a:endParaRPr lang="en-US"/>
          </a:p>
          <a:p>
            <a:pPr marL="0" indent="0">
              <a:buNone/>
            </a:pPr>
            <a:endParaRPr lang="en-US"/>
          </a:p>
        </p:txBody>
      </p:sp>
    </p:spTree>
    <p:extLst>
      <p:ext uri="{BB962C8B-B14F-4D97-AF65-F5344CB8AC3E}">
        <p14:creationId xmlns:p14="http://schemas.microsoft.com/office/powerpoint/2010/main" val="15528272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B80BC-176C-ED3A-B3FA-584E49701371}"/>
              </a:ext>
            </a:extLst>
          </p:cNvPr>
          <p:cNvSpPr>
            <a:spLocks noGrp="1"/>
          </p:cNvSpPr>
          <p:nvPr>
            <p:ph type="title"/>
          </p:nvPr>
        </p:nvSpPr>
        <p:spPr/>
        <p:txBody>
          <a:bodyPr/>
          <a:lstStyle/>
          <a:p>
            <a:r>
              <a:rPr lang="en-US"/>
              <a:t>Severe Maternal Morbidity in Alaska</a:t>
            </a:r>
          </a:p>
        </p:txBody>
      </p:sp>
      <p:pic>
        <p:nvPicPr>
          <p:cNvPr id="9" name="Content Placeholder 8" descr="A graph with a line and a blue line">
            <a:extLst>
              <a:ext uri="{FF2B5EF4-FFF2-40B4-BE49-F238E27FC236}">
                <a16:creationId xmlns:a16="http://schemas.microsoft.com/office/drawing/2014/main" id="{65495615-E06B-DBD6-0A7C-EAE4EDD71B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8841" y="1690688"/>
            <a:ext cx="9069355" cy="4427830"/>
          </a:xfrm>
        </p:spPr>
      </p:pic>
    </p:spTree>
    <p:extLst>
      <p:ext uri="{BB962C8B-B14F-4D97-AF65-F5344CB8AC3E}">
        <p14:creationId xmlns:p14="http://schemas.microsoft.com/office/powerpoint/2010/main" val="12860693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5A5DD-C8F0-CF39-A8C5-CDC8A2C8F16F}"/>
              </a:ext>
            </a:extLst>
          </p:cNvPr>
          <p:cNvSpPr>
            <a:spLocks noGrp="1"/>
          </p:cNvSpPr>
          <p:nvPr>
            <p:ph type="title"/>
          </p:nvPr>
        </p:nvSpPr>
        <p:spPr/>
        <p:txBody>
          <a:bodyPr/>
          <a:lstStyle/>
          <a:p>
            <a:r>
              <a:rPr lang="en-US"/>
              <a:t>AK State MCDR Committee</a:t>
            </a:r>
          </a:p>
        </p:txBody>
      </p:sp>
      <p:pic>
        <p:nvPicPr>
          <p:cNvPr id="5" name="Content Placeholder 4" descr="A graph with a line">
            <a:extLst>
              <a:ext uri="{FF2B5EF4-FFF2-40B4-BE49-F238E27FC236}">
                <a16:creationId xmlns:a16="http://schemas.microsoft.com/office/drawing/2014/main" id="{A6478B0E-0C74-5943-51A9-0F39022F1C30}"/>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399592" y="1601204"/>
            <a:ext cx="7832725" cy="4351337"/>
          </a:xfrm>
        </p:spPr>
      </p:pic>
    </p:spTree>
    <p:extLst>
      <p:ext uri="{BB962C8B-B14F-4D97-AF65-F5344CB8AC3E}">
        <p14:creationId xmlns:p14="http://schemas.microsoft.com/office/powerpoint/2010/main" val="13790291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115300B-91C5-19B9-B6C0-51E22A881BAC}"/>
              </a:ext>
            </a:extLst>
          </p:cNvPr>
          <p:cNvSpPr txBox="1"/>
          <p:nvPr/>
        </p:nvSpPr>
        <p:spPr>
          <a:xfrm>
            <a:off x="3047424" y="3206315"/>
            <a:ext cx="5992888" cy="3416320"/>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40638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The Alliance for Innovation on Maternal Health is a quality improvement initiative to support best practices that </a:t>
            </a:r>
            <a:r>
              <a:rPr kumimoji="0" lang="en-US" sz="2400" b="0" i="0" u="none" strike="noStrike" kern="1200" cap="none" spc="0" normalizeH="0" baseline="0" noProof="0">
                <a:ln>
                  <a:noFill/>
                </a:ln>
                <a:solidFill>
                  <a:srgbClr val="642667"/>
                </a:solidFill>
                <a:effectLst/>
                <a:uLnTx/>
                <a:uFillTx/>
                <a:latin typeface="Open Sans Bold" panose="020B0806030504020204" charset="0"/>
                <a:ea typeface="Open Sans Bold" panose="020B0806030504020204" charset="0"/>
                <a:cs typeface="Open Sans Bold" panose="020B0806030504020204" charset="0"/>
                <a:sym typeface="Arial"/>
              </a:rPr>
              <a:t>make birth safer</a:t>
            </a: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 </a:t>
            </a:r>
            <a:r>
              <a:rPr kumimoji="0" lang="en-US" sz="2400" b="0" i="0" u="none" strike="noStrike" kern="1200" cap="none" spc="0" normalizeH="0" baseline="0" noProof="0">
                <a:ln>
                  <a:noFill/>
                </a:ln>
                <a:solidFill>
                  <a:srgbClr val="00249C"/>
                </a:solidFill>
                <a:effectLst/>
                <a:uLnTx/>
                <a:uFillTx/>
                <a:latin typeface="Open Sans Bold" panose="020B0806030504020204" charset="0"/>
                <a:ea typeface="Open Sans Bold" panose="020B0806030504020204" charset="0"/>
                <a:cs typeface="Open Sans Bold" panose="020B0806030504020204" charset="0"/>
                <a:sym typeface="Arial"/>
              </a:rPr>
              <a:t>improve maternal health outcomes,</a:t>
            </a: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 and </a:t>
            </a:r>
            <a:r>
              <a:rPr kumimoji="0" lang="en-US" sz="2400" b="0" i="0" u="none" strike="noStrike" kern="1200" cap="none" spc="0" normalizeH="0" baseline="0" noProof="0">
                <a:ln>
                  <a:noFill/>
                </a:ln>
                <a:solidFill>
                  <a:srgbClr val="FF8F1C"/>
                </a:solidFill>
                <a:effectLst/>
                <a:uLnTx/>
                <a:uFillTx/>
                <a:latin typeface="Open Sans Bold" panose="020B0806030504020204" charset="0"/>
                <a:ea typeface="Open Sans Bold" panose="020B0806030504020204" charset="0"/>
                <a:cs typeface="Open Sans Bold" panose="020B0806030504020204" charset="0"/>
                <a:sym typeface="Arial"/>
              </a:rPr>
              <a:t>save lives</a:t>
            </a: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 </a:t>
            </a:r>
          </a:p>
          <a:p>
            <a:pPr marL="0" marR="0" lvl="0" indent="0" algn="ctr" defTabSz="40638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endParaRPr>
          </a:p>
          <a:p>
            <a:pPr marL="0" marR="0" lvl="0" indent="0" algn="ctr" defTabSz="40638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You can find more information at </a:t>
            </a:r>
            <a:r>
              <a:rPr kumimoji="0" lang="en-US" sz="2400" b="0" i="0" u="none" strike="noStrike" kern="1200" cap="none" spc="0" normalizeH="0" baseline="0" noProof="0">
                <a:ln>
                  <a:noFill/>
                </a:ln>
                <a:solidFill>
                  <a:srgbClr val="C5299B"/>
                </a:solidFill>
                <a:effectLst/>
                <a:uLnTx/>
                <a:uFillTx/>
                <a:latin typeface="Open Sans Bold" panose="020B0806030504020204" charset="0"/>
                <a:ea typeface="Open Sans Bold" panose="020B0806030504020204" charset="0"/>
                <a:cs typeface="Open Sans Bold" panose="020B0806030504020204" charset="0"/>
                <a:sym typeface="Arial"/>
              </a:rPr>
              <a:t>saferbirth.org</a:t>
            </a: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a:t>
            </a:r>
          </a:p>
        </p:txBody>
      </p:sp>
      <p:pic>
        <p:nvPicPr>
          <p:cNvPr id="3" name="Picture 2" descr="A logo for a company&#10;&#10;Description automatically generated">
            <a:extLst>
              <a:ext uri="{FF2B5EF4-FFF2-40B4-BE49-F238E27FC236}">
                <a16:creationId xmlns:a16="http://schemas.microsoft.com/office/drawing/2014/main" id="{C63D7A38-43F7-4606-91F1-CA7D1A550498}"/>
              </a:ext>
            </a:extLst>
          </p:cNvPr>
          <p:cNvPicPr>
            <a:picLocks noChangeAspect="1"/>
          </p:cNvPicPr>
          <p:nvPr/>
        </p:nvPicPr>
        <p:blipFill rotWithShape="1">
          <a:blip r:embed="rId2"/>
          <a:srcRect l="21538" t="29897" r="18974" b="28866"/>
          <a:stretch/>
        </p:blipFill>
        <p:spPr>
          <a:xfrm>
            <a:off x="3963534" y="312108"/>
            <a:ext cx="4261034" cy="2804961"/>
          </a:xfrm>
          <a:prstGeom prst="rect">
            <a:avLst/>
          </a:prstGeom>
        </p:spPr>
      </p:pic>
    </p:spTree>
    <p:extLst>
      <p:ext uri="{BB962C8B-B14F-4D97-AF65-F5344CB8AC3E}">
        <p14:creationId xmlns:p14="http://schemas.microsoft.com/office/powerpoint/2010/main" val="774981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8781-4FE8-2C07-7321-2C77050AC421}"/>
              </a:ext>
            </a:extLst>
          </p:cNvPr>
          <p:cNvSpPr>
            <a:spLocks noGrp="1"/>
          </p:cNvSpPr>
          <p:nvPr>
            <p:ph type="title"/>
          </p:nvPr>
        </p:nvSpPr>
        <p:spPr/>
        <p:txBody>
          <a:bodyPr/>
          <a:lstStyle/>
          <a:p>
            <a:r>
              <a:rPr lang="en-US"/>
              <a:t>Alaska OB Readiness Strengths </a:t>
            </a:r>
          </a:p>
        </p:txBody>
      </p:sp>
      <p:sp>
        <p:nvSpPr>
          <p:cNvPr id="3" name="Content Placeholder 2">
            <a:extLst>
              <a:ext uri="{FF2B5EF4-FFF2-40B4-BE49-F238E27FC236}">
                <a16:creationId xmlns:a16="http://schemas.microsoft.com/office/drawing/2014/main" id="{71AA8738-6236-6812-2542-DE9033EAA15D}"/>
              </a:ext>
            </a:extLst>
          </p:cNvPr>
          <p:cNvSpPr>
            <a:spLocks noGrp="1"/>
          </p:cNvSpPr>
          <p:nvPr>
            <p:ph sz="half" idx="1"/>
          </p:nvPr>
        </p:nvSpPr>
        <p:spPr>
          <a:xfrm>
            <a:off x="838200" y="1558212"/>
            <a:ext cx="5181600" cy="5009307"/>
          </a:xfrm>
        </p:spPr>
        <p:txBody>
          <a:bodyPr vert="horz" lIns="91440" tIns="45720" rIns="91440" bIns="45720" rtlCol="0" anchor="t">
            <a:noAutofit/>
          </a:bodyPr>
          <a:lstStyle/>
          <a:p>
            <a:pPr>
              <a:lnSpc>
                <a:spcPct val="120000"/>
              </a:lnSpc>
              <a:buFont typeface="Arial" panose="020B0604020202020204" pitchFamily="34" charset="0"/>
              <a:buChar char="•"/>
            </a:pPr>
            <a:r>
              <a:rPr lang="en-US" sz="1800"/>
              <a:t>AKPQC state-wide initiatives so far: HTN, Substance use in pregnancy , PPH </a:t>
            </a:r>
            <a:endParaRPr lang="en-US" sz="1800">
              <a:ea typeface="Open Sans"/>
              <a:cs typeface="Open Sans"/>
            </a:endParaRPr>
          </a:p>
          <a:p>
            <a:pPr>
              <a:lnSpc>
                <a:spcPct val="120000"/>
              </a:lnSpc>
              <a:buFont typeface="Arial" panose="020B0604020202020204" pitchFamily="34" charset="0"/>
              <a:buChar char="•"/>
            </a:pPr>
            <a:r>
              <a:rPr lang="en-US" sz="1800"/>
              <a:t>Alaska Maternal Child Death Review Committee (legislated since 1989!)</a:t>
            </a:r>
            <a:endParaRPr lang="en-US" sz="1800">
              <a:ea typeface="Open Sans"/>
              <a:cs typeface="Open Sans"/>
            </a:endParaRPr>
          </a:p>
          <a:p>
            <a:pPr>
              <a:lnSpc>
                <a:spcPct val="120000"/>
              </a:lnSpc>
              <a:buFont typeface="Arial" panose="020B0604020202020204" pitchFamily="34" charset="0"/>
              <a:buChar char="•"/>
            </a:pPr>
            <a:r>
              <a:rPr lang="en-US" sz="1800"/>
              <a:t>We bring ALSO/BLSO training to any facility across the state (Kodiak, Norton Sound, Kotzebue, Dillingham, Sitka etc…)</a:t>
            </a:r>
            <a:endParaRPr lang="en-US" sz="1800">
              <a:ea typeface="Open Sans"/>
              <a:cs typeface="Open Sans"/>
            </a:endParaRPr>
          </a:p>
          <a:p>
            <a:pPr>
              <a:lnSpc>
                <a:spcPct val="120000"/>
              </a:lnSpc>
              <a:buFont typeface="Arial" panose="020B0604020202020204" pitchFamily="34" charset="0"/>
              <a:buChar char="•"/>
            </a:pPr>
            <a:r>
              <a:rPr lang="en-US" sz="1800" b="1"/>
              <a:t>Strong collaboration </a:t>
            </a:r>
            <a:r>
              <a:rPr lang="en-US" sz="1800"/>
              <a:t>between different healthcare providers, including obstetricians, maternal fetal specialists, primary care physicians, midwives, nurses and doulas, makes care possible across Alaska.</a:t>
            </a:r>
            <a:endParaRPr lang="en-US" sz="1800">
              <a:ea typeface="Open Sans"/>
              <a:cs typeface="Open Sans"/>
            </a:endParaRPr>
          </a:p>
          <a:p>
            <a:endParaRPr lang="en-US" sz="1800">
              <a:ea typeface="Open Sans"/>
              <a:cs typeface="Open Sans"/>
            </a:endParaRPr>
          </a:p>
        </p:txBody>
      </p:sp>
      <p:sp>
        <p:nvSpPr>
          <p:cNvPr id="4" name="Content Placeholder 3">
            <a:extLst>
              <a:ext uri="{FF2B5EF4-FFF2-40B4-BE49-F238E27FC236}">
                <a16:creationId xmlns:a16="http://schemas.microsoft.com/office/drawing/2014/main" id="{D9EB38A9-FAC7-2C17-F06E-EF2F889D13BB}"/>
              </a:ext>
            </a:extLst>
          </p:cNvPr>
          <p:cNvSpPr>
            <a:spLocks noGrp="1"/>
          </p:cNvSpPr>
          <p:nvPr>
            <p:ph sz="half" idx="2"/>
          </p:nvPr>
        </p:nvSpPr>
        <p:spPr>
          <a:xfrm>
            <a:off x="6172200" y="1558690"/>
            <a:ext cx="5181600" cy="4351338"/>
          </a:xfrm>
        </p:spPr>
        <p:txBody>
          <a:bodyPr vert="horz" lIns="91440" tIns="45720" rIns="91440" bIns="45720" rtlCol="0" anchor="t">
            <a:normAutofit/>
          </a:bodyPr>
          <a:lstStyle/>
          <a:p>
            <a:pPr>
              <a:buFont typeface="Arial" panose="020B0604020202020204" pitchFamily="34" charset="0"/>
              <a:buChar char="•"/>
            </a:pPr>
            <a:r>
              <a:rPr lang="en-US" sz="1800"/>
              <a:t>State-wide tribal Health system provides comprehensive and culturally responsive maternity care</a:t>
            </a:r>
            <a:endParaRPr lang="en-US" sz="1800">
              <a:ea typeface="Open Sans"/>
              <a:cs typeface="Open Sans"/>
            </a:endParaRPr>
          </a:p>
          <a:p>
            <a:pPr>
              <a:buFont typeface="Arial" panose="020B0604020202020204" pitchFamily="34" charset="0"/>
              <a:buChar char="•"/>
            </a:pPr>
            <a:r>
              <a:rPr lang="en-US" sz="1800"/>
              <a:t>Robust system of trained rural health aides</a:t>
            </a:r>
            <a:endParaRPr lang="en-US" sz="1800">
              <a:ea typeface="Open Sans"/>
              <a:cs typeface="Open Sans"/>
            </a:endParaRPr>
          </a:p>
          <a:p>
            <a:pPr>
              <a:buFont typeface="Arial" panose="020B0604020202020204" pitchFamily="34" charset="0"/>
              <a:buChar char="•"/>
            </a:pPr>
            <a:r>
              <a:rPr lang="en-US" sz="1800"/>
              <a:t>Rural provider rotations at Anchorage Hospitals</a:t>
            </a:r>
            <a:endParaRPr lang="en-US" sz="1800">
              <a:ea typeface="Open Sans"/>
              <a:cs typeface="Open Sans"/>
            </a:endParaRPr>
          </a:p>
          <a:p>
            <a:pPr>
              <a:lnSpc>
                <a:spcPct val="120000"/>
              </a:lnSpc>
              <a:buFont typeface="Arial" panose="020B0604020202020204" pitchFamily="34" charset="0"/>
              <a:buChar char="•"/>
            </a:pPr>
            <a:r>
              <a:rPr lang="en-US" sz="1800"/>
              <a:t>Strong regional perinatal transport system w/obstetric and neonatal trained flight teams available</a:t>
            </a:r>
            <a:endParaRPr lang="en-US" sz="1800">
              <a:ea typeface="Open Sans"/>
              <a:cs typeface="Open Sans"/>
            </a:endParaRPr>
          </a:p>
          <a:p>
            <a:pPr>
              <a:buFont typeface="Arial" panose="020B0604020202020204" pitchFamily="34" charset="0"/>
              <a:buChar char="•"/>
            </a:pPr>
            <a:r>
              <a:rPr lang="en-US" sz="1800"/>
              <a:t>Local family medicine residency trains physicians for rural practice with OB care</a:t>
            </a:r>
            <a:endParaRPr lang="en-US" sz="1800">
              <a:ea typeface="Open Sans"/>
              <a:cs typeface="Open Sans"/>
            </a:endParaRPr>
          </a:p>
          <a:p>
            <a:pPr>
              <a:buFont typeface="Arial" panose="020B0604020202020204" pitchFamily="34" charset="0"/>
              <a:buChar char="•"/>
            </a:pPr>
            <a:endParaRPr lang="en-US"/>
          </a:p>
        </p:txBody>
      </p:sp>
    </p:spTree>
    <p:extLst>
      <p:ext uri="{BB962C8B-B14F-4D97-AF65-F5344CB8AC3E}">
        <p14:creationId xmlns:p14="http://schemas.microsoft.com/office/powerpoint/2010/main" val="41866268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0E11D-CF0F-78E9-52FF-03F6AD897E7B}"/>
              </a:ext>
            </a:extLst>
          </p:cNvPr>
          <p:cNvSpPr>
            <a:spLocks noGrp="1"/>
          </p:cNvSpPr>
          <p:nvPr>
            <p:ph type="title"/>
          </p:nvPr>
        </p:nvSpPr>
        <p:spPr/>
        <p:txBody>
          <a:bodyPr/>
          <a:lstStyle/>
          <a:p>
            <a:r>
              <a:rPr lang="en-US"/>
              <a:t>Other Ideas for Alaska OB Readiness</a:t>
            </a:r>
          </a:p>
        </p:txBody>
      </p:sp>
      <p:sp>
        <p:nvSpPr>
          <p:cNvPr id="4" name="Content Placeholder 3">
            <a:extLst>
              <a:ext uri="{FF2B5EF4-FFF2-40B4-BE49-F238E27FC236}">
                <a16:creationId xmlns:a16="http://schemas.microsoft.com/office/drawing/2014/main" id="{87225359-5A88-5A31-D37E-811A5CC37A62}"/>
              </a:ext>
            </a:extLst>
          </p:cNvPr>
          <p:cNvSpPr>
            <a:spLocks noGrp="1"/>
          </p:cNvSpPr>
          <p:nvPr>
            <p:ph sz="half" idx="1"/>
          </p:nvPr>
        </p:nvSpPr>
        <p:spPr/>
        <p:txBody>
          <a:bodyPr>
            <a:normAutofit fontScale="70000" lnSpcReduction="20000"/>
          </a:bodyPr>
          <a:lstStyle/>
          <a:p>
            <a:pPr lvl="1">
              <a:buFont typeface="Arial" panose="020B0604020202020204" pitchFamily="34" charset="0"/>
              <a:buChar char="•"/>
            </a:pPr>
            <a:r>
              <a:rPr lang="en-US" sz="4000"/>
              <a:t>More Simulation support</a:t>
            </a:r>
          </a:p>
          <a:p>
            <a:pPr marL="457200" lvl="1" indent="0">
              <a:buNone/>
            </a:pPr>
            <a:endParaRPr lang="en-US" sz="4000"/>
          </a:p>
          <a:p>
            <a:pPr lvl="1">
              <a:buFont typeface="Arial" panose="020B0604020202020204" pitchFamily="34" charset="0"/>
              <a:buChar char="•"/>
            </a:pPr>
            <a:r>
              <a:rPr lang="en-US" sz="4000"/>
              <a:t>Expand Fetal Monitoring Education</a:t>
            </a:r>
          </a:p>
          <a:p>
            <a:pPr marL="457200" lvl="1" indent="0">
              <a:buNone/>
            </a:pPr>
            <a:endParaRPr lang="en-US" sz="4000"/>
          </a:p>
          <a:p>
            <a:pPr lvl="1">
              <a:buFont typeface="Arial" panose="020B0604020202020204" pitchFamily="34" charset="0"/>
              <a:buChar char="•"/>
            </a:pPr>
            <a:r>
              <a:rPr lang="en-US" sz="4000"/>
              <a:t>Increase telemedicine support</a:t>
            </a:r>
          </a:p>
          <a:p>
            <a:pPr marL="457200" lvl="1" indent="0">
              <a:buNone/>
            </a:pPr>
            <a:endParaRPr lang="en-US" sz="4000"/>
          </a:p>
          <a:p>
            <a:pPr lvl="1">
              <a:buFont typeface="Arial" panose="020B0604020202020204" pitchFamily="34" charset="0"/>
              <a:buChar char="•"/>
            </a:pPr>
            <a:r>
              <a:rPr lang="en-US" sz="4000"/>
              <a:t>Field clinic optimization with educational topics for field sites </a:t>
            </a:r>
          </a:p>
          <a:p>
            <a:pPr marL="457200" lvl="1" indent="0">
              <a:buNone/>
            </a:pPr>
            <a:endParaRPr lang="en-US" sz="4000"/>
          </a:p>
          <a:p>
            <a:pPr marL="0" indent="0">
              <a:buNone/>
            </a:pPr>
            <a:endParaRPr lang="en-US"/>
          </a:p>
        </p:txBody>
      </p:sp>
      <p:sp>
        <p:nvSpPr>
          <p:cNvPr id="6" name="Content Placeholder 5">
            <a:extLst>
              <a:ext uri="{FF2B5EF4-FFF2-40B4-BE49-F238E27FC236}">
                <a16:creationId xmlns:a16="http://schemas.microsoft.com/office/drawing/2014/main" id="{ACDB3BB4-3DEF-60A2-217A-2E29192E27F3}"/>
              </a:ext>
            </a:extLst>
          </p:cNvPr>
          <p:cNvSpPr>
            <a:spLocks noGrp="1"/>
          </p:cNvSpPr>
          <p:nvPr>
            <p:ph sz="half" idx="2"/>
          </p:nvPr>
        </p:nvSpPr>
        <p:spPr/>
        <p:txBody>
          <a:bodyPr>
            <a:normAutofit fontScale="70000" lnSpcReduction="20000"/>
          </a:bodyPr>
          <a:lstStyle/>
          <a:p>
            <a:pPr>
              <a:buFont typeface="Arial" panose="020B0604020202020204" pitchFamily="34" charset="0"/>
              <a:buChar char="•"/>
            </a:pPr>
            <a:r>
              <a:rPr lang="en-US" sz="4000"/>
              <a:t>QA support</a:t>
            </a:r>
          </a:p>
          <a:p>
            <a:pPr marL="0" indent="0">
              <a:buNone/>
            </a:pPr>
            <a:r>
              <a:rPr lang="en-US"/>
              <a:t> Collect data</a:t>
            </a:r>
          </a:p>
          <a:p>
            <a:pPr marL="0" indent="0">
              <a:buNone/>
            </a:pPr>
            <a:endParaRPr lang="en-US">
              <a:solidFill>
                <a:srgbClr val="7030A0"/>
              </a:solidFill>
            </a:endParaRPr>
          </a:p>
          <a:p>
            <a:pPr marL="0" indent="0">
              <a:buNone/>
            </a:pPr>
            <a:r>
              <a:rPr lang="en-US"/>
              <a:t> Compare unique populations</a:t>
            </a:r>
          </a:p>
          <a:p>
            <a:pPr marL="0" indent="0">
              <a:buNone/>
            </a:pPr>
            <a:endParaRPr lang="en-US"/>
          </a:p>
          <a:p>
            <a:pPr marL="0" indent="0">
              <a:buNone/>
            </a:pPr>
            <a:r>
              <a:rPr lang="en-US"/>
              <a:t>Structure multidisciplinary reviews of severe MM&amp;M events with smaller sites</a:t>
            </a:r>
          </a:p>
          <a:p>
            <a:pPr marL="0" indent="0">
              <a:buNone/>
            </a:pPr>
            <a:endParaRPr lang="en-US"/>
          </a:p>
          <a:p>
            <a:pPr marL="0" indent="0">
              <a:buNone/>
            </a:pPr>
            <a:r>
              <a:rPr lang="en-US"/>
              <a:t>Structure and standardize an adequate QA process</a:t>
            </a:r>
          </a:p>
          <a:p>
            <a:pPr marL="0" indent="0">
              <a:buNone/>
            </a:pPr>
            <a:endParaRPr lang="en-US">
              <a:solidFill>
                <a:srgbClr val="7030A0"/>
              </a:solidFill>
            </a:endParaRPr>
          </a:p>
          <a:p>
            <a:pPr marL="0" indent="0">
              <a:buNone/>
            </a:pPr>
            <a:r>
              <a:rPr lang="en-US"/>
              <a:t>Encourage just culture, safety culture and Improve debriefing, communication</a:t>
            </a:r>
          </a:p>
          <a:p>
            <a:pPr>
              <a:buNone/>
            </a:pPr>
            <a:endParaRPr lang="en-US"/>
          </a:p>
          <a:p>
            <a:endParaRPr lang="en-US"/>
          </a:p>
        </p:txBody>
      </p:sp>
    </p:spTree>
    <p:extLst>
      <p:ext uri="{BB962C8B-B14F-4D97-AF65-F5344CB8AC3E}">
        <p14:creationId xmlns:p14="http://schemas.microsoft.com/office/powerpoint/2010/main" val="33934910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C2D5F8-8201-980B-9C73-19DC1C4C4912}"/>
              </a:ext>
            </a:extLst>
          </p:cNvPr>
          <p:cNvSpPr>
            <a:spLocks noGrp="1"/>
          </p:cNvSpPr>
          <p:nvPr>
            <p:ph type="title"/>
          </p:nvPr>
        </p:nvSpPr>
        <p:spPr>
          <a:xfrm>
            <a:off x="831850" y="1736726"/>
            <a:ext cx="10515600" cy="2852737"/>
          </a:xfrm>
        </p:spPr>
        <p:txBody>
          <a:bodyPr/>
          <a:lstStyle/>
          <a:p>
            <a:r>
              <a:rPr lang="en-US"/>
              <a:t>Thank you</a:t>
            </a:r>
          </a:p>
        </p:txBody>
      </p:sp>
      <p:sp>
        <p:nvSpPr>
          <p:cNvPr id="4" name="Text Placeholder 3">
            <a:extLst>
              <a:ext uri="{FF2B5EF4-FFF2-40B4-BE49-F238E27FC236}">
                <a16:creationId xmlns:a16="http://schemas.microsoft.com/office/drawing/2014/main" id="{752FB709-4A7A-B8F2-6D79-C528D53C9B2C}"/>
              </a:ext>
            </a:extLst>
          </p:cNvPr>
          <p:cNvSpPr>
            <a:spLocks noGrp="1"/>
          </p:cNvSpPr>
          <p:nvPr>
            <p:ph type="body" idx="1"/>
          </p:nvPr>
        </p:nvSpPr>
        <p:spPr/>
        <p:txBody>
          <a:bodyPr/>
          <a:lstStyle/>
          <a:p>
            <a:r>
              <a:rPr lang="en-US"/>
              <a:t>Sarah Truitt, MD, FACOG</a:t>
            </a:r>
          </a:p>
          <a:p>
            <a:r>
              <a:rPr lang="en-US">
                <a:hlinkClick r:id="rId2"/>
              </a:rPr>
              <a:t>struitt@southcentralfoundation.com</a:t>
            </a:r>
            <a:r>
              <a:rPr lang="en-US"/>
              <a:t> </a:t>
            </a:r>
          </a:p>
        </p:txBody>
      </p:sp>
      <p:pic>
        <p:nvPicPr>
          <p:cNvPr id="5" name="Picture 4" descr="undefined">
            <a:extLst>
              <a:ext uri="{FF2B5EF4-FFF2-40B4-BE49-F238E27FC236}">
                <a16:creationId xmlns:a16="http://schemas.microsoft.com/office/drawing/2014/main" id="{2F0E4CFD-AC3B-2D1B-1A0B-1482DA307F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9125" y="4011295"/>
            <a:ext cx="1637030" cy="1156335"/>
          </a:xfrm>
          <a:prstGeom prst="rect">
            <a:avLst/>
          </a:prstGeom>
          <a:noFill/>
          <a:ln>
            <a:noFill/>
          </a:ln>
        </p:spPr>
      </p:pic>
      <p:pic>
        <p:nvPicPr>
          <p:cNvPr id="3074" name="Picture 2">
            <a:extLst>
              <a:ext uri="{FF2B5EF4-FFF2-40B4-BE49-F238E27FC236}">
                <a16:creationId xmlns:a16="http://schemas.microsoft.com/office/drawing/2014/main" id="{4CFF87F7-A56E-AED2-125F-639CDEC77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9052" y="96806"/>
            <a:ext cx="4558949" cy="607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87183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7A4BD6-0C56-D39C-2760-C4EFA651455E}"/>
              </a:ext>
            </a:extLst>
          </p:cNvPr>
          <p:cNvSpPr>
            <a:spLocks noGrp="1"/>
          </p:cNvSpPr>
          <p:nvPr>
            <p:ph type="title"/>
          </p:nvPr>
        </p:nvSpPr>
        <p:spPr/>
        <p:txBody>
          <a:bodyPr/>
          <a:lstStyle/>
          <a:p>
            <a:r>
              <a:rPr lang="en-US"/>
              <a:t>References </a:t>
            </a:r>
          </a:p>
        </p:txBody>
      </p:sp>
      <p:sp>
        <p:nvSpPr>
          <p:cNvPr id="6" name="Content Placeholder 5">
            <a:extLst>
              <a:ext uri="{FF2B5EF4-FFF2-40B4-BE49-F238E27FC236}">
                <a16:creationId xmlns:a16="http://schemas.microsoft.com/office/drawing/2014/main" id="{C53D118F-9E99-CCFF-EC3A-1AB58BE6DCFD}"/>
              </a:ext>
            </a:extLst>
          </p:cNvPr>
          <p:cNvSpPr>
            <a:spLocks noGrp="1"/>
          </p:cNvSpPr>
          <p:nvPr>
            <p:ph type="body" idx="1"/>
          </p:nvPr>
        </p:nvSpPr>
        <p:spPr/>
        <p:txBody>
          <a:bodyPr>
            <a:normAutofit fontScale="92500" lnSpcReduction="20000"/>
          </a:bodyPr>
          <a:lstStyle/>
          <a:p>
            <a:pPr>
              <a:buFont typeface="Arial" panose="020B0604020202020204" pitchFamily="34" charset="0"/>
              <a:buChar char="•"/>
            </a:pPr>
            <a:r>
              <a:rPr lang="en-US">
                <a:hlinkClick r:id="rId2"/>
              </a:rPr>
              <a:t>https://storymaps.arcgis.com/stories/e31fb19b882141039baf9cbc444451d3</a:t>
            </a:r>
            <a:endParaRPr lang="en-US"/>
          </a:p>
          <a:p>
            <a:pPr>
              <a:buFont typeface="Arial" panose="020B0604020202020204" pitchFamily="34" charset="0"/>
              <a:buChar char="•"/>
            </a:pPr>
            <a:r>
              <a:rPr lang="en-US"/>
              <a:t>https://akpqc-alaska-dhss.hub.arcgis.com/</a:t>
            </a:r>
          </a:p>
          <a:p>
            <a:pPr>
              <a:buFont typeface="Arial" panose="020B0604020202020204" pitchFamily="34" charset="0"/>
              <a:buChar char="•"/>
            </a:pPr>
            <a:r>
              <a:rPr lang="en-US"/>
              <a:t>Alaska Health Care and Hospital Association (AHHA): </a:t>
            </a:r>
          </a:p>
          <a:p>
            <a:pPr marL="0" indent="0">
              <a:buNone/>
            </a:pPr>
            <a:r>
              <a:rPr lang="en-US" b="1" i="1"/>
              <a:t>Maternity Care in Alaska Landscape Report </a:t>
            </a:r>
          </a:p>
          <a:p>
            <a:pPr marL="0" indent="0">
              <a:buNone/>
            </a:pPr>
            <a:endParaRPr lang="en-US" b="1" i="1"/>
          </a:p>
          <a:p>
            <a:pPr marL="0" indent="0">
              <a:buNone/>
            </a:pPr>
            <a:endParaRPr lang="en-US" b="1" i="1"/>
          </a:p>
          <a:p>
            <a:pPr marL="0" indent="0">
              <a:buNone/>
            </a:pPr>
            <a:endParaRPr lang="en-US" b="1" i="1"/>
          </a:p>
          <a:p>
            <a:pPr marL="0" indent="0">
              <a:buNone/>
            </a:pPr>
            <a:endParaRPr lang="en-US"/>
          </a:p>
        </p:txBody>
      </p:sp>
      <p:pic>
        <p:nvPicPr>
          <p:cNvPr id="7" name="Picture 6" descr="A snowy landscape with trees and a blue sky">
            <a:extLst>
              <a:ext uri="{FF2B5EF4-FFF2-40B4-BE49-F238E27FC236}">
                <a16:creationId xmlns:a16="http://schemas.microsoft.com/office/drawing/2014/main" id="{51668225-03BC-3DBF-C3BB-333BB1EB1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3705" y="419878"/>
            <a:ext cx="2904153" cy="3872204"/>
          </a:xfrm>
          <a:prstGeom prst="rect">
            <a:avLst/>
          </a:prstGeom>
        </p:spPr>
      </p:pic>
      <p:pic>
        <p:nvPicPr>
          <p:cNvPr id="11" name="Picture 10">
            <a:extLst>
              <a:ext uri="{FF2B5EF4-FFF2-40B4-BE49-F238E27FC236}">
                <a16:creationId xmlns:a16="http://schemas.microsoft.com/office/drawing/2014/main" id="{A3DFD346-74B4-07A4-9085-DE9636850CDA}"/>
              </a:ext>
            </a:extLst>
          </p:cNvPr>
          <p:cNvPicPr>
            <a:picLocks noChangeAspect="1"/>
          </p:cNvPicPr>
          <p:nvPr/>
        </p:nvPicPr>
        <p:blipFill>
          <a:blip r:embed="rId4"/>
          <a:stretch>
            <a:fillRect/>
          </a:stretch>
        </p:blipFill>
        <p:spPr>
          <a:xfrm>
            <a:off x="1660849" y="747989"/>
            <a:ext cx="4198776" cy="2547257"/>
          </a:xfrm>
          <a:prstGeom prst="rect">
            <a:avLst/>
          </a:prstGeom>
        </p:spPr>
      </p:pic>
    </p:spTree>
    <p:extLst>
      <p:ext uri="{BB962C8B-B14F-4D97-AF65-F5344CB8AC3E}">
        <p14:creationId xmlns:p14="http://schemas.microsoft.com/office/powerpoint/2010/main" val="16447857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3AC2D-F087-BAC3-B37D-FA48E1A18B4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65AD992-B9FA-02B3-D2D2-77DF88A951A1}"/>
              </a:ext>
            </a:extLst>
          </p:cNvPr>
          <p:cNvSpPr>
            <a:spLocks noGrp="1"/>
          </p:cNvSpPr>
          <p:nvPr>
            <p:ph type="title"/>
          </p:nvPr>
        </p:nvSpPr>
        <p:spPr>
          <a:xfrm>
            <a:off x="831850" y="1156845"/>
            <a:ext cx="10515600" cy="2852737"/>
          </a:xfrm>
        </p:spPr>
        <p:txBody>
          <a:bodyPr/>
          <a:lstStyle/>
          <a:p>
            <a:r>
              <a:rPr lang="en-US"/>
              <a:t>Obstetric Emergency Readiness Resource Kit</a:t>
            </a:r>
          </a:p>
        </p:txBody>
      </p:sp>
      <p:sp>
        <p:nvSpPr>
          <p:cNvPr id="4" name="Text Placeholder 3">
            <a:extLst>
              <a:ext uri="{FF2B5EF4-FFF2-40B4-BE49-F238E27FC236}">
                <a16:creationId xmlns:a16="http://schemas.microsoft.com/office/drawing/2014/main" id="{7AE4E300-052B-08A2-7977-1A478FB702D3}"/>
              </a:ext>
            </a:extLst>
          </p:cNvPr>
          <p:cNvSpPr>
            <a:spLocks noGrp="1"/>
          </p:cNvSpPr>
          <p:nvPr>
            <p:ph type="body" idx="1"/>
          </p:nvPr>
        </p:nvSpPr>
        <p:spPr>
          <a:xfrm>
            <a:off x="844550" y="4009582"/>
            <a:ext cx="10515600" cy="1500187"/>
          </a:xfrm>
        </p:spPr>
        <p:txBody>
          <a:bodyPr>
            <a:normAutofit/>
          </a:bodyPr>
          <a:lstStyle/>
          <a:p>
            <a:r>
              <a:rPr lang="en-US" sz="4000" b="1">
                <a:solidFill>
                  <a:schemeClr val="accent5"/>
                </a:solidFill>
              </a:rPr>
              <a:t>Measurement Strategy</a:t>
            </a:r>
          </a:p>
        </p:txBody>
      </p:sp>
      <p:pic>
        <p:nvPicPr>
          <p:cNvPr id="5" name="Picture 4">
            <a:extLst>
              <a:ext uri="{FF2B5EF4-FFF2-40B4-BE49-F238E27FC236}">
                <a16:creationId xmlns:a16="http://schemas.microsoft.com/office/drawing/2014/main" id="{53639832-5C20-B456-3707-F933421224F1}"/>
              </a:ext>
            </a:extLst>
          </p:cNvPr>
          <p:cNvPicPr>
            <a:picLocks noChangeAspect="1"/>
          </p:cNvPicPr>
          <p:nvPr/>
        </p:nvPicPr>
        <p:blipFill>
          <a:blip r:embed="rId2"/>
          <a:stretch>
            <a:fillRect/>
          </a:stretch>
        </p:blipFill>
        <p:spPr>
          <a:xfrm>
            <a:off x="9626338" y="340330"/>
            <a:ext cx="1940367" cy="2015802"/>
          </a:xfrm>
          <a:prstGeom prst="rect">
            <a:avLst/>
          </a:prstGeom>
        </p:spPr>
      </p:pic>
    </p:spTree>
    <p:extLst>
      <p:ext uri="{BB962C8B-B14F-4D97-AF65-F5344CB8AC3E}">
        <p14:creationId xmlns:p14="http://schemas.microsoft.com/office/powerpoint/2010/main" val="18688247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DE8754-4061-3375-9814-963B3088259F}"/>
              </a:ext>
            </a:extLst>
          </p:cNvPr>
          <p:cNvSpPr>
            <a:spLocks noGrp="1"/>
          </p:cNvSpPr>
          <p:nvPr>
            <p:ph type="title"/>
          </p:nvPr>
        </p:nvSpPr>
        <p:spPr/>
        <p:txBody>
          <a:bodyPr/>
          <a:lstStyle/>
          <a:p>
            <a:r>
              <a:rPr lang="en-US"/>
              <a:t>Obstetric Emergency Readiness Resource Kit (OBERRK)</a:t>
            </a:r>
          </a:p>
        </p:txBody>
      </p:sp>
      <p:sp>
        <p:nvSpPr>
          <p:cNvPr id="5" name="Content Placeholder 4">
            <a:extLst>
              <a:ext uri="{FF2B5EF4-FFF2-40B4-BE49-F238E27FC236}">
                <a16:creationId xmlns:a16="http://schemas.microsoft.com/office/drawing/2014/main" id="{F0A3295F-8F15-BD96-7A20-50590019D495}"/>
              </a:ext>
            </a:extLst>
          </p:cNvPr>
          <p:cNvSpPr>
            <a:spLocks noGrp="1"/>
          </p:cNvSpPr>
          <p:nvPr>
            <p:ph idx="1"/>
          </p:nvPr>
        </p:nvSpPr>
        <p:spPr>
          <a:xfrm>
            <a:off x="838200" y="1825624"/>
            <a:ext cx="6126126" cy="3660775"/>
          </a:xfrm>
        </p:spPr>
        <p:txBody>
          <a:bodyPr vert="horz" lIns="91440" tIns="45720" rIns="91440" bIns="45720" rtlCol="0" anchor="t">
            <a:normAutofit/>
          </a:bodyPr>
          <a:lstStyle/>
          <a:p>
            <a:r>
              <a:rPr lang="en-US"/>
              <a:t>Contains best practices, resources, and planning materials for non-OB settings</a:t>
            </a:r>
          </a:p>
          <a:p>
            <a:r>
              <a:rPr lang="en-US"/>
              <a:t>Supports readiness efforts for obstetric emergencies</a:t>
            </a:r>
          </a:p>
          <a:p>
            <a:r>
              <a:rPr lang="en-US"/>
              <a:t>For use by teams in healthcare settings where obstetric services are not typically provided</a:t>
            </a:r>
            <a:endParaRPr lang="en-US">
              <a:ea typeface="Open Sans"/>
              <a:cs typeface="Open Sans"/>
            </a:endParaRPr>
          </a:p>
        </p:txBody>
      </p:sp>
      <p:pic>
        <p:nvPicPr>
          <p:cNvPr id="6" name="Content Placeholder 8" descr="A close-up of a book&#10;&#10;Description automatically generated">
            <a:extLst>
              <a:ext uri="{FF2B5EF4-FFF2-40B4-BE49-F238E27FC236}">
                <a16:creationId xmlns:a16="http://schemas.microsoft.com/office/drawing/2014/main" id="{113A2A8B-522A-2524-A76A-D05EDF2DC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5014" y="1602342"/>
            <a:ext cx="4571429" cy="4047619"/>
          </a:xfrm>
          <a:prstGeom prst="rect">
            <a:avLst/>
          </a:prstGeom>
          <a:ln>
            <a:noFill/>
          </a:ln>
          <a:effectLst>
            <a:outerShdw blurRad="292100" dist="139700" dir="2700000" algn="tl" rotWithShape="0">
              <a:srgbClr val="333333">
                <a:alpha val="65000"/>
              </a:srgbClr>
            </a:outerShdw>
          </a:effectLst>
        </p:spPr>
      </p:pic>
      <p:pic>
        <p:nvPicPr>
          <p:cNvPr id="7" name="Picture 6" descr="A qr code and a black background&#10;&#10;Description automatically generated">
            <a:extLst>
              <a:ext uri="{FF2B5EF4-FFF2-40B4-BE49-F238E27FC236}">
                <a16:creationId xmlns:a16="http://schemas.microsoft.com/office/drawing/2014/main" id="{560C345F-84BE-7A82-948E-3BF62875C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7317" y="5940268"/>
            <a:ext cx="1847985" cy="821045"/>
          </a:xfrm>
          <a:prstGeom prst="rect">
            <a:avLst/>
          </a:prstGeom>
        </p:spPr>
      </p:pic>
    </p:spTree>
    <p:extLst>
      <p:ext uri="{BB962C8B-B14F-4D97-AF65-F5344CB8AC3E}">
        <p14:creationId xmlns:p14="http://schemas.microsoft.com/office/powerpoint/2010/main" val="40873721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BDE0-9A7F-E5F5-AD64-1413E95FAC0F}"/>
              </a:ext>
            </a:extLst>
          </p:cNvPr>
          <p:cNvSpPr>
            <a:spLocks noGrp="1"/>
          </p:cNvSpPr>
          <p:nvPr>
            <p:ph type="title"/>
          </p:nvPr>
        </p:nvSpPr>
        <p:spPr/>
        <p:txBody>
          <a:bodyPr/>
          <a:lstStyle/>
          <a:p>
            <a:r>
              <a:rPr lang="en-US"/>
              <a:t>Resource Kits vs Patient Safety Bundles</a:t>
            </a:r>
          </a:p>
        </p:txBody>
      </p:sp>
      <p:graphicFrame>
        <p:nvGraphicFramePr>
          <p:cNvPr id="4" name="Content Placeholder 3">
            <a:extLst>
              <a:ext uri="{FF2B5EF4-FFF2-40B4-BE49-F238E27FC236}">
                <a16:creationId xmlns:a16="http://schemas.microsoft.com/office/drawing/2014/main" id="{8243A749-101C-2D0F-6EBA-9EB5C54419C8}"/>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05254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09C1-019A-47E3-9ABE-CD1D5FAD15A7}"/>
              </a:ext>
            </a:extLst>
          </p:cNvPr>
          <p:cNvSpPr>
            <a:spLocks noGrp="1"/>
          </p:cNvSpPr>
          <p:nvPr>
            <p:ph type="title"/>
          </p:nvPr>
        </p:nvSpPr>
        <p:spPr/>
        <p:txBody>
          <a:bodyPr/>
          <a:lstStyle/>
          <a:p>
            <a:r>
              <a:rPr lang="en-US"/>
              <a:t>Why a Measurement Strategy</a:t>
            </a:r>
          </a:p>
        </p:txBody>
      </p:sp>
      <p:sp>
        <p:nvSpPr>
          <p:cNvPr id="3" name="Content Placeholder 2">
            <a:extLst>
              <a:ext uri="{FF2B5EF4-FFF2-40B4-BE49-F238E27FC236}">
                <a16:creationId xmlns:a16="http://schemas.microsoft.com/office/drawing/2014/main" id="{23C46402-6622-B6F8-8A62-FF9FA9C8C38A}"/>
              </a:ext>
            </a:extLst>
          </p:cNvPr>
          <p:cNvSpPr>
            <a:spLocks noGrp="1"/>
          </p:cNvSpPr>
          <p:nvPr>
            <p:ph idx="1"/>
          </p:nvPr>
        </p:nvSpPr>
        <p:spPr>
          <a:xfrm>
            <a:off x="838200" y="1471062"/>
            <a:ext cx="10515600" cy="3749120"/>
          </a:xfrm>
        </p:spPr>
        <p:txBody>
          <a:bodyPr vert="horz" lIns="91440" tIns="45720" rIns="91440" bIns="45720" rtlCol="0" anchor="t">
            <a:normAutofit fontScale="85000" lnSpcReduction="20000"/>
          </a:bodyPr>
          <a:lstStyle/>
          <a:p>
            <a:r>
              <a:rPr lang="en-US"/>
              <a:t>Supports </a:t>
            </a:r>
            <a:r>
              <a:rPr lang="en-US" b="1">
                <a:solidFill>
                  <a:schemeClr val="accent5"/>
                </a:solidFill>
              </a:rPr>
              <a:t>quality improvement</a:t>
            </a:r>
            <a:r>
              <a:rPr lang="en-US"/>
              <a:t>* and </a:t>
            </a:r>
            <a:r>
              <a:rPr lang="en-US" b="1">
                <a:solidFill>
                  <a:schemeClr val="accent5"/>
                </a:solidFill>
              </a:rPr>
              <a:t>implementation of best practices</a:t>
            </a:r>
            <a:r>
              <a:rPr lang="en-US"/>
              <a:t> from the OBERRK</a:t>
            </a:r>
          </a:p>
          <a:p>
            <a:endParaRPr lang="en-US"/>
          </a:p>
          <a:p>
            <a:r>
              <a:rPr lang="en-US" b="1">
                <a:solidFill>
                  <a:schemeClr val="accent5"/>
                </a:solidFill>
              </a:rPr>
              <a:t>Not</a:t>
            </a:r>
            <a:r>
              <a:rPr lang="en-US"/>
              <a:t> intended for research or formal evaluation</a:t>
            </a:r>
          </a:p>
          <a:p>
            <a:endParaRPr lang="en-US"/>
          </a:p>
          <a:p>
            <a:r>
              <a:rPr lang="en-US"/>
              <a:t>Used to drive change</a:t>
            </a:r>
          </a:p>
          <a:p>
            <a:pPr lvl="1"/>
            <a:r>
              <a:rPr lang="en-US" b="1">
                <a:solidFill>
                  <a:schemeClr val="accent5"/>
                </a:solidFill>
              </a:rPr>
              <a:t>At the hospital level – </a:t>
            </a:r>
            <a:r>
              <a:rPr lang="en-US"/>
              <a:t>Informs Plan-Do-Study-Act cycles</a:t>
            </a:r>
          </a:p>
          <a:p>
            <a:pPr lvl="1"/>
            <a:r>
              <a:rPr lang="en-US" b="1">
                <a:solidFill>
                  <a:schemeClr val="accent5"/>
                </a:solidFill>
              </a:rPr>
              <a:t>At the state level – </a:t>
            </a:r>
            <a:r>
              <a:rPr lang="en-US"/>
              <a:t>Informs strategic planning, engagement, and support given to hospitals</a:t>
            </a:r>
          </a:p>
          <a:p>
            <a:pPr lvl="1"/>
            <a:endParaRPr lang="en-US"/>
          </a:p>
          <a:p>
            <a:r>
              <a:rPr lang="en-US" b="1">
                <a:solidFill>
                  <a:schemeClr val="accent5"/>
                </a:solidFill>
              </a:rPr>
              <a:t>Highly requested </a:t>
            </a:r>
            <a:r>
              <a:rPr lang="en-US"/>
              <a:t>by teams on the ground</a:t>
            </a:r>
          </a:p>
          <a:p>
            <a:pPr lvl="1"/>
            <a:endParaRPr lang="en-US">
              <a:ea typeface="Open Sans"/>
              <a:cs typeface="Open Sans"/>
            </a:endParaRPr>
          </a:p>
          <a:p>
            <a:pPr lvl="1"/>
            <a:endParaRPr lang="en-US">
              <a:ea typeface="Open Sans"/>
              <a:cs typeface="Open Sans"/>
            </a:endParaRPr>
          </a:p>
        </p:txBody>
      </p:sp>
      <p:sp>
        <p:nvSpPr>
          <p:cNvPr id="4" name="TextBox 1">
            <a:extLst>
              <a:ext uri="{FF2B5EF4-FFF2-40B4-BE49-F238E27FC236}">
                <a16:creationId xmlns:a16="http://schemas.microsoft.com/office/drawing/2014/main" id="{1D6B8632-4ADC-D0BE-45CF-55CB9D668BDC}"/>
              </a:ext>
            </a:extLst>
          </p:cNvPr>
          <p:cNvSpPr txBox="1"/>
          <p:nvPr/>
        </p:nvSpPr>
        <p:spPr>
          <a:xfrm>
            <a:off x="6847792" y="5915794"/>
            <a:ext cx="5270441" cy="577081"/>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Open Sans"/>
                <a:ea typeface="+mn-ea"/>
                <a:cs typeface="+mn-cs"/>
              </a:rPr>
              <a:t>*</a:t>
            </a:r>
            <a:r>
              <a:rPr kumimoji="0" lang="en-US" sz="1050" b="0" i="1" u="none" strike="noStrike" kern="1200" cap="none" spc="0" normalizeH="0" baseline="0" noProof="0">
                <a:ln>
                  <a:noFill/>
                </a:ln>
                <a:solidFill>
                  <a:prstClr val="black"/>
                </a:solidFill>
                <a:effectLst/>
                <a:uLnTx/>
                <a:uFillTx/>
                <a:latin typeface="Open Sans"/>
                <a:ea typeface="+mn-ea"/>
                <a:cs typeface="+mn-cs"/>
              </a:rPr>
              <a:t>See </a:t>
            </a:r>
            <a:r>
              <a:rPr kumimoji="0" lang="en-US" sz="1050" b="0" i="0" u="none" strike="noStrike" kern="1200" cap="none" spc="0" normalizeH="0" baseline="0" noProof="0">
                <a:ln>
                  <a:noFill/>
                </a:ln>
                <a:solidFill>
                  <a:prstClr val="black"/>
                </a:solidFill>
                <a:effectLst/>
                <a:uLnTx/>
                <a:uFillTx/>
                <a:latin typeface="Open Sans"/>
                <a:ea typeface="Calibri" panose="020F0502020204030204" pitchFamily="34" charset="0"/>
                <a:cs typeface="+mn-cs"/>
              </a:rPr>
              <a:t>McQuillan RF, Silver SA, Harel Z, Weizman A, Thomas A, Bell C, et al. How to Measure and Interpret Quality Improvement Data. Clin J Am Soc Nephrol. 2016;11(5):908-914. </a:t>
            </a:r>
            <a:r>
              <a:rPr kumimoji="0" lang="en-US" sz="1050" b="0" i="0" u="none" strike="noStrike" kern="1200" cap="none" spc="0" normalizeH="0" baseline="0" noProof="0" err="1">
                <a:ln>
                  <a:noFill/>
                </a:ln>
                <a:solidFill>
                  <a:prstClr val="black"/>
                </a:solidFill>
                <a:effectLst/>
                <a:uLnTx/>
                <a:uFillTx/>
                <a:latin typeface="Open Sans"/>
                <a:ea typeface="Calibri" panose="020F0502020204030204" pitchFamily="34" charset="0"/>
                <a:cs typeface="+mn-cs"/>
              </a:rPr>
              <a:t>doi</a:t>
            </a:r>
            <a:r>
              <a:rPr kumimoji="0" lang="en-US" sz="1050" b="0" i="0" u="none" strike="noStrike" kern="1200" cap="none" spc="0" normalizeH="0" baseline="0" noProof="0">
                <a:ln>
                  <a:noFill/>
                </a:ln>
                <a:solidFill>
                  <a:prstClr val="black"/>
                </a:solidFill>
                <a:effectLst/>
                <a:uLnTx/>
                <a:uFillTx/>
                <a:latin typeface="Open Sans"/>
                <a:ea typeface="Calibri" panose="020F0502020204030204" pitchFamily="34" charset="0"/>
                <a:cs typeface="+mn-cs"/>
              </a:rPr>
              <a:t>: 10.2215/CJN.11511015</a:t>
            </a:r>
            <a:endParaRPr kumimoji="0" lang="en-US" sz="105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20899773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AA33F-716E-1389-FFF0-8D576140C4EF}"/>
              </a:ext>
            </a:extLst>
          </p:cNvPr>
          <p:cNvSpPr>
            <a:spLocks noGrp="1"/>
          </p:cNvSpPr>
          <p:nvPr>
            <p:ph type="title"/>
          </p:nvPr>
        </p:nvSpPr>
        <p:spPr/>
        <p:txBody>
          <a:bodyPr/>
          <a:lstStyle/>
          <a:p>
            <a:r>
              <a:rPr lang="en-US"/>
              <a:t>How the OBERRK and Patient Safety Bundles Work Together</a:t>
            </a:r>
          </a:p>
        </p:txBody>
      </p:sp>
      <p:pic>
        <p:nvPicPr>
          <p:cNvPr id="5" name="Picture 4" descr="A diagram of different colored circles&#10;&#10;AI-generated content may be incorrect.">
            <a:extLst>
              <a:ext uri="{FF2B5EF4-FFF2-40B4-BE49-F238E27FC236}">
                <a16:creationId xmlns:a16="http://schemas.microsoft.com/office/drawing/2014/main" id="{ED02575F-3484-0066-297E-CD6689A1A3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53" y="1298510"/>
            <a:ext cx="11793894" cy="5295218"/>
          </a:xfrm>
          <a:prstGeom prst="rect">
            <a:avLst/>
          </a:prstGeom>
        </p:spPr>
      </p:pic>
    </p:spTree>
    <p:extLst>
      <p:ext uri="{BB962C8B-B14F-4D97-AF65-F5344CB8AC3E}">
        <p14:creationId xmlns:p14="http://schemas.microsoft.com/office/powerpoint/2010/main" val="11915134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0E9DD-C7EB-B15E-AA85-88FC094C8FE3}"/>
              </a:ext>
            </a:extLst>
          </p:cNvPr>
          <p:cNvSpPr>
            <a:spLocks noGrp="1"/>
          </p:cNvSpPr>
          <p:nvPr>
            <p:ph type="title"/>
          </p:nvPr>
        </p:nvSpPr>
        <p:spPr/>
        <p:txBody>
          <a:bodyPr/>
          <a:lstStyle/>
          <a:p>
            <a:r>
              <a:rPr lang="en-US"/>
              <a:t>Measurement Development Process</a:t>
            </a:r>
          </a:p>
        </p:txBody>
      </p:sp>
      <p:graphicFrame>
        <p:nvGraphicFramePr>
          <p:cNvPr id="4" name="Content Placeholder 3">
            <a:extLst>
              <a:ext uri="{FF2B5EF4-FFF2-40B4-BE49-F238E27FC236}">
                <a16:creationId xmlns:a16="http://schemas.microsoft.com/office/drawing/2014/main" id="{A582D015-E9C7-7376-BFC3-805B0ADEDA19}"/>
              </a:ext>
            </a:extLst>
          </p:cNvPr>
          <p:cNvGraphicFramePr>
            <a:graphicFrameLocks noGrp="1"/>
          </p:cNvGraphicFramePr>
          <p:nvPr>
            <p:ph idx="1"/>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0D9890A0-CE95-41EA-B041-07AE1BE47873}"/>
              </a:ext>
            </a:extLst>
          </p:cNvPr>
          <p:cNvSpPr txBox="1"/>
          <p:nvPr/>
        </p:nvSpPr>
        <p:spPr>
          <a:xfrm>
            <a:off x="2920482" y="3974841"/>
            <a:ext cx="19874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mn-ea"/>
                <a:cs typeface="+mn-cs"/>
              </a:rPr>
              <a:t>*as possible</a:t>
            </a:r>
          </a:p>
        </p:txBody>
      </p:sp>
    </p:spTree>
    <p:extLst>
      <p:ext uri="{BB962C8B-B14F-4D97-AF65-F5344CB8AC3E}">
        <p14:creationId xmlns:p14="http://schemas.microsoft.com/office/powerpoint/2010/main" val="25827606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5E09-94DC-0BCC-CE18-40750DA9F111}"/>
              </a:ext>
            </a:extLst>
          </p:cNvPr>
          <p:cNvSpPr>
            <a:spLocks noGrp="1"/>
          </p:cNvSpPr>
          <p:nvPr>
            <p:ph type="title"/>
          </p:nvPr>
        </p:nvSpPr>
        <p:spPr>
          <a:xfrm>
            <a:off x="838200" y="140433"/>
            <a:ext cx="8346831" cy="1325563"/>
          </a:xfrm>
        </p:spPr>
        <p:txBody>
          <a:bodyPr/>
          <a:lstStyle/>
          <a:p>
            <a:r>
              <a:rPr lang="en-US"/>
              <a:t>Disclaimer and Disclosures </a:t>
            </a:r>
          </a:p>
        </p:txBody>
      </p:sp>
      <p:sp>
        <p:nvSpPr>
          <p:cNvPr id="3" name="TextBox 2">
            <a:extLst>
              <a:ext uri="{FF2B5EF4-FFF2-40B4-BE49-F238E27FC236}">
                <a16:creationId xmlns:a16="http://schemas.microsoft.com/office/drawing/2014/main" id="{6E663F46-A5AC-35E9-F943-82F2F07E7008}"/>
              </a:ext>
            </a:extLst>
          </p:cNvPr>
          <p:cNvSpPr txBox="1"/>
          <p:nvPr/>
        </p:nvSpPr>
        <p:spPr>
          <a:xfrm>
            <a:off x="1437054" y="1228965"/>
            <a:ext cx="6296269"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i="1">
              <a:ea typeface="+mn-lt"/>
              <a:cs typeface="+mn-lt"/>
            </a:endParaRPr>
          </a:p>
          <a:p>
            <a:r>
              <a:rPr lang="en-US">
                <a:ea typeface="+mn-lt"/>
                <a:cs typeface="+mn-lt"/>
              </a:rPr>
              <a:t>This activity is facilitated by the Alliance for Innovation on Maternal Health which is funded through a cooperative agreement between ACOG and the Health Resource and Services Administration Maternal Child Health Bureau (HRSA MCHB). </a:t>
            </a:r>
            <a:endParaRPr lang="en-US"/>
          </a:p>
          <a:p>
            <a:endParaRPr lang="en-US">
              <a:ea typeface="+mn-lt"/>
              <a:cs typeface="+mn-lt"/>
            </a:endParaRPr>
          </a:p>
          <a:p>
            <a:r>
              <a:rPr lang="en-US" i="1">
                <a:ea typeface="+mn-lt"/>
                <a:cs typeface="+mn-lt"/>
              </a:rPr>
              <a:t>Disclaimer</a:t>
            </a:r>
            <a:r>
              <a:rPr lang="en-US">
                <a:ea typeface="+mn-lt"/>
                <a:cs typeface="+mn-lt"/>
              </a:rPr>
              <a:t>: Any mention of commercial products, goods or services displayed or discussed during this CE activity should not be interpreted to imply endorsement by NPWH or ACOG. </a:t>
            </a:r>
            <a:endParaRPr lang="en-US">
              <a:ea typeface="Open Sans"/>
              <a:cs typeface="Open Sans"/>
            </a:endParaRPr>
          </a:p>
          <a:p>
            <a:endParaRPr lang="en-US">
              <a:ea typeface="+mn-lt"/>
              <a:cs typeface="+mn-lt"/>
            </a:endParaRPr>
          </a:p>
          <a:p>
            <a:r>
              <a:rPr lang="en-US" i="1">
                <a:ea typeface="+mn-lt"/>
                <a:cs typeface="+mn-lt"/>
              </a:rPr>
              <a:t>Disclosure: </a:t>
            </a:r>
            <a:r>
              <a:rPr lang="en-US">
                <a:ea typeface="+mn-lt"/>
                <a:cs typeface="+mn-lt"/>
              </a:rPr>
              <a:t>The planners of this activity report no conflicts of interest. This activity has not received any commercial support.  </a:t>
            </a:r>
            <a:endParaRPr lang="en-US"/>
          </a:p>
          <a:p>
            <a:endParaRPr lang="en-US">
              <a:ea typeface="+mn-lt"/>
              <a:cs typeface="+mn-lt"/>
            </a:endParaRPr>
          </a:p>
          <a:p>
            <a:endParaRPr lang="en-US">
              <a:ea typeface="Open Sans"/>
              <a:cs typeface="Open Sans"/>
            </a:endParaRPr>
          </a:p>
          <a:p>
            <a:pPr algn="l"/>
            <a:endParaRPr lang="en-US">
              <a:ea typeface="Open Sans"/>
              <a:cs typeface="Open Sans"/>
            </a:endParaRPr>
          </a:p>
        </p:txBody>
      </p:sp>
      <p:pic>
        <p:nvPicPr>
          <p:cNvPr id="7" name="Picture 3" descr="A pink paper with tape on it&#10;&#10;AI-generated content may be incorrect.">
            <a:extLst>
              <a:ext uri="{FF2B5EF4-FFF2-40B4-BE49-F238E27FC236}">
                <a16:creationId xmlns:a16="http://schemas.microsoft.com/office/drawing/2014/main" id="{5F2BBCB1-4A45-EAD5-A882-2EF5DD51DC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733323" y="1228965"/>
            <a:ext cx="4245035" cy="3926696"/>
          </a:xfrm>
          <a:prstGeom prst="rect">
            <a:avLst/>
          </a:prstGeom>
        </p:spPr>
      </p:pic>
      <p:sp>
        <p:nvSpPr>
          <p:cNvPr id="9" name="TextBox 7">
            <a:extLst>
              <a:ext uri="{FF2B5EF4-FFF2-40B4-BE49-F238E27FC236}">
                <a16:creationId xmlns:a16="http://schemas.microsoft.com/office/drawing/2014/main" id="{82F4239F-B0B9-E941-BA12-CA24FAA17C9F}"/>
              </a:ext>
            </a:extLst>
          </p:cNvPr>
          <p:cNvSpPr txBox="1"/>
          <p:nvPr/>
        </p:nvSpPr>
        <p:spPr>
          <a:xfrm rot="180000">
            <a:off x="8315537" y="1921210"/>
            <a:ext cx="3084704" cy="30162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40638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a:ln>
                  <a:noFill/>
                </a:ln>
                <a:solidFill>
                  <a:prstClr val="white"/>
                </a:solidFill>
                <a:effectLst/>
                <a:uLnTx/>
                <a:uFillTx/>
                <a:latin typeface="Open Sans"/>
                <a:ea typeface="+mn-lt"/>
                <a:cs typeface="Calibri"/>
                <a:sym typeface="Arial"/>
              </a:rPr>
              <a:t>This program is supported by a cooperative agreement with the Health Resources and Services Administration (HRSA) of the U.S. Department of Health and Human Services (HHS) under grant number UC4MC49476. This information or content and conclusions are those of the author and should not be construed as the official position or policy of, nor should any endorsements be inferred by HRSA, HHS or the U.S. Government.</a:t>
            </a:r>
            <a:endParaRPr lang="en-US" sz="1400" b="0" i="0" u="none" strike="noStrike" kern="1200" cap="none" spc="0" normalizeH="0" baseline="0" noProof="0">
              <a:ln>
                <a:noFill/>
              </a:ln>
              <a:solidFill>
                <a:prstClr val="white"/>
              </a:solidFill>
              <a:effectLst/>
              <a:uLnTx/>
              <a:uFillTx/>
              <a:latin typeface="Open Sans"/>
              <a:ea typeface="+mn-lt"/>
              <a:cs typeface="Calibri"/>
            </a:endParaRPr>
          </a:p>
        </p:txBody>
      </p:sp>
    </p:spTree>
    <p:extLst>
      <p:ext uri="{BB962C8B-B14F-4D97-AF65-F5344CB8AC3E}">
        <p14:creationId xmlns:p14="http://schemas.microsoft.com/office/powerpoint/2010/main" val="42108068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05356-ABC4-A9D8-3AD8-98204CA44D2F}"/>
              </a:ext>
            </a:extLst>
          </p:cNvPr>
          <p:cNvSpPr>
            <a:spLocks noGrp="1"/>
          </p:cNvSpPr>
          <p:nvPr>
            <p:ph type="title"/>
          </p:nvPr>
        </p:nvSpPr>
        <p:spPr/>
        <p:txBody>
          <a:bodyPr/>
          <a:lstStyle/>
          <a:p>
            <a:r>
              <a:rPr lang="en-US"/>
              <a:t>Diving In: Measurement Statement</a:t>
            </a:r>
          </a:p>
        </p:txBody>
      </p:sp>
      <p:sp>
        <p:nvSpPr>
          <p:cNvPr id="3" name="Content Placeholder 2">
            <a:extLst>
              <a:ext uri="{FF2B5EF4-FFF2-40B4-BE49-F238E27FC236}">
                <a16:creationId xmlns:a16="http://schemas.microsoft.com/office/drawing/2014/main" id="{6B79162A-233A-5A29-73FF-E0783A25F28A}"/>
              </a:ext>
            </a:extLst>
          </p:cNvPr>
          <p:cNvSpPr>
            <a:spLocks noGrp="1"/>
          </p:cNvSpPr>
          <p:nvPr>
            <p:ph idx="1"/>
          </p:nvPr>
        </p:nvSpPr>
        <p:spPr>
          <a:xfrm>
            <a:off x="838200" y="1590676"/>
            <a:ext cx="10515600" cy="4200524"/>
          </a:xfrm>
        </p:spPr>
        <p:txBody>
          <a:bodyPr>
            <a:normAutofit lnSpcReduction="10000"/>
          </a:bodyPr>
          <a:lstStyle/>
          <a:p>
            <a:r>
              <a:rPr lang="en-US"/>
              <a:t>Intended </a:t>
            </a:r>
            <a:r>
              <a:rPr lang="en-US" b="1">
                <a:solidFill>
                  <a:schemeClr val="accent5"/>
                </a:solidFill>
              </a:rPr>
              <a:t>to support implementation </a:t>
            </a:r>
            <a:r>
              <a:rPr lang="en-US"/>
              <a:t>of the AIM Obstetric Emergency Readiness Kit</a:t>
            </a:r>
          </a:p>
          <a:p>
            <a:endParaRPr lang="en-US"/>
          </a:p>
          <a:p>
            <a:r>
              <a:rPr lang="en-US"/>
              <a:t>Provides </a:t>
            </a:r>
            <a:r>
              <a:rPr lang="en-US" b="1">
                <a:solidFill>
                  <a:schemeClr val="accent5"/>
                </a:solidFill>
              </a:rPr>
              <a:t>foundational </a:t>
            </a:r>
            <a:r>
              <a:rPr lang="en-US"/>
              <a:t>outcome, process, and structure measures</a:t>
            </a:r>
          </a:p>
          <a:p>
            <a:endParaRPr lang="en-US"/>
          </a:p>
          <a:p>
            <a:r>
              <a:rPr lang="en-US"/>
              <a:t>Can be used in </a:t>
            </a:r>
            <a:r>
              <a:rPr lang="en-US" b="1">
                <a:solidFill>
                  <a:schemeClr val="accent5"/>
                </a:solidFill>
              </a:rPr>
              <a:t>multiple ways</a:t>
            </a:r>
            <a:r>
              <a:rPr lang="en-US"/>
              <a:t>:</a:t>
            </a:r>
          </a:p>
          <a:p>
            <a:pPr lvl="1"/>
            <a:r>
              <a:rPr lang="en-US"/>
              <a:t>Individually by hospitals and health systems to support internal quality improvement work</a:t>
            </a:r>
          </a:p>
          <a:p>
            <a:pPr lvl="1"/>
            <a:r>
              <a:rPr lang="en-US"/>
              <a:t>As part of a local, state, or national collaborative</a:t>
            </a:r>
          </a:p>
        </p:txBody>
      </p:sp>
    </p:spTree>
    <p:extLst>
      <p:ext uri="{BB962C8B-B14F-4D97-AF65-F5344CB8AC3E}">
        <p14:creationId xmlns:p14="http://schemas.microsoft.com/office/powerpoint/2010/main" val="17478991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5301E-3C52-6ABC-4045-36F74104935B}"/>
              </a:ext>
            </a:extLst>
          </p:cNvPr>
          <p:cNvSpPr>
            <a:spLocks noGrp="1"/>
          </p:cNvSpPr>
          <p:nvPr>
            <p:ph type="title"/>
          </p:nvPr>
        </p:nvSpPr>
        <p:spPr/>
        <p:txBody>
          <a:bodyPr/>
          <a:lstStyle/>
          <a:p>
            <a:r>
              <a:rPr lang="en-US"/>
              <a:t>Diving In: Measurement Statement, Cont.</a:t>
            </a:r>
          </a:p>
        </p:txBody>
      </p:sp>
      <p:sp>
        <p:nvSpPr>
          <p:cNvPr id="3" name="Content Placeholder 2">
            <a:extLst>
              <a:ext uri="{FF2B5EF4-FFF2-40B4-BE49-F238E27FC236}">
                <a16:creationId xmlns:a16="http://schemas.microsoft.com/office/drawing/2014/main" id="{7742DAA8-DA9D-F443-315D-B0ACBE251E24}"/>
              </a:ext>
            </a:extLst>
          </p:cNvPr>
          <p:cNvSpPr>
            <a:spLocks noGrp="1"/>
          </p:cNvSpPr>
          <p:nvPr>
            <p:ph idx="1"/>
          </p:nvPr>
        </p:nvSpPr>
        <p:spPr>
          <a:xfrm>
            <a:off x="838200" y="1745336"/>
            <a:ext cx="6141098" cy="4097727"/>
          </a:xfrm>
        </p:spPr>
        <p:txBody>
          <a:bodyPr>
            <a:normAutofit fontScale="92500" lnSpcReduction="20000"/>
          </a:bodyPr>
          <a:lstStyle/>
          <a:p>
            <a:r>
              <a:rPr lang="en-US"/>
              <a:t>In the measurement strategy, there are measures labeled </a:t>
            </a:r>
            <a:r>
              <a:rPr lang="en-US" b="1">
                <a:solidFill>
                  <a:schemeClr val="accent5"/>
                </a:solidFill>
              </a:rPr>
              <a:t>“ALL” </a:t>
            </a:r>
            <a:r>
              <a:rPr lang="en-US"/>
              <a:t>or by an </a:t>
            </a:r>
            <a:r>
              <a:rPr lang="en-US" b="1">
                <a:solidFill>
                  <a:schemeClr val="accent4"/>
                </a:solidFill>
              </a:rPr>
              <a:t>abbreviated bundle name</a:t>
            </a:r>
          </a:p>
          <a:p>
            <a:pPr marL="0" indent="0">
              <a:buNone/>
            </a:pPr>
            <a:endParaRPr lang="en-US"/>
          </a:p>
          <a:p>
            <a:pPr lvl="1"/>
            <a:r>
              <a:rPr lang="en-US" b="1">
                <a:solidFill>
                  <a:schemeClr val="accent5"/>
                </a:solidFill>
              </a:rPr>
              <a:t>“ALL” measures </a:t>
            </a:r>
            <a:r>
              <a:rPr lang="en-US"/>
              <a:t>– Foundational measures that should be consistently collected</a:t>
            </a:r>
          </a:p>
          <a:p>
            <a:pPr marL="457200" lvl="1" indent="0">
              <a:buNone/>
            </a:pPr>
            <a:endParaRPr lang="en-US"/>
          </a:p>
          <a:p>
            <a:pPr lvl="1"/>
            <a:r>
              <a:rPr lang="en-US" b="1">
                <a:solidFill>
                  <a:schemeClr val="accent4"/>
                </a:solidFill>
              </a:rPr>
              <a:t>Bundle-specific measures </a:t>
            </a:r>
            <a:r>
              <a:rPr lang="en-US"/>
              <a:t>– Can be selected based on priority obstetric emergency topics in your state or hospital</a:t>
            </a:r>
          </a:p>
          <a:p>
            <a:pPr lvl="2"/>
            <a:r>
              <a:rPr lang="en-US"/>
              <a:t>No need to collect data for every bundle-specific measure</a:t>
            </a:r>
          </a:p>
        </p:txBody>
      </p:sp>
      <p:pic>
        <p:nvPicPr>
          <p:cNvPr id="8" name="Picture 7">
            <a:extLst>
              <a:ext uri="{FF2B5EF4-FFF2-40B4-BE49-F238E27FC236}">
                <a16:creationId xmlns:a16="http://schemas.microsoft.com/office/drawing/2014/main" id="{4CEC67D8-59AA-A6AD-513C-52F1C95C719D}"/>
              </a:ext>
            </a:extLst>
          </p:cNvPr>
          <p:cNvPicPr>
            <a:picLocks noChangeAspect="1"/>
          </p:cNvPicPr>
          <p:nvPr/>
        </p:nvPicPr>
        <p:blipFill>
          <a:blip r:embed="rId2"/>
          <a:stretch>
            <a:fillRect/>
          </a:stretch>
        </p:blipFill>
        <p:spPr>
          <a:xfrm>
            <a:off x="9039966" y="2891518"/>
            <a:ext cx="2282577" cy="295154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0AC9AAE-55C8-59A3-E1FE-0815CA980778}"/>
              </a:ext>
            </a:extLst>
          </p:cNvPr>
          <p:cNvPicPr>
            <a:picLocks noChangeAspect="1"/>
          </p:cNvPicPr>
          <p:nvPr/>
        </p:nvPicPr>
        <p:blipFill>
          <a:blip r:embed="rId3"/>
          <a:stretch>
            <a:fillRect/>
          </a:stretch>
        </p:blipFill>
        <p:spPr>
          <a:xfrm>
            <a:off x="7091720" y="1565955"/>
            <a:ext cx="2273240" cy="29515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12809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92A6FE-9F65-C9B6-6373-A2127944DF25}"/>
              </a:ext>
            </a:extLst>
          </p:cNvPr>
          <p:cNvSpPr>
            <a:spLocks noGrp="1"/>
          </p:cNvSpPr>
          <p:nvPr>
            <p:ph type="title"/>
          </p:nvPr>
        </p:nvSpPr>
        <p:spPr/>
        <p:txBody>
          <a:bodyPr/>
          <a:lstStyle/>
          <a:p>
            <a:r>
              <a:rPr lang="en-US">
                <a:solidFill>
                  <a:schemeClr val="accent5"/>
                </a:solidFill>
              </a:rPr>
              <a:t>Measurement Strategy</a:t>
            </a:r>
          </a:p>
        </p:txBody>
      </p:sp>
      <p:sp>
        <p:nvSpPr>
          <p:cNvPr id="5" name="Text Placeholder 4">
            <a:extLst>
              <a:ext uri="{FF2B5EF4-FFF2-40B4-BE49-F238E27FC236}">
                <a16:creationId xmlns:a16="http://schemas.microsoft.com/office/drawing/2014/main" id="{9FF94858-4A4E-5A45-F5FD-52603244130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710822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32969-29EA-8CA4-372A-4022F530B7D2}"/>
              </a:ext>
            </a:extLst>
          </p:cNvPr>
          <p:cNvSpPr>
            <a:spLocks noGrp="1"/>
          </p:cNvSpPr>
          <p:nvPr>
            <p:ph type="title"/>
          </p:nvPr>
        </p:nvSpPr>
        <p:spPr/>
        <p:txBody>
          <a:bodyPr/>
          <a:lstStyle/>
          <a:p>
            <a:r>
              <a:rPr lang="en-US" i="1">
                <a:solidFill>
                  <a:schemeClr val="accent1"/>
                </a:solidFill>
              </a:rPr>
              <a:t>Outcome Measure</a:t>
            </a:r>
          </a:p>
        </p:txBody>
      </p:sp>
      <p:sp>
        <p:nvSpPr>
          <p:cNvPr id="3" name="Text Placeholder 2">
            <a:extLst>
              <a:ext uri="{FF2B5EF4-FFF2-40B4-BE49-F238E27FC236}">
                <a16:creationId xmlns:a16="http://schemas.microsoft.com/office/drawing/2014/main" id="{B379D7C0-FD80-F1BE-C493-CECA0C1581A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561698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0C52B-C025-81B3-8087-D9BFBE6C1AF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01C8A11-5030-AB81-635B-8CFA33E8005D}"/>
              </a:ext>
            </a:extLst>
          </p:cNvPr>
          <p:cNvSpPr>
            <a:spLocks noGrp="1"/>
          </p:cNvSpPr>
          <p:nvPr>
            <p:ph type="title"/>
          </p:nvPr>
        </p:nvSpPr>
        <p:spPr/>
        <p:txBody>
          <a:bodyPr/>
          <a:lstStyle/>
          <a:p>
            <a:r>
              <a:rPr lang="en-US"/>
              <a:t>Repeat ED Visit for Care (ALL)</a:t>
            </a:r>
          </a:p>
        </p:txBody>
      </p:sp>
      <p:graphicFrame>
        <p:nvGraphicFramePr>
          <p:cNvPr id="2" name="Content Placeholder 1">
            <a:extLst>
              <a:ext uri="{FF2B5EF4-FFF2-40B4-BE49-F238E27FC236}">
                <a16:creationId xmlns:a16="http://schemas.microsoft.com/office/drawing/2014/main" id="{0633DE53-BA64-89DC-E72D-7EBEED908C1C}"/>
              </a:ext>
            </a:extLst>
          </p:cNvPr>
          <p:cNvGraphicFramePr>
            <a:graphicFrameLocks noGrp="1"/>
          </p:cNvGraphicFramePr>
          <p:nvPr>
            <p:ph idx="1"/>
          </p:nvPr>
        </p:nvGraphicFramePr>
        <p:xfrm>
          <a:off x="1663181" y="2398383"/>
          <a:ext cx="8865637" cy="3138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0D0CFF6-8BEE-076C-E50D-9E0515C4EBC8}"/>
              </a:ext>
            </a:extLst>
          </p:cNvPr>
          <p:cNvSpPr txBox="1"/>
          <p:nvPr/>
        </p:nvSpPr>
        <p:spPr>
          <a:xfrm>
            <a:off x="951722" y="1425220"/>
            <a:ext cx="97224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a:ea typeface="+mn-ea"/>
                <a:cs typeface="+mn-cs"/>
              </a:rPr>
              <a:t>Description: </a:t>
            </a:r>
            <a:r>
              <a:rPr kumimoji="0" lang="en-US" sz="1800" b="0" i="0" u="none" strike="noStrike" kern="1200" cap="none" spc="0" normalizeH="0" baseline="0" noProof="0">
                <a:ln>
                  <a:noFill/>
                </a:ln>
                <a:solidFill>
                  <a:prstClr val="black"/>
                </a:solidFill>
                <a:effectLst/>
                <a:uLnTx/>
                <a:uFillTx/>
                <a:latin typeface="Open Sans"/>
                <a:ea typeface="+mn-ea"/>
                <a:cs typeface="+mn-cs"/>
              </a:rPr>
              <a:t>The percentage of patients with documentation of current pregnancy or pregnancy in the last 12 months who returned to the ED within 72 hours of the previous presentation of care</a:t>
            </a:r>
            <a:endParaRPr kumimoji="0" lang="en-US" sz="1800" b="1"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5971884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4C8CA-6DB9-95F8-EC79-0A8D7FBF02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3A2E3D-3A45-F63C-371B-63FCD2A3F121}"/>
              </a:ext>
            </a:extLst>
          </p:cNvPr>
          <p:cNvSpPr>
            <a:spLocks noGrp="1"/>
          </p:cNvSpPr>
          <p:nvPr>
            <p:ph type="title"/>
          </p:nvPr>
        </p:nvSpPr>
        <p:spPr/>
        <p:txBody>
          <a:bodyPr/>
          <a:lstStyle/>
          <a:p>
            <a:r>
              <a:rPr lang="en-US" i="1">
                <a:solidFill>
                  <a:schemeClr val="accent1"/>
                </a:solidFill>
              </a:rPr>
              <a:t>Process Measures</a:t>
            </a:r>
          </a:p>
        </p:txBody>
      </p:sp>
      <p:sp>
        <p:nvSpPr>
          <p:cNvPr id="3" name="Text Placeholder 2">
            <a:extLst>
              <a:ext uri="{FF2B5EF4-FFF2-40B4-BE49-F238E27FC236}">
                <a16:creationId xmlns:a16="http://schemas.microsoft.com/office/drawing/2014/main" id="{57AD83EE-DFE6-8A4D-0120-E3BDDA57242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227326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235A9-1BF1-CA72-5FBF-D385762F61E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0DB1BA-76A3-CAFE-CBF7-DEC13E73E874}"/>
              </a:ext>
            </a:extLst>
          </p:cNvPr>
          <p:cNvSpPr>
            <a:spLocks noGrp="1"/>
          </p:cNvSpPr>
          <p:nvPr>
            <p:ph type="title"/>
          </p:nvPr>
        </p:nvSpPr>
        <p:spPr/>
        <p:txBody>
          <a:bodyPr/>
          <a:lstStyle/>
          <a:p>
            <a:r>
              <a:rPr lang="en-US"/>
              <a:t>Screening for Current or Recent Pregnancy (ALL)</a:t>
            </a:r>
          </a:p>
        </p:txBody>
      </p:sp>
      <p:graphicFrame>
        <p:nvGraphicFramePr>
          <p:cNvPr id="2" name="Content Placeholder 1">
            <a:extLst>
              <a:ext uri="{FF2B5EF4-FFF2-40B4-BE49-F238E27FC236}">
                <a16:creationId xmlns:a16="http://schemas.microsoft.com/office/drawing/2014/main" id="{A1B6427B-F247-72C1-0DE3-95ADEF2BF9E0}"/>
              </a:ext>
            </a:extLst>
          </p:cNvPr>
          <p:cNvGraphicFramePr>
            <a:graphicFrameLocks noGrp="1"/>
          </p:cNvGraphicFramePr>
          <p:nvPr>
            <p:ph idx="1"/>
          </p:nvPr>
        </p:nvGraphicFramePr>
        <p:xfrm>
          <a:off x="1663181" y="2594326"/>
          <a:ext cx="8865637" cy="3138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577BD7FB-C388-2265-097C-C5ACD5C1747D}"/>
              </a:ext>
            </a:extLst>
          </p:cNvPr>
          <p:cNvSpPr txBox="1"/>
          <p:nvPr/>
        </p:nvSpPr>
        <p:spPr>
          <a:xfrm>
            <a:off x="914399" y="1670996"/>
            <a:ext cx="97224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a:ea typeface="+mn-ea"/>
                <a:cs typeface="+mn-cs"/>
              </a:rPr>
              <a:t>Description: </a:t>
            </a:r>
            <a:r>
              <a:rPr kumimoji="0" lang="en-US" sz="1800" b="0" i="0" u="none" strike="noStrike" kern="1200" cap="none" spc="0" normalizeH="0" baseline="0" noProof="0">
                <a:ln>
                  <a:noFill/>
                </a:ln>
                <a:solidFill>
                  <a:prstClr val="black"/>
                </a:solidFill>
                <a:effectLst/>
                <a:uLnTx/>
                <a:uFillTx/>
                <a:latin typeface="Open Sans"/>
                <a:ea typeface="+mn-ea"/>
                <a:cs typeface="+mn-cs"/>
              </a:rPr>
              <a:t>The percentage of females ages 12-55 presenting to the Emergency Department who were screened for current pregnancy or pregnancy in the last 12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28762274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EA137-CCAD-F4F9-A9E1-0702527ACED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CEC899-9A17-082D-6717-CE13E4343754}"/>
              </a:ext>
            </a:extLst>
          </p:cNvPr>
          <p:cNvSpPr>
            <a:spLocks noGrp="1"/>
          </p:cNvSpPr>
          <p:nvPr>
            <p:ph type="title"/>
          </p:nvPr>
        </p:nvSpPr>
        <p:spPr/>
        <p:txBody>
          <a:bodyPr/>
          <a:lstStyle/>
          <a:p>
            <a:r>
              <a:rPr lang="en-US"/>
              <a:t>Staff Education &amp; Simulation Participation (ALL)</a:t>
            </a:r>
          </a:p>
        </p:txBody>
      </p:sp>
      <p:graphicFrame>
        <p:nvGraphicFramePr>
          <p:cNvPr id="2" name="Content Placeholder 1">
            <a:extLst>
              <a:ext uri="{FF2B5EF4-FFF2-40B4-BE49-F238E27FC236}">
                <a16:creationId xmlns:a16="http://schemas.microsoft.com/office/drawing/2014/main" id="{D84CDB7F-8626-F7D9-E294-48F1C69658A8}"/>
              </a:ext>
            </a:extLst>
          </p:cNvPr>
          <p:cNvGraphicFramePr>
            <a:graphicFrameLocks noGrp="1"/>
          </p:cNvGraphicFramePr>
          <p:nvPr>
            <p:ph idx="1"/>
          </p:nvPr>
        </p:nvGraphicFramePr>
        <p:xfrm>
          <a:off x="1663181" y="2594326"/>
          <a:ext cx="8865637" cy="3138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FBFE59A-A6CD-A27C-1BF6-8E9E4BC71505}"/>
              </a:ext>
            </a:extLst>
          </p:cNvPr>
          <p:cNvSpPr txBox="1"/>
          <p:nvPr/>
        </p:nvSpPr>
        <p:spPr>
          <a:xfrm>
            <a:off x="914399" y="1670996"/>
            <a:ext cx="97224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a:ea typeface="+mn-ea"/>
                <a:cs typeface="+mn-cs"/>
              </a:rPr>
              <a:t>Description: </a:t>
            </a:r>
            <a:r>
              <a:rPr kumimoji="0" lang="en-US" sz="1800" b="0" i="0" u="none" strike="noStrike" kern="1200" cap="none" spc="0" normalizeH="0" baseline="0" noProof="0">
                <a:ln>
                  <a:noFill/>
                </a:ln>
                <a:solidFill>
                  <a:prstClr val="black"/>
                </a:solidFill>
                <a:effectLst/>
                <a:uLnTx/>
                <a:uFillTx/>
                <a:latin typeface="Open Sans"/>
                <a:ea typeface="+mn-ea"/>
                <a:cs typeface="+mn-cs"/>
              </a:rPr>
              <a:t>The percentage direct patient care staff in the Emergency Department who have received at least one type of training on obstetric emergency topics in the last 6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27232639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BF006-A257-66F7-185A-627F364E5A6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65065E5-AAB7-7586-9144-0E199CD9B043}"/>
              </a:ext>
            </a:extLst>
          </p:cNvPr>
          <p:cNvSpPr>
            <a:spLocks noGrp="1"/>
          </p:cNvSpPr>
          <p:nvPr>
            <p:ph type="title"/>
          </p:nvPr>
        </p:nvSpPr>
        <p:spPr/>
        <p:txBody>
          <a:bodyPr/>
          <a:lstStyle/>
          <a:p>
            <a:r>
              <a:rPr lang="en-US"/>
              <a:t>Timely Treatment of Persistent Severe Hypertension (HTN)</a:t>
            </a:r>
          </a:p>
        </p:txBody>
      </p:sp>
      <p:graphicFrame>
        <p:nvGraphicFramePr>
          <p:cNvPr id="2" name="Content Placeholder 1">
            <a:extLst>
              <a:ext uri="{FF2B5EF4-FFF2-40B4-BE49-F238E27FC236}">
                <a16:creationId xmlns:a16="http://schemas.microsoft.com/office/drawing/2014/main" id="{A9BCAC54-820A-D362-45AA-E99DD7D9BA41}"/>
              </a:ext>
            </a:extLst>
          </p:cNvPr>
          <p:cNvGraphicFramePr>
            <a:graphicFrameLocks noGrp="1"/>
          </p:cNvGraphicFramePr>
          <p:nvPr>
            <p:ph idx="1"/>
          </p:nvPr>
        </p:nvGraphicFramePr>
        <p:xfrm>
          <a:off x="1663181" y="2594326"/>
          <a:ext cx="8865637" cy="3138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574A3D07-27CC-D953-99A4-7E5D67886DAD}"/>
              </a:ext>
            </a:extLst>
          </p:cNvPr>
          <p:cNvSpPr txBox="1"/>
          <p:nvPr/>
        </p:nvSpPr>
        <p:spPr>
          <a:xfrm>
            <a:off x="914399" y="1670996"/>
            <a:ext cx="97224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a:ea typeface="+mn-ea"/>
                <a:cs typeface="+mn-cs"/>
              </a:rPr>
              <a:t>Description: </a:t>
            </a:r>
            <a:r>
              <a:rPr kumimoji="0" lang="en-US" sz="1800" b="0" i="0" u="none" strike="noStrike" kern="1200" cap="none" spc="0" normalizeH="0" baseline="0" noProof="0">
                <a:ln>
                  <a:noFill/>
                </a:ln>
                <a:solidFill>
                  <a:prstClr val="black"/>
                </a:solidFill>
                <a:effectLst/>
                <a:uLnTx/>
                <a:uFillTx/>
                <a:latin typeface="Open Sans"/>
                <a:ea typeface="+mn-ea"/>
                <a:cs typeface="+mn-cs"/>
              </a:rPr>
              <a:t>The percentage pregnant and postpartum people with persistent severe hypertension who were treated within 1 hour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40257637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73EFE-3C8B-7B78-6E36-ED83BF5DF43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1B197DF-C860-178A-0BE1-9336306F1A54}"/>
              </a:ext>
            </a:extLst>
          </p:cNvPr>
          <p:cNvSpPr>
            <a:spLocks noGrp="1"/>
          </p:cNvSpPr>
          <p:nvPr>
            <p:ph type="title"/>
          </p:nvPr>
        </p:nvSpPr>
        <p:spPr/>
        <p:txBody>
          <a:bodyPr/>
          <a:lstStyle/>
          <a:p>
            <a:r>
              <a:rPr lang="en-US"/>
              <a:t>Mental Health Safety Protocol Activation (PMHC)</a:t>
            </a:r>
          </a:p>
        </p:txBody>
      </p:sp>
      <p:graphicFrame>
        <p:nvGraphicFramePr>
          <p:cNvPr id="2" name="Content Placeholder 1">
            <a:extLst>
              <a:ext uri="{FF2B5EF4-FFF2-40B4-BE49-F238E27FC236}">
                <a16:creationId xmlns:a16="http://schemas.microsoft.com/office/drawing/2014/main" id="{81A5AD2F-D1A9-EB54-CC50-953633BCDC48}"/>
              </a:ext>
            </a:extLst>
          </p:cNvPr>
          <p:cNvGraphicFramePr>
            <a:graphicFrameLocks noGrp="1"/>
          </p:cNvGraphicFramePr>
          <p:nvPr>
            <p:ph idx="1"/>
          </p:nvPr>
        </p:nvGraphicFramePr>
        <p:xfrm>
          <a:off x="1663181" y="2594326"/>
          <a:ext cx="8865637" cy="3138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12947C3-21D3-59E1-8A5A-47319466E0F9}"/>
              </a:ext>
            </a:extLst>
          </p:cNvPr>
          <p:cNvSpPr txBox="1"/>
          <p:nvPr/>
        </p:nvSpPr>
        <p:spPr>
          <a:xfrm>
            <a:off x="914399" y="1670996"/>
            <a:ext cx="97224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a:ea typeface="+mn-ea"/>
                <a:cs typeface="+mn-cs"/>
              </a:rPr>
              <a:t>Description: </a:t>
            </a:r>
            <a:r>
              <a:rPr kumimoji="0" lang="en-US" sz="1800" b="0" i="0" u="none" strike="noStrike" kern="1200" cap="none" spc="0" normalizeH="0" baseline="0" noProof="0">
                <a:ln>
                  <a:noFill/>
                </a:ln>
                <a:solidFill>
                  <a:prstClr val="black"/>
                </a:solidFill>
                <a:effectLst/>
                <a:uLnTx/>
                <a:uFillTx/>
                <a:latin typeface="Open Sans"/>
                <a:ea typeface="+mn-ea"/>
                <a:cs typeface="+mn-cs"/>
              </a:rPr>
              <a:t>The percentage or pregnant and postpartum people with mental health concerns who received an appropriate risk assessment or referral based on acuity of presenting concern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24296309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1B6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4738">
            <a:off x="374512" y="1978676"/>
            <a:ext cx="2748442" cy="255854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06605">
            <a:off x="7062333" y="1731869"/>
            <a:ext cx="2585436" cy="240680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223286" y="3009987"/>
            <a:ext cx="3913663" cy="3643265"/>
          </a:xfrm>
          <a:prstGeom prst="rect">
            <a:avLst/>
          </a:prstGeom>
        </p:spPr>
      </p:pic>
      <p:grpSp>
        <p:nvGrpSpPr>
          <p:cNvPr id="12" name="Group 11">
            <a:extLst>
              <a:ext uri="{FF2B5EF4-FFF2-40B4-BE49-F238E27FC236}">
                <a16:creationId xmlns:a16="http://schemas.microsoft.com/office/drawing/2014/main" id="{D87A3356-AD2B-AB76-6795-766611A0E43F}"/>
              </a:ext>
            </a:extLst>
          </p:cNvPr>
          <p:cNvGrpSpPr/>
          <p:nvPr/>
        </p:nvGrpSpPr>
        <p:grpSpPr>
          <a:xfrm>
            <a:off x="129255" y="144907"/>
            <a:ext cx="11533935" cy="1666081"/>
            <a:chOff x="193881" y="217360"/>
            <a:chExt cx="17300903" cy="2499121"/>
          </a:xfrm>
        </p:grpSpPr>
        <p:sp>
          <p:nvSpPr>
            <p:cNvPr id="10" name="Rectangle: Rounded Corners 9">
              <a:extLst>
                <a:ext uri="{FF2B5EF4-FFF2-40B4-BE49-F238E27FC236}">
                  <a16:creationId xmlns:a16="http://schemas.microsoft.com/office/drawing/2014/main" id="{2617A307-8D48-9F6E-E0BB-436EA806C38D}"/>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3881" y="217360"/>
              <a:ext cx="2499121" cy="2499121"/>
            </a:xfrm>
            <a:prstGeom prst="rect">
              <a:avLst/>
            </a:prstGeom>
          </p:spPr>
        </p:pic>
        <p:pic>
          <p:nvPicPr>
            <p:cNvPr id="6" name="Picture 6"/>
            <p:cNvPicPr>
              <a:picLocks noChangeAspect="1"/>
            </p:cNvPicPr>
            <p:nvPr/>
          </p:nvPicPr>
          <p:blipFill>
            <a:blip r:embed="rId10"/>
            <a:srcRect/>
            <a:stretch>
              <a:fillRect/>
            </a:stretch>
          </p:blipFill>
          <p:spPr>
            <a:xfrm>
              <a:off x="564616" y="589101"/>
              <a:ext cx="1757651" cy="1755640"/>
            </a:xfrm>
            <a:prstGeom prst="rect">
              <a:avLst/>
            </a:prstGeom>
          </p:spPr>
        </p:pic>
      </p:grpSp>
      <p:sp>
        <p:nvSpPr>
          <p:cNvPr id="7" name="TextBox 7"/>
          <p:cNvSpPr txBox="1"/>
          <p:nvPr/>
        </p:nvSpPr>
        <p:spPr>
          <a:xfrm rot="278511">
            <a:off x="3682022" y="3721064"/>
            <a:ext cx="2861250" cy="2439001"/>
          </a:xfrm>
          <a:prstGeom prst="rect">
            <a:avLst/>
          </a:prstGeom>
        </p:spPr>
        <p:txBody>
          <a:bodyPr wrap="square" lIns="0" tIns="0" rIns="0" bIns="0" rtlCol="0" anchor="ctr">
            <a:spAutoFit/>
          </a:bodyPr>
          <a:lstStyle/>
          <a:p>
            <a:pPr marL="0" marR="0" lvl="0" indent="0" algn="ctr" defTabSz="609630" rtl="0" eaLnBrk="1" fontAlgn="auto" latinLnBrk="0" hangingPunct="1">
              <a:lnSpc>
                <a:spcPct val="100000"/>
              </a:lnSpc>
              <a:spcBef>
                <a:spcPct val="0"/>
              </a:spcBef>
              <a:spcAft>
                <a:spcPts val="0"/>
              </a:spcAft>
              <a:buClrTx/>
              <a:buSzTx/>
              <a:buFont typeface="Arial"/>
              <a:buNone/>
              <a:tabLst/>
              <a:defRPr/>
            </a:pPr>
            <a:r>
              <a:rPr kumimoji="0" lang="en-US" sz="2264" b="0" i="0" u="none" strike="noStrike" kern="1200" cap="none" spc="0" normalizeH="0" baseline="0" noProof="0">
                <a:ln>
                  <a:noFill/>
                </a:ln>
                <a:solidFill>
                  <a:srgbClr val="FFFFFF"/>
                </a:solidFill>
                <a:effectLst/>
                <a:uLnTx/>
                <a:uFillTx/>
                <a:latin typeface="Open Sans Bold"/>
                <a:ea typeface="+mn-ea"/>
                <a:cs typeface="Arial"/>
                <a:sym typeface="Arial"/>
              </a:rPr>
              <a:t>Resources discussed are not vetted or endorsed by AIM or ACOG and are provided for your convenience</a:t>
            </a:r>
          </a:p>
        </p:txBody>
      </p:sp>
      <p:sp>
        <p:nvSpPr>
          <p:cNvPr id="8" name="TextBox 8"/>
          <p:cNvSpPr txBox="1"/>
          <p:nvPr/>
        </p:nvSpPr>
        <p:spPr>
          <a:xfrm rot="-505394">
            <a:off x="686720" y="2454910"/>
            <a:ext cx="2096611" cy="1477328"/>
          </a:xfrm>
          <a:prstGeom prst="rect">
            <a:avLst/>
          </a:prstGeom>
        </p:spPr>
        <p:txBody>
          <a:bodyPr lIns="0" tIns="0" rIns="0" bIns="0" rtlCol="0" anchor="ctr">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lang="en-US" sz="2400">
                <a:solidFill>
                  <a:srgbClr val="FFFFFF"/>
                </a:solidFill>
                <a:latin typeface="Open Sans Bold"/>
                <a:cs typeface="Arial"/>
                <a:sym typeface="Arial"/>
              </a:rPr>
              <a:t>This</a:t>
            </a:r>
            <a:endParaRPr kumimoji="0" lang="en-US" sz="2400" b="0" i="0" u="none" strike="noStrike" kern="1200" cap="none" spc="0" normalizeH="0" baseline="0" noProof="0">
              <a:ln>
                <a:noFill/>
              </a:ln>
              <a:solidFill>
                <a:srgbClr val="FFFFFF"/>
              </a:solidFill>
              <a:effectLst/>
              <a:uLnTx/>
              <a:uFillTx/>
              <a:latin typeface="Open Sans Bold"/>
              <a:ea typeface="+mn-ea"/>
              <a:cs typeface="Arial"/>
              <a:sym typeface="Arial"/>
            </a:endParaRPr>
          </a:p>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a:ln>
                  <a:noFill/>
                </a:ln>
                <a:solidFill>
                  <a:srgbClr val="FFFFFF"/>
                </a:solidFill>
                <a:effectLst/>
                <a:uLnTx/>
                <a:uFillTx/>
                <a:latin typeface="Open Sans Bold"/>
                <a:ea typeface="+mn-ea"/>
                <a:cs typeface="Arial"/>
                <a:sym typeface="Arial"/>
              </a:rPr>
              <a:t>Webinar </a:t>
            </a:r>
          </a:p>
          <a:p>
            <a:pPr marL="0" marR="0" lvl="0" indent="0" algn="ctr" defTabSz="609630" rtl="0" eaLnBrk="1" fontAlgn="auto" latinLnBrk="0" hangingPunct="1">
              <a:lnSpc>
                <a:spcPct val="100000"/>
              </a:lnSpc>
              <a:spcBef>
                <a:spcPct val="0"/>
              </a:spcBef>
              <a:spcAft>
                <a:spcPts val="0"/>
              </a:spcAft>
              <a:buClrTx/>
              <a:buSzTx/>
              <a:buFont typeface="Arial"/>
              <a:buNone/>
              <a:tabLst/>
              <a:defRPr/>
            </a:pPr>
            <a:r>
              <a:rPr lang="en-US" sz="2400">
                <a:solidFill>
                  <a:srgbClr val="FFFFFF"/>
                </a:solidFill>
                <a:latin typeface="Open Sans Bold"/>
                <a:cs typeface="Arial"/>
                <a:sym typeface="Arial"/>
              </a:rPr>
              <a:t>will be</a:t>
            </a:r>
            <a:r>
              <a:rPr kumimoji="0" lang="en-US" sz="2400" b="0" i="0" u="none" strike="noStrike" kern="1200" cap="none" spc="0" normalizeH="0" baseline="0" noProof="0">
                <a:ln>
                  <a:noFill/>
                </a:ln>
                <a:solidFill>
                  <a:srgbClr val="FFFFFF"/>
                </a:solidFill>
                <a:effectLst/>
                <a:uLnTx/>
                <a:uFillTx/>
                <a:latin typeface="Open Sans Bold"/>
                <a:ea typeface="+mn-ea"/>
                <a:cs typeface="Arial"/>
                <a:sym typeface="Arial"/>
              </a:rPr>
              <a:t> recorded</a:t>
            </a:r>
          </a:p>
        </p:txBody>
      </p:sp>
      <p:sp>
        <p:nvSpPr>
          <p:cNvPr id="9" name="TextBox 9"/>
          <p:cNvSpPr txBox="1"/>
          <p:nvPr/>
        </p:nvSpPr>
        <p:spPr>
          <a:xfrm rot="273373">
            <a:off x="7473263" y="2353525"/>
            <a:ext cx="1839022" cy="1312924"/>
          </a:xfrm>
          <a:prstGeom prst="rect">
            <a:avLst/>
          </a:prstGeom>
        </p:spPr>
        <p:txBody>
          <a:bodyPr wrap="square" lIns="0" tIns="0" rIns="0" bIns="0" rtlCol="0" anchor="ctr">
            <a:spAutoFit/>
          </a:bodyPr>
          <a:lstStyle/>
          <a:p>
            <a:pPr marL="0" marR="0" lvl="0" indent="0" algn="ctr" defTabSz="609630" rtl="0" eaLnBrk="1" fontAlgn="auto" latinLnBrk="0" hangingPunct="1">
              <a:lnSpc>
                <a:spcPct val="100000"/>
              </a:lnSpc>
              <a:spcBef>
                <a:spcPct val="0"/>
              </a:spcBef>
              <a:spcAft>
                <a:spcPts val="0"/>
              </a:spcAft>
              <a:buClrTx/>
              <a:buSzTx/>
              <a:buFont typeface="Arial"/>
              <a:buNone/>
              <a:tabLst/>
              <a:defRPr/>
            </a:pPr>
            <a:r>
              <a:rPr kumimoji="0" lang="en-US" sz="2133" b="0" i="0" u="none" strike="noStrike" kern="1200" cap="none" spc="0" normalizeH="0" baseline="0" noProof="0">
                <a:ln>
                  <a:noFill/>
                </a:ln>
                <a:solidFill>
                  <a:srgbClr val="FFFFFF"/>
                </a:solidFill>
                <a:effectLst/>
                <a:uLnTx/>
                <a:uFillTx/>
                <a:latin typeface="Open Sans Bold"/>
                <a:ea typeface="+mn-ea"/>
                <a:cs typeface="Arial"/>
                <a:sym typeface="Arial"/>
              </a:rPr>
              <a:t>Resources should be used at your discretion</a:t>
            </a:r>
          </a:p>
        </p:txBody>
      </p:sp>
      <p:sp>
        <p:nvSpPr>
          <p:cNvPr id="11" name="TextBox 8">
            <a:extLst>
              <a:ext uri="{FF2B5EF4-FFF2-40B4-BE49-F238E27FC236}">
                <a16:creationId xmlns:a16="http://schemas.microsoft.com/office/drawing/2014/main" id="{6AE88B6D-A905-7529-4C10-EAD54B00AA98}"/>
              </a:ext>
            </a:extLst>
          </p:cNvPr>
          <p:cNvSpPr txBox="1"/>
          <p:nvPr/>
        </p:nvSpPr>
        <p:spPr>
          <a:xfrm>
            <a:off x="1889234" y="767432"/>
            <a:ext cx="7087849" cy="478657"/>
          </a:xfrm>
          <a:prstGeom prst="rect">
            <a:avLst/>
          </a:prstGeom>
        </p:spPr>
        <p:txBody>
          <a:bodyPr wrap="square" lIns="0" tIns="0" rIns="0" bIns="0" rtlCol="0" anchor="t">
            <a:spAutoFit/>
          </a:bodyPr>
          <a:lstStyle/>
          <a:p>
            <a:pPr marL="0" marR="0" lvl="0" indent="0" algn="l" defTabSz="609630" rtl="0" eaLnBrk="1" fontAlgn="auto" latinLnBrk="0" hangingPunct="1">
              <a:lnSpc>
                <a:spcPts val="3640"/>
              </a:lnSpc>
              <a:spcBef>
                <a:spcPts val="0"/>
              </a:spcBef>
              <a:spcAft>
                <a:spcPts val="0"/>
              </a:spcAft>
              <a:buClrTx/>
              <a:buSzTx/>
              <a:buFont typeface="Arial"/>
              <a:buNone/>
              <a:tabLst/>
              <a:defRPr/>
            </a:pPr>
            <a:r>
              <a:rPr kumimoji="0" lang="en-US" sz="4000" b="1" i="0" u="none" strike="noStrike" kern="1200" cap="none" spc="0" normalizeH="0" baseline="0" noProof="0">
                <a:ln>
                  <a:noFill/>
                </a:ln>
                <a:solidFill>
                  <a:srgbClr val="642667"/>
                </a:solidFill>
                <a:effectLst/>
                <a:uLnTx/>
                <a:uFillTx/>
                <a:latin typeface="Open Sans Bold"/>
                <a:ea typeface="+mn-ea"/>
                <a:cs typeface="Arial"/>
                <a:sym typeface="Arial"/>
              </a:rPr>
              <a:t>Before we get started</a:t>
            </a:r>
          </a:p>
        </p:txBody>
      </p:sp>
      <p:pic>
        <p:nvPicPr>
          <p:cNvPr id="15" name="Picture 3">
            <a:extLst>
              <a:ext uri="{FF2B5EF4-FFF2-40B4-BE49-F238E27FC236}">
                <a16:creationId xmlns:a16="http://schemas.microsoft.com/office/drawing/2014/main" id="{00A6B95E-6ED2-DE99-1079-B76DA27A860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89979" flipH="1">
            <a:off x="9157029" y="3938117"/>
            <a:ext cx="2770952" cy="2579504"/>
          </a:xfrm>
          <a:prstGeom prst="rect">
            <a:avLst/>
          </a:prstGeom>
        </p:spPr>
      </p:pic>
      <p:sp>
        <p:nvSpPr>
          <p:cNvPr id="14" name="TextBox 9">
            <a:extLst>
              <a:ext uri="{FF2B5EF4-FFF2-40B4-BE49-F238E27FC236}">
                <a16:creationId xmlns:a16="http://schemas.microsoft.com/office/drawing/2014/main" id="{280152E6-4D3D-ACF1-01E6-6D163ACDB9E6}"/>
              </a:ext>
            </a:extLst>
          </p:cNvPr>
          <p:cNvSpPr txBox="1"/>
          <p:nvPr/>
        </p:nvSpPr>
        <p:spPr>
          <a:xfrm rot="1220361">
            <a:off x="9541570" y="4391357"/>
            <a:ext cx="1891773" cy="1846659"/>
          </a:xfrm>
          <a:prstGeom prst="rect">
            <a:avLst/>
          </a:prstGeom>
        </p:spPr>
        <p:txBody>
          <a:bodyPr wrap="square" lIns="0" tIns="0" rIns="0" bIns="0" rtlCol="0" anchor="ctr">
            <a:spAutoFit/>
          </a:bodyPr>
          <a:lstStyle/>
          <a:p>
            <a:pPr marL="0" marR="0" lvl="0" indent="0" algn="ctr" defTabSz="609630" rtl="0" eaLnBrk="1" fontAlgn="auto" latinLnBrk="0" hangingPunct="1">
              <a:lnSpc>
                <a:spcPct val="100000"/>
              </a:lnSpc>
              <a:spcBef>
                <a:spcPct val="0"/>
              </a:spcBef>
              <a:spcAft>
                <a:spcPts val="0"/>
              </a:spcAft>
              <a:buClrTx/>
              <a:buSzTx/>
              <a:buFont typeface="Arial"/>
              <a:buNone/>
              <a:tabLst/>
              <a:defRPr/>
            </a:pPr>
            <a:r>
              <a:rPr kumimoji="0" lang="en-US" sz="2000" b="0" i="0" u="none" strike="noStrike" kern="1200" cap="none" spc="0" normalizeH="0" baseline="0" noProof="0">
                <a:ln>
                  <a:noFill/>
                </a:ln>
                <a:solidFill>
                  <a:srgbClr val="FFFFFF"/>
                </a:solidFill>
                <a:effectLst/>
                <a:uLnTx/>
                <a:uFillTx/>
                <a:latin typeface="Open Sans Bold"/>
                <a:ea typeface="+mn-ea"/>
                <a:cs typeface="Arial"/>
                <a:sym typeface="Arial"/>
              </a:rPr>
              <a:t>If you need help during the call, please chat an AIM staff member</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E6E96-619E-5FAC-B1DF-9BDA0B74EA3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548EED-94C9-299D-AC9E-BD712D92C601}"/>
              </a:ext>
            </a:extLst>
          </p:cNvPr>
          <p:cNvSpPr>
            <a:spLocks noGrp="1"/>
          </p:cNvSpPr>
          <p:nvPr>
            <p:ph type="title"/>
          </p:nvPr>
        </p:nvSpPr>
        <p:spPr/>
        <p:txBody>
          <a:bodyPr/>
          <a:lstStyle/>
          <a:p>
            <a:r>
              <a:rPr lang="en-US"/>
              <a:t>Offering or Provision of Substance Use Disorder Treatment (SUD)</a:t>
            </a:r>
          </a:p>
        </p:txBody>
      </p:sp>
      <p:graphicFrame>
        <p:nvGraphicFramePr>
          <p:cNvPr id="2" name="Content Placeholder 1">
            <a:extLst>
              <a:ext uri="{FF2B5EF4-FFF2-40B4-BE49-F238E27FC236}">
                <a16:creationId xmlns:a16="http://schemas.microsoft.com/office/drawing/2014/main" id="{3B1FE541-8A46-3316-0A2F-97C1CEFFBAFF}"/>
              </a:ext>
            </a:extLst>
          </p:cNvPr>
          <p:cNvGraphicFramePr>
            <a:graphicFrameLocks noGrp="1"/>
          </p:cNvGraphicFramePr>
          <p:nvPr>
            <p:ph idx="1"/>
          </p:nvPr>
        </p:nvGraphicFramePr>
        <p:xfrm>
          <a:off x="1663181" y="2594326"/>
          <a:ext cx="8865637" cy="3138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A257970E-ADF2-DE96-526F-61BC0D2C84CA}"/>
              </a:ext>
            </a:extLst>
          </p:cNvPr>
          <p:cNvSpPr txBox="1"/>
          <p:nvPr/>
        </p:nvSpPr>
        <p:spPr>
          <a:xfrm>
            <a:off x="914399" y="1670996"/>
            <a:ext cx="97224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a:ea typeface="+mn-ea"/>
                <a:cs typeface="+mn-cs"/>
              </a:rPr>
              <a:t>Description: </a:t>
            </a:r>
            <a:r>
              <a:rPr kumimoji="0" lang="en-US" sz="1800" b="0" i="0" u="none" strike="noStrike" kern="1200" cap="none" spc="0" normalizeH="0" baseline="0" noProof="0">
                <a:ln>
                  <a:noFill/>
                </a:ln>
                <a:solidFill>
                  <a:prstClr val="black"/>
                </a:solidFill>
                <a:effectLst/>
                <a:uLnTx/>
                <a:uFillTx/>
                <a:latin typeface="Open Sans"/>
                <a:ea typeface="+mn-ea"/>
                <a:cs typeface="+mn-cs"/>
              </a:rPr>
              <a:t>The percentage or pregnant and postpartum people with substance use concerns who received appropriate offering or provision of substance use disorder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3029378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13F13-A8CD-18EB-0390-EA6BE9ACFD5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2E83FC3-597E-55FA-020F-5F00EA4EF672}"/>
              </a:ext>
            </a:extLst>
          </p:cNvPr>
          <p:cNvSpPr>
            <a:spLocks noGrp="1"/>
          </p:cNvSpPr>
          <p:nvPr>
            <p:ph type="title"/>
          </p:nvPr>
        </p:nvSpPr>
        <p:spPr>
          <a:xfrm>
            <a:off x="838199" y="365125"/>
            <a:ext cx="11199471" cy="1325563"/>
          </a:xfrm>
        </p:spPr>
        <p:txBody>
          <a:bodyPr/>
          <a:lstStyle/>
          <a:p>
            <a:r>
              <a:rPr lang="en-US"/>
              <a:t>Timely Treatment with Antibiotics for Patients Diagnosed with Sepsis (SOC)</a:t>
            </a:r>
          </a:p>
        </p:txBody>
      </p:sp>
      <p:graphicFrame>
        <p:nvGraphicFramePr>
          <p:cNvPr id="2" name="Content Placeholder 1">
            <a:extLst>
              <a:ext uri="{FF2B5EF4-FFF2-40B4-BE49-F238E27FC236}">
                <a16:creationId xmlns:a16="http://schemas.microsoft.com/office/drawing/2014/main" id="{CCE7194A-4758-A7A6-23E3-96FF8AFF9A11}"/>
              </a:ext>
            </a:extLst>
          </p:cNvPr>
          <p:cNvGraphicFramePr>
            <a:graphicFrameLocks noGrp="1"/>
          </p:cNvGraphicFramePr>
          <p:nvPr>
            <p:ph idx="1"/>
          </p:nvPr>
        </p:nvGraphicFramePr>
        <p:xfrm>
          <a:off x="1663181" y="2594326"/>
          <a:ext cx="8865637" cy="3138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A25C643-25A0-4E5A-0121-986D7FCC8874}"/>
              </a:ext>
            </a:extLst>
          </p:cNvPr>
          <p:cNvSpPr txBox="1"/>
          <p:nvPr/>
        </p:nvSpPr>
        <p:spPr>
          <a:xfrm>
            <a:off x="914399" y="1670996"/>
            <a:ext cx="97224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a:ea typeface="+mn-ea"/>
                <a:cs typeface="+mn-cs"/>
              </a:rPr>
              <a:t>Description: </a:t>
            </a:r>
            <a:r>
              <a:rPr kumimoji="0" lang="en-US" sz="1800" b="0" i="0" u="none" strike="noStrike" kern="1200" cap="none" spc="0" normalizeH="0" baseline="0" noProof="0">
                <a:ln>
                  <a:noFill/>
                </a:ln>
                <a:solidFill>
                  <a:prstClr val="black"/>
                </a:solidFill>
                <a:effectLst/>
                <a:uLnTx/>
                <a:uFillTx/>
                <a:latin typeface="Open Sans"/>
                <a:ea typeface="+mn-ea"/>
                <a:cs typeface="+mn-cs"/>
              </a:rPr>
              <a:t>The percentage or pregnant and postpartum people with a diagnosis of sepsis who received appropriate antibiotic administration within 1 hour of sepsis diagnosis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20747982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79555-A3B9-D8B8-D855-F6CC25030FF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08CBC9C-0C0F-02CE-6D17-B3893BBE89E1}"/>
              </a:ext>
            </a:extLst>
          </p:cNvPr>
          <p:cNvSpPr>
            <a:spLocks noGrp="1"/>
          </p:cNvSpPr>
          <p:nvPr>
            <p:ph type="title"/>
          </p:nvPr>
        </p:nvSpPr>
        <p:spPr>
          <a:xfrm>
            <a:off x="838199" y="365125"/>
            <a:ext cx="11199471" cy="1325563"/>
          </a:xfrm>
        </p:spPr>
        <p:txBody>
          <a:bodyPr>
            <a:normAutofit fontScale="90000"/>
          </a:bodyPr>
          <a:lstStyle/>
          <a:p>
            <a:r>
              <a:rPr lang="en-US"/>
              <a:t>Cardiovascular Disease Assessment Among Pregnant and Postpartum People (CCOC)</a:t>
            </a:r>
          </a:p>
        </p:txBody>
      </p:sp>
      <p:graphicFrame>
        <p:nvGraphicFramePr>
          <p:cNvPr id="2" name="Content Placeholder 1">
            <a:extLst>
              <a:ext uri="{FF2B5EF4-FFF2-40B4-BE49-F238E27FC236}">
                <a16:creationId xmlns:a16="http://schemas.microsoft.com/office/drawing/2014/main" id="{D9D1860F-75E5-A016-0EF8-40F1FFBF8FF6}"/>
              </a:ext>
            </a:extLst>
          </p:cNvPr>
          <p:cNvGraphicFramePr>
            <a:graphicFrameLocks noGrp="1"/>
          </p:cNvGraphicFramePr>
          <p:nvPr>
            <p:ph idx="1"/>
          </p:nvPr>
        </p:nvGraphicFramePr>
        <p:xfrm>
          <a:off x="1663181" y="2594326"/>
          <a:ext cx="8865637" cy="3138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6FCC536-60FF-078F-1336-474D2A8B8C86}"/>
              </a:ext>
            </a:extLst>
          </p:cNvPr>
          <p:cNvSpPr txBox="1"/>
          <p:nvPr/>
        </p:nvSpPr>
        <p:spPr>
          <a:xfrm>
            <a:off x="914399" y="1670996"/>
            <a:ext cx="97224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a:ea typeface="+mn-ea"/>
                <a:cs typeface="+mn-cs"/>
              </a:rPr>
              <a:t>Description: </a:t>
            </a:r>
            <a:r>
              <a:rPr kumimoji="0" lang="en-US" sz="1800" b="0" i="0" u="none" strike="noStrike" kern="1200" cap="none" spc="0" normalizeH="0" baseline="0" noProof="0">
                <a:ln>
                  <a:noFill/>
                </a:ln>
                <a:solidFill>
                  <a:prstClr val="black"/>
                </a:solidFill>
                <a:effectLst/>
                <a:uLnTx/>
                <a:uFillTx/>
                <a:latin typeface="Open Sans"/>
                <a:ea typeface="+mn-ea"/>
                <a:cs typeface="+mn-cs"/>
              </a:rPr>
              <a:t>The percentage or pregnant and postpartum people with documentation of having received a cardiovascular disease assessment using a standardized tool</a:t>
            </a:r>
            <a:endParaRPr kumimoji="0" lang="en-US" sz="1800" b="1"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37227840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FEA7E-60AA-9DBC-C2E3-63719EA5A0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33A378-7449-FF05-1067-EEB01A4D0C38}"/>
              </a:ext>
            </a:extLst>
          </p:cNvPr>
          <p:cNvSpPr>
            <a:spLocks noGrp="1"/>
          </p:cNvSpPr>
          <p:nvPr>
            <p:ph type="title"/>
          </p:nvPr>
        </p:nvSpPr>
        <p:spPr/>
        <p:txBody>
          <a:bodyPr/>
          <a:lstStyle/>
          <a:p>
            <a:r>
              <a:rPr lang="en-US" i="1">
                <a:solidFill>
                  <a:schemeClr val="accent1"/>
                </a:solidFill>
              </a:rPr>
              <a:t>Structure Measures</a:t>
            </a:r>
          </a:p>
        </p:txBody>
      </p:sp>
      <p:sp>
        <p:nvSpPr>
          <p:cNvPr id="3" name="Text Placeholder 2">
            <a:extLst>
              <a:ext uri="{FF2B5EF4-FFF2-40B4-BE49-F238E27FC236}">
                <a16:creationId xmlns:a16="http://schemas.microsoft.com/office/drawing/2014/main" id="{646E279B-46FC-E5F1-0565-926D3A3D40E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698358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FD3143-7686-7807-246A-4FAD1ABC9648}"/>
              </a:ext>
            </a:extLst>
          </p:cNvPr>
          <p:cNvSpPr>
            <a:spLocks noGrp="1"/>
          </p:cNvSpPr>
          <p:nvPr>
            <p:ph type="title"/>
          </p:nvPr>
        </p:nvSpPr>
        <p:spPr/>
        <p:txBody>
          <a:bodyPr/>
          <a:lstStyle/>
          <a:p>
            <a:r>
              <a:rPr lang="en-US"/>
              <a:t>Obstetric Protocol or Policy Availability (ALL)</a:t>
            </a:r>
          </a:p>
        </p:txBody>
      </p:sp>
      <p:sp>
        <p:nvSpPr>
          <p:cNvPr id="5" name="Content Placeholder 4">
            <a:extLst>
              <a:ext uri="{FF2B5EF4-FFF2-40B4-BE49-F238E27FC236}">
                <a16:creationId xmlns:a16="http://schemas.microsoft.com/office/drawing/2014/main" id="{8B367C9F-30AA-D0AF-EE0E-85D231B27074}"/>
              </a:ext>
            </a:extLst>
          </p:cNvPr>
          <p:cNvSpPr>
            <a:spLocks noGrp="1"/>
          </p:cNvSpPr>
          <p:nvPr>
            <p:ph idx="1"/>
          </p:nvPr>
        </p:nvSpPr>
        <p:spPr/>
        <p:txBody>
          <a:bodyPr/>
          <a:lstStyle/>
          <a:p>
            <a:pPr marL="0" indent="0">
              <a:buNone/>
            </a:pPr>
            <a:r>
              <a:rPr lang="en-US" b="1">
                <a:solidFill>
                  <a:schemeClr val="accent5"/>
                </a:solidFill>
              </a:rPr>
              <a:t>Rate progress (not yet started, in progress, fully in place) towards putting and keeping the structure measure fully in place</a:t>
            </a:r>
          </a:p>
          <a:p>
            <a:pPr marL="0" indent="0">
              <a:buNone/>
            </a:pPr>
            <a:endParaRPr lang="en-US" b="1"/>
          </a:p>
          <a:p>
            <a:pPr marL="0" indent="0">
              <a:buNone/>
            </a:pPr>
            <a:r>
              <a:rPr lang="en-US"/>
              <a:t>Does your Emergency Department have written, accessible, and up-to-date policies and protocols for managing key obstetric emergencies?</a:t>
            </a:r>
          </a:p>
        </p:txBody>
      </p:sp>
    </p:spTree>
    <p:extLst>
      <p:ext uri="{BB962C8B-B14F-4D97-AF65-F5344CB8AC3E}">
        <p14:creationId xmlns:p14="http://schemas.microsoft.com/office/powerpoint/2010/main" val="126323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989B2-A9AA-DF73-52A6-481F67C0CB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60B4859-46B6-9228-3A86-38375C498C18}"/>
              </a:ext>
            </a:extLst>
          </p:cNvPr>
          <p:cNvSpPr>
            <a:spLocks noGrp="1"/>
          </p:cNvSpPr>
          <p:nvPr>
            <p:ph type="title"/>
          </p:nvPr>
        </p:nvSpPr>
        <p:spPr/>
        <p:txBody>
          <a:bodyPr/>
          <a:lstStyle/>
          <a:p>
            <a:r>
              <a:rPr lang="en-US"/>
              <a:t>Transfer Readiness (ALL)</a:t>
            </a:r>
          </a:p>
        </p:txBody>
      </p:sp>
      <p:sp>
        <p:nvSpPr>
          <p:cNvPr id="5" name="Content Placeholder 4">
            <a:extLst>
              <a:ext uri="{FF2B5EF4-FFF2-40B4-BE49-F238E27FC236}">
                <a16:creationId xmlns:a16="http://schemas.microsoft.com/office/drawing/2014/main" id="{4B71A0D7-85B6-1AF2-2D36-3F52F489A23D}"/>
              </a:ext>
            </a:extLst>
          </p:cNvPr>
          <p:cNvSpPr>
            <a:spLocks noGrp="1"/>
          </p:cNvSpPr>
          <p:nvPr>
            <p:ph idx="1"/>
          </p:nvPr>
        </p:nvSpPr>
        <p:spPr>
          <a:xfrm>
            <a:off x="838200" y="1825625"/>
            <a:ext cx="10515600" cy="3406132"/>
          </a:xfrm>
        </p:spPr>
        <p:txBody>
          <a:bodyPr vert="horz" lIns="91440" tIns="45720" rIns="91440" bIns="45720" rtlCol="0" anchor="t">
            <a:normAutofit fontScale="92500" lnSpcReduction="20000"/>
          </a:bodyPr>
          <a:lstStyle/>
          <a:p>
            <a:pPr marL="0" indent="0">
              <a:buNone/>
            </a:pPr>
            <a:r>
              <a:rPr lang="en-US" b="1">
                <a:solidFill>
                  <a:schemeClr val="accent5"/>
                </a:solidFill>
              </a:rPr>
              <a:t>Rate progress (not yet started, in progress, fully in place) towards putting and keeping the structure measure fully in place</a:t>
            </a:r>
          </a:p>
          <a:p>
            <a:pPr marL="0" indent="0">
              <a:buNone/>
            </a:pPr>
            <a:endParaRPr lang="en-US" b="1"/>
          </a:p>
          <a:p>
            <a:pPr marL="0" indent="0">
              <a:buNone/>
            </a:pPr>
            <a:r>
              <a:rPr lang="en-US"/>
              <a:t>Does your Emergency Department have the following:</a:t>
            </a:r>
          </a:p>
          <a:p>
            <a:pPr marL="514350" indent="-514350">
              <a:buAutoNum type="alphaUcPeriod"/>
            </a:pPr>
            <a:r>
              <a:rPr lang="en-US"/>
              <a:t>Written, accessible, and up-to-date policies and procedures for obstetric transport</a:t>
            </a:r>
          </a:p>
          <a:p>
            <a:pPr marL="514350" indent="-514350">
              <a:buAutoNum type="alphaUcPeriod"/>
            </a:pPr>
            <a:r>
              <a:rPr lang="en-US"/>
              <a:t>Written and up-to-date transfer agreements with hospitals with obstetric services</a:t>
            </a:r>
          </a:p>
        </p:txBody>
      </p:sp>
    </p:spTree>
    <p:extLst>
      <p:ext uri="{BB962C8B-B14F-4D97-AF65-F5344CB8AC3E}">
        <p14:creationId xmlns:p14="http://schemas.microsoft.com/office/powerpoint/2010/main" val="38365218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A8C0F-E405-9263-4965-32EC2D554B8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1B0AB77-7B9C-5C32-7101-E1D8B64B3BB4}"/>
              </a:ext>
            </a:extLst>
          </p:cNvPr>
          <p:cNvSpPr>
            <a:spLocks noGrp="1"/>
          </p:cNvSpPr>
          <p:nvPr>
            <p:ph type="title"/>
          </p:nvPr>
        </p:nvSpPr>
        <p:spPr/>
        <p:txBody>
          <a:bodyPr/>
          <a:lstStyle/>
          <a:p>
            <a:r>
              <a:rPr lang="en-US"/>
              <a:t>Patient Education Materials on Urgent Maternal Warning Signs (ALL)</a:t>
            </a:r>
          </a:p>
        </p:txBody>
      </p:sp>
      <p:sp>
        <p:nvSpPr>
          <p:cNvPr id="5" name="Content Placeholder 4">
            <a:extLst>
              <a:ext uri="{FF2B5EF4-FFF2-40B4-BE49-F238E27FC236}">
                <a16:creationId xmlns:a16="http://schemas.microsoft.com/office/drawing/2014/main" id="{E8E9AF9A-8964-CF63-8F2F-31A46A47D2E1}"/>
              </a:ext>
            </a:extLst>
          </p:cNvPr>
          <p:cNvSpPr>
            <a:spLocks noGrp="1"/>
          </p:cNvSpPr>
          <p:nvPr>
            <p:ph idx="1"/>
          </p:nvPr>
        </p:nvSpPr>
        <p:spPr>
          <a:xfrm>
            <a:off x="838200" y="1825625"/>
            <a:ext cx="10515600" cy="3406132"/>
          </a:xfrm>
        </p:spPr>
        <p:txBody>
          <a:bodyPr>
            <a:normAutofit/>
          </a:bodyPr>
          <a:lstStyle/>
          <a:p>
            <a:pPr marL="0" indent="0">
              <a:buNone/>
            </a:pPr>
            <a:r>
              <a:rPr lang="en-US" b="1">
                <a:solidFill>
                  <a:schemeClr val="accent5"/>
                </a:solidFill>
              </a:rPr>
              <a:t>Rate progress (not yet started, in progress, fully in place) towards putting and keeping the structure measure fully in place</a:t>
            </a:r>
          </a:p>
          <a:p>
            <a:pPr marL="0" indent="0">
              <a:buNone/>
            </a:pPr>
            <a:endParaRPr lang="en-US" b="1">
              <a:solidFill>
                <a:schemeClr val="accent5"/>
              </a:solidFill>
            </a:endParaRPr>
          </a:p>
          <a:p>
            <a:pPr marL="0" indent="0">
              <a:buNone/>
            </a:pPr>
            <a:r>
              <a:rPr lang="en-US"/>
              <a:t>Has your department developed/curated patient education materials on urgent maternal warning signs that align with culturally and linguistically appropriate standards?</a:t>
            </a:r>
          </a:p>
        </p:txBody>
      </p:sp>
    </p:spTree>
    <p:extLst>
      <p:ext uri="{BB962C8B-B14F-4D97-AF65-F5344CB8AC3E}">
        <p14:creationId xmlns:p14="http://schemas.microsoft.com/office/powerpoint/2010/main" val="16726337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9ED2A-6EF8-10AF-5DEB-8AE0D977C44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29E3203-C608-AC9E-A08A-2B1938300B38}"/>
              </a:ext>
            </a:extLst>
          </p:cNvPr>
          <p:cNvSpPr>
            <a:spLocks noGrp="1"/>
          </p:cNvSpPr>
          <p:nvPr>
            <p:ph type="title"/>
          </p:nvPr>
        </p:nvSpPr>
        <p:spPr/>
        <p:txBody>
          <a:bodyPr/>
          <a:lstStyle/>
          <a:p>
            <a:r>
              <a:rPr lang="en-US"/>
              <a:t>Obstetric Chart Review (ALL)</a:t>
            </a:r>
          </a:p>
        </p:txBody>
      </p:sp>
      <p:sp>
        <p:nvSpPr>
          <p:cNvPr id="5" name="Content Placeholder 4">
            <a:extLst>
              <a:ext uri="{FF2B5EF4-FFF2-40B4-BE49-F238E27FC236}">
                <a16:creationId xmlns:a16="http://schemas.microsoft.com/office/drawing/2014/main" id="{C7167713-6A59-BE06-4C04-3F057CFA146F}"/>
              </a:ext>
            </a:extLst>
          </p:cNvPr>
          <p:cNvSpPr>
            <a:spLocks noGrp="1"/>
          </p:cNvSpPr>
          <p:nvPr>
            <p:ph idx="1"/>
          </p:nvPr>
        </p:nvSpPr>
        <p:spPr>
          <a:xfrm>
            <a:off x="838200" y="1825625"/>
            <a:ext cx="10515600" cy="3406132"/>
          </a:xfrm>
        </p:spPr>
        <p:txBody>
          <a:bodyPr>
            <a:normAutofit/>
          </a:bodyPr>
          <a:lstStyle/>
          <a:p>
            <a:pPr marL="0" indent="0">
              <a:buNone/>
            </a:pPr>
            <a:r>
              <a:rPr lang="en-US" b="1">
                <a:solidFill>
                  <a:schemeClr val="accent5"/>
                </a:solidFill>
              </a:rPr>
              <a:t>Rate progress (not yet started, in progress, fully in place) towards putting and keeping the structure measure fully in place</a:t>
            </a:r>
          </a:p>
          <a:p>
            <a:pPr marL="0" indent="0">
              <a:buNone/>
            </a:pPr>
            <a:endParaRPr lang="en-US" b="1">
              <a:solidFill>
                <a:schemeClr val="accent5"/>
              </a:solidFill>
            </a:endParaRPr>
          </a:p>
          <a:p>
            <a:pPr marL="0" indent="0">
              <a:buNone/>
            </a:pPr>
            <a:r>
              <a:rPr lang="en-US"/>
              <a:t>Does your Emergency Department have a process for regularly reviewing instances of obstetric care to identify opportunities for improvement?</a:t>
            </a:r>
          </a:p>
        </p:txBody>
      </p:sp>
    </p:spTree>
    <p:extLst>
      <p:ext uri="{BB962C8B-B14F-4D97-AF65-F5344CB8AC3E}">
        <p14:creationId xmlns:p14="http://schemas.microsoft.com/office/powerpoint/2010/main" val="33192030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6D8F5-BD8D-FECF-05BC-DE998EB7D18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9BA0920-BF6E-C16D-9578-BCB3138C9CFF}"/>
              </a:ext>
            </a:extLst>
          </p:cNvPr>
          <p:cNvSpPr>
            <a:spLocks noGrp="1"/>
          </p:cNvSpPr>
          <p:nvPr>
            <p:ph type="title"/>
          </p:nvPr>
        </p:nvSpPr>
        <p:spPr/>
        <p:txBody>
          <a:bodyPr/>
          <a:lstStyle/>
          <a:p>
            <a:r>
              <a:rPr lang="en-US"/>
              <a:t>Obstetric Hemorrhage Emergency Supplies</a:t>
            </a:r>
          </a:p>
        </p:txBody>
      </p:sp>
      <p:sp>
        <p:nvSpPr>
          <p:cNvPr id="5" name="Content Placeholder 4">
            <a:extLst>
              <a:ext uri="{FF2B5EF4-FFF2-40B4-BE49-F238E27FC236}">
                <a16:creationId xmlns:a16="http://schemas.microsoft.com/office/drawing/2014/main" id="{B5A06D7A-6063-22D0-54C0-A48600617E01}"/>
              </a:ext>
            </a:extLst>
          </p:cNvPr>
          <p:cNvSpPr>
            <a:spLocks noGrp="1"/>
          </p:cNvSpPr>
          <p:nvPr>
            <p:ph idx="1"/>
          </p:nvPr>
        </p:nvSpPr>
        <p:spPr>
          <a:xfrm>
            <a:off x="838200" y="1825625"/>
            <a:ext cx="10515600" cy="3406132"/>
          </a:xfrm>
        </p:spPr>
        <p:txBody>
          <a:bodyPr>
            <a:normAutofit fontScale="92500" lnSpcReduction="20000"/>
          </a:bodyPr>
          <a:lstStyle/>
          <a:p>
            <a:pPr marL="0" indent="0">
              <a:buNone/>
            </a:pPr>
            <a:r>
              <a:rPr lang="en-US" b="1">
                <a:solidFill>
                  <a:schemeClr val="accent5"/>
                </a:solidFill>
              </a:rPr>
              <a:t>Rate progress (not yet started, in progress, fully in place) towards putting and keeping the structure measure fully in place</a:t>
            </a:r>
          </a:p>
          <a:p>
            <a:pPr marL="0" indent="0">
              <a:buNone/>
            </a:pPr>
            <a:endParaRPr lang="en-US" b="1">
              <a:solidFill>
                <a:schemeClr val="accent5"/>
              </a:solidFill>
            </a:endParaRPr>
          </a:p>
          <a:p>
            <a:pPr marL="0" indent="0">
              <a:buNone/>
            </a:pPr>
            <a:r>
              <a:rPr lang="en-US"/>
              <a:t>Does your Emergency Department have immediate, on-unit access to the following to support rapid response to an obstetric hemorrhage:</a:t>
            </a:r>
          </a:p>
          <a:p>
            <a:pPr marL="514350" indent="-514350">
              <a:buAutoNum type="alphaUcPeriod"/>
            </a:pPr>
            <a:r>
              <a:rPr lang="en-US"/>
              <a:t>Immediate access to bundled uterotonic medications and tranexamic acid (e.g., bundle in Pyxis or Omnicell)</a:t>
            </a:r>
          </a:p>
          <a:p>
            <a:pPr marL="514350" indent="-514350">
              <a:buAutoNum type="alphaUcPeriod"/>
            </a:pPr>
            <a:r>
              <a:rPr lang="en-US"/>
              <a:t>Immediate access to non-surgical hemorrhage control devices</a:t>
            </a:r>
          </a:p>
        </p:txBody>
      </p:sp>
    </p:spTree>
    <p:extLst>
      <p:ext uri="{BB962C8B-B14F-4D97-AF65-F5344CB8AC3E}">
        <p14:creationId xmlns:p14="http://schemas.microsoft.com/office/powerpoint/2010/main" val="41089689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8DF12-F0EB-3DC3-7EAB-6E74995FDA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D2B2E3-BCBB-29E7-B809-0D8D9B88F3C5}"/>
              </a:ext>
            </a:extLst>
          </p:cNvPr>
          <p:cNvSpPr>
            <a:spLocks noGrp="1"/>
          </p:cNvSpPr>
          <p:nvPr>
            <p:ph type="title"/>
          </p:nvPr>
        </p:nvSpPr>
        <p:spPr/>
        <p:txBody>
          <a:bodyPr/>
          <a:lstStyle/>
          <a:p>
            <a:r>
              <a:rPr lang="en-US" i="1">
                <a:solidFill>
                  <a:schemeClr val="accent1"/>
                </a:solidFill>
              </a:rPr>
              <a:t>Optional – As Facility Priorities Allow</a:t>
            </a:r>
          </a:p>
        </p:txBody>
      </p:sp>
      <p:sp>
        <p:nvSpPr>
          <p:cNvPr id="3" name="Text Placeholder 2">
            <a:extLst>
              <a:ext uri="{FF2B5EF4-FFF2-40B4-BE49-F238E27FC236}">
                <a16:creationId xmlns:a16="http://schemas.microsoft.com/office/drawing/2014/main" id="{3D4E2009-DA04-E0CA-0511-91797BD2306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908128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C7B01-87CC-97C6-2001-91728E504A5F}"/>
              </a:ext>
            </a:extLst>
          </p:cNvPr>
          <p:cNvSpPr>
            <a:spLocks noGrp="1"/>
          </p:cNvSpPr>
          <p:nvPr>
            <p:ph type="title"/>
          </p:nvPr>
        </p:nvSpPr>
        <p:spPr/>
        <p:txBody>
          <a:bodyPr/>
          <a:lstStyle/>
          <a:p>
            <a:pPr algn="ctr"/>
            <a:r>
              <a:rPr lang="en-US"/>
              <a:t>Continuing Education Credits</a:t>
            </a:r>
          </a:p>
        </p:txBody>
      </p:sp>
      <p:sp>
        <p:nvSpPr>
          <p:cNvPr id="9" name="Content Placeholder 8">
            <a:extLst>
              <a:ext uri="{FF2B5EF4-FFF2-40B4-BE49-F238E27FC236}">
                <a16:creationId xmlns:a16="http://schemas.microsoft.com/office/drawing/2014/main" id="{918092A1-AC25-8B15-AF8C-7E0145B5A39E}"/>
              </a:ext>
            </a:extLst>
          </p:cNvPr>
          <p:cNvSpPr>
            <a:spLocks noGrp="1"/>
          </p:cNvSpPr>
          <p:nvPr>
            <p:ph idx="1"/>
          </p:nvPr>
        </p:nvSpPr>
        <p:spPr>
          <a:xfrm>
            <a:off x="554893" y="1696753"/>
            <a:ext cx="6472513" cy="4351256"/>
          </a:xfrm>
        </p:spPr>
        <p:txBody>
          <a:bodyPr vert="horz" lIns="91440" tIns="45720" rIns="91440" bIns="45720" rtlCol="0" anchor="t">
            <a:normAutofit/>
          </a:bodyPr>
          <a:lstStyle/>
          <a:p>
            <a:pPr marL="0" indent="0" algn="ctr">
              <a:lnSpc>
                <a:spcPct val="100000"/>
              </a:lnSpc>
              <a:spcBef>
                <a:spcPts val="0"/>
              </a:spcBef>
              <a:buNone/>
            </a:pPr>
            <a:r>
              <a:rPr lang="en-US" sz="2400">
                <a:latin typeface="Segoe UI"/>
                <a:ea typeface="Open Sans"/>
                <a:cs typeface="Segoe UI"/>
              </a:rPr>
              <a:t>AIM is excited to offer continuing education credit to attendees of this live session. </a:t>
            </a:r>
            <a:endParaRPr lang="en-US">
              <a:latin typeface="Open Sans"/>
              <a:ea typeface="Open Sans"/>
              <a:cs typeface="Open Sans"/>
            </a:endParaRPr>
          </a:p>
          <a:p>
            <a:pPr marL="0" indent="0" algn="ctr">
              <a:lnSpc>
                <a:spcPct val="100000"/>
              </a:lnSpc>
              <a:spcBef>
                <a:spcPts val="0"/>
              </a:spcBef>
              <a:buNone/>
            </a:pPr>
            <a:endParaRPr lang="en-US" sz="2400">
              <a:latin typeface="Segoe UI"/>
              <a:ea typeface="Open Sans"/>
              <a:cs typeface="Segoe UI"/>
            </a:endParaRPr>
          </a:p>
          <a:p>
            <a:pPr marL="0" indent="0" algn="ctr">
              <a:lnSpc>
                <a:spcPct val="100000"/>
              </a:lnSpc>
              <a:spcBef>
                <a:spcPts val="0"/>
              </a:spcBef>
              <a:buNone/>
            </a:pPr>
            <a:r>
              <a:rPr lang="en-US" sz="2400">
                <a:latin typeface="Segoe UI"/>
                <a:ea typeface="Open Sans"/>
                <a:cs typeface="Segoe UI"/>
              </a:rPr>
              <a:t>To receive your certificate </a:t>
            </a:r>
            <a:endParaRPr lang="en-US">
              <a:ea typeface="Open Sans"/>
              <a:cs typeface="Open Sans"/>
            </a:endParaRPr>
          </a:p>
          <a:p>
            <a:pPr marL="0" indent="0">
              <a:lnSpc>
                <a:spcPct val="100000"/>
              </a:lnSpc>
              <a:spcBef>
                <a:spcPts val="0"/>
              </a:spcBef>
              <a:buNone/>
            </a:pPr>
            <a:endParaRPr lang="en-US" sz="2400">
              <a:latin typeface="Segoe UI"/>
              <a:ea typeface="Open Sans"/>
              <a:cs typeface="Segoe UI"/>
            </a:endParaRPr>
          </a:p>
          <a:p>
            <a:pPr marL="342900" indent="-342900">
              <a:lnSpc>
                <a:spcPct val="100000"/>
              </a:lnSpc>
              <a:spcBef>
                <a:spcPts val="0"/>
              </a:spcBef>
              <a:buFont typeface="Arial"/>
              <a:buChar char="•"/>
            </a:pPr>
            <a:r>
              <a:rPr lang="en-US" sz="2400" b="1">
                <a:latin typeface="Segoe UI"/>
                <a:ea typeface="Open Sans"/>
                <a:cs typeface="Segoe UI"/>
              </a:rPr>
              <a:t>Attend at least 60 minutes of live activity</a:t>
            </a:r>
          </a:p>
          <a:p>
            <a:pPr marL="342900" indent="-342900">
              <a:lnSpc>
                <a:spcPct val="100000"/>
              </a:lnSpc>
              <a:spcBef>
                <a:spcPts val="0"/>
              </a:spcBef>
              <a:buFont typeface="Arial"/>
              <a:buChar char="•"/>
            </a:pPr>
            <a:r>
              <a:rPr lang="en-US" sz="2400" b="1">
                <a:latin typeface="Segoe UI"/>
                <a:ea typeface="Open Sans"/>
                <a:cs typeface="Segoe UI"/>
              </a:rPr>
              <a:t>Complete evaluation following activity</a:t>
            </a:r>
          </a:p>
          <a:p>
            <a:pPr marL="0" indent="0">
              <a:lnSpc>
                <a:spcPct val="100000"/>
              </a:lnSpc>
              <a:spcBef>
                <a:spcPts val="0"/>
              </a:spcBef>
              <a:buNone/>
            </a:pPr>
            <a:endParaRPr lang="en-US" sz="2400" b="1">
              <a:latin typeface="Segoe UI"/>
              <a:ea typeface="Open Sans"/>
              <a:cs typeface="Segoe UI"/>
            </a:endParaRPr>
          </a:p>
          <a:p>
            <a:pPr marL="0" indent="0">
              <a:lnSpc>
                <a:spcPct val="100000"/>
              </a:lnSpc>
              <a:spcBef>
                <a:spcPts val="0"/>
              </a:spcBef>
              <a:buNone/>
            </a:pPr>
            <a:r>
              <a:rPr lang="en-US" sz="2400" i="1">
                <a:latin typeface="Segoe UI"/>
                <a:ea typeface="Open Sans"/>
                <a:cs typeface="Segoe UI"/>
              </a:rPr>
              <a:t>Certificates will be sent via email in 1-2 weeks</a:t>
            </a:r>
            <a:endParaRPr lang="en-US" i="1"/>
          </a:p>
        </p:txBody>
      </p:sp>
      <p:pic>
        <p:nvPicPr>
          <p:cNvPr id="3" name="Picture 3">
            <a:extLst>
              <a:ext uri="{FF2B5EF4-FFF2-40B4-BE49-F238E27FC236}">
                <a16:creationId xmlns:a16="http://schemas.microsoft.com/office/drawing/2014/main" id="{D201B6AC-C7DA-BBE6-CFB8-063B80E601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6659257" y="1629750"/>
            <a:ext cx="5677533" cy="5223526"/>
          </a:xfrm>
          <a:prstGeom prst="rect">
            <a:avLst/>
          </a:prstGeom>
        </p:spPr>
      </p:pic>
      <p:sp>
        <p:nvSpPr>
          <p:cNvPr id="4" name="TextBox 7">
            <a:extLst>
              <a:ext uri="{FF2B5EF4-FFF2-40B4-BE49-F238E27FC236}">
                <a16:creationId xmlns:a16="http://schemas.microsoft.com/office/drawing/2014/main" id="{223EC340-C6BD-9E8F-1EE3-388B78FF281D}"/>
              </a:ext>
            </a:extLst>
          </p:cNvPr>
          <p:cNvSpPr txBox="1"/>
          <p:nvPr/>
        </p:nvSpPr>
        <p:spPr>
          <a:xfrm rot="180000">
            <a:off x="7451987" y="2419802"/>
            <a:ext cx="4209953" cy="392415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406380">
              <a:defRPr/>
            </a:pPr>
            <a:r>
              <a:rPr lang="en-US" sz="1700">
                <a:solidFill>
                  <a:prstClr val="white"/>
                </a:solidFill>
                <a:latin typeface="Open Sans"/>
                <a:ea typeface="+mn-lt"/>
                <a:cs typeface="Open Sans"/>
                <a:sym typeface="Arial"/>
              </a:rPr>
              <a:t>This activity is approved by the Continuing Education Approval Program of the National Association of Nurse Practitioners in Women’s Health for 1 continuing education contact hours, including 0 hours of pharmacology content. NPWH Activity Number </a:t>
            </a:r>
            <a:r>
              <a:rPr lang="en-US" sz="1700">
                <a:solidFill>
                  <a:prstClr val="white"/>
                </a:solidFill>
                <a:ea typeface="+mn-lt"/>
                <a:cs typeface="+mn-lt"/>
                <a:sym typeface="Arial"/>
              </a:rPr>
              <a:t>25-12-02</a:t>
            </a:r>
            <a:endParaRPr lang="en-US" sz="1700">
              <a:solidFill>
                <a:prstClr val="white"/>
              </a:solidFill>
              <a:highlight>
                <a:srgbClr val="FFFF00"/>
              </a:highlight>
              <a:latin typeface="Open Sans"/>
              <a:ea typeface="+mn-lt"/>
              <a:cs typeface="Open Sans"/>
            </a:endParaRPr>
          </a:p>
          <a:p>
            <a:pPr algn="ctr" defTabSz="406380">
              <a:defRPr/>
            </a:pPr>
            <a:endParaRPr lang="en-US" sz="1700" b="1">
              <a:solidFill>
                <a:prstClr val="white"/>
              </a:solidFill>
              <a:ea typeface="Open Sans"/>
              <a:cs typeface="Open Sans"/>
            </a:endParaRPr>
          </a:p>
          <a:p>
            <a:pPr algn="ctr" defTabSz="406380">
              <a:defRPr/>
            </a:pPr>
            <a:r>
              <a:rPr lang="en-US" sz="1700" b="1">
                <a:solidFill>
                  <a:prstClr val="white"/>
                </a:solidFill>
                <a:latin typeface="Open Sans"/>
                <a:ea typeface="Open Sans"/>
                <a:cs typeface="Open Sans"/>
              </a:rPr>
              <a:t>The Continuing Education Approval Program of the National Association of Nurse Practitioners in Women’s Health, is accredited as a provider of continuing by the California State Board of Nursing, Provider Number CEP 13411 </a:t>
            </a:r>
            <a:r>
              <a:rPr lang="en-US" sz="1700">
                <a:solidFill>
                  <a:prstClr val="white"/>
                </a:solidFill>
                <a:latin typeface="Open Sans"/>
                <a:ea typeface="Open Sans"/>
                <a:cs typeface="Open Sans"/>
              </a:rPr>
              <a:t> </a:t>
            </a:r>
          </a:p>
        </p:txBody>
      </p:sp>
    </p:spTree>
    <p:extLst>
      <p:ext uri="{BB962C8B-B14F-4D97-AF65-F5344CB8AC3E}">
        <p14:creationId xmlns:p14="http://schemas.microsoft.com/office/powerpoint/2010/main" val="6662885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B940D-884D-530A-DB47-48FF32F47F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08C3548-9296-F198-394D-EB5CE9390761}"/>
              </a:ext>
            </a:extLst>
          </p:cNvPr>
          <p:cNvSpPr>
            <a:spLocks noGrp="1"/>
          </p:cNvSpPr>
          <p:nvPr>
            <p:ph type="title"/>
          </p:nvPr>
        </p:nvSpPr>
        <p:spPr>
          <a:xfrm>
            <a:off x="838199" y="365125"/>
            <a:ext cx="11199471" cy="1325563"/>
          </a:xfrm>
        </p:spPr>
        <p:txBody>
          <a:bodyPr>
            <a:normAutofit/>
          </a:bodyPr>
          <a:lstStyle/>
          <a:p>
            <a:r>
              <a:rPr lang="en-US"/>
              <a:t>Bias-Free Obstetric Chart Documentation (ALL)</a:t>
            </a:r>
          </a:p>
        </p:txBody>
      </p:sp>
      <p:graphicFrame>
        <p:nvGraphicFramePr>
          <p:cNvPr id="2" name="Content Placeholder 1">
            <a:extLst>
              <a:ext uri="{FF2B5EF4-FFF2-40B4-BE49-F238E27FC236}">
                <a16:creationId xmlns:a16="http://schemas.microsoft.com/office/drawing/2014/main" id="{CFFC247D-5006-1F35-F330-3ADEED198CAB}"/>
              </a:ext>
            </a:extLst>
          </p:cNvPr>
          <p:cNvGraphicFramePr>
            <a:graphicFrameLocks noGrp="1"/>
          </p:cNvGraphicFramePr>
          <p:nvPr>
            <p:ph idx="1"/>
          </p:nvPr>
        </p:nvGraphicFramePr>
        <p:xfrm>
          <a:off x="1663181" y="2594326"/>
          <a:ext cx="8865637" cy="3138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DDBDBE5-4B77-8F19-9C7B-48ED781DA65A}"/>
              </a:ext>
            </a:extLst>
          </p:cNvPr>
          <p:cNvSpPr txBox="1"/>
          <p:nvPr/>
        </p:nvSpPr>
        <p:spPr>
          <a:xfrm>
            <a:off x="914399" y="1670996"/>
            <a:ext cx="97224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a:ea typeface="+mn-ea"/>
                <a:cs typeface="+mn-cs"/>
              </a:rPr>
              <a:t>Description: </a:t>
            </a:r>
            <a:r>
              <a:rPr kumimoji="0" lang="en-US" sz="1800" b="0" i="0" u="none" strike="noStrike" kern="1200" cap="none" spc="0" normalizeH="0" baseline="0" noProof="0">
                <a:ln>
                  <a:noFill/>
                </a:ln>
                <a:solidFill>
                  <a:prstClr val="black"/>
                </a:solidFill>
                <a:effectLst/>
                <a:uLnTx/>
                <a:uFillTx/>
                <a:latin typeface="Open Sans"/>
                <a:ea typeface="+mn-ea"/>
                <a:cs typeface="+mn-cs"/>
              </a:rPr>
              <a:t>The percentage obstetric charts reviewed with </a:t>
            </a:r>
            <a:r>
              <a:rPr kumimoji="0" lang="en-US" sz="1800" b="1" i="0" u="none" strike="noStrike" kern="1200" cap="none" spc="0" normalizeH="0" baseline="0" noProof="0">
                <a:ln>
                  <a:noFill/>
                </a:ln>
                <a:solidFill>
                  <a:prstClr val="black"/>
                </a:solidFill>
                <a:effectLst/>
                <a:uLnTx/>
                <a:uFillTx/>
                <a:latin typeface="Open Sans"/>
                <a:ea typeface="+mn-ea"/>
                <a:cs typeface="+mn-cs"/>
              </a:rPr>
              <a:t>no </a:t>
            </a:r>
            <a:r>
              <a:rPr kumimoji="0" lang="en-US" sz="1800" b="0" i="0" u="none" strike="noStrike" kern="1200" cap="none" spc="0" normalizeH="0" baseline="0" noProof="0">
                <a:ln>
                  <a:noFill/>
                </a:ln>
                <a:solidFill>
                  <a:prstClr val="black"/>
                </a:solidFill>
                <a:effectLst/>
                <a:uLnTx/>
                <a:uFillTx/>
                <a:latin typeface="Open Sans"/>
                <a:ea typeface="+mn-ea"/>
                <a:cs typeface="+mn-cs"/>
              </a:rPr>
              <a:t>stigmatizing or judgment language</a:t>
            </a:r>
            <a:endParaRPr kumimoji="0" lang="en-US" sz="1800" b="1"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33686758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19649-26E8-CDC8-7A87-9BF82418ACD9}"/>
              </a:ext>
            </a:extLst>
          </p:cNvPr>
          <p:cNvSpPr>
            <a:spLocks noGrp="1"/>
          </p:cNvSpPr>
          <p:nvPr>
            <p:ph type="title"/>
          </p:nvPr>
        </p:nvSpPr>
        <p:spPr/>
        <p:txBody>
          <a:bodyPr/>
          <a:lstStyle/>
          <a:p>
            <a:r>
              <a:rPr lang="en-US"/>
              <a:t>Tying It All Together</a:t>
            </a:r>
          </a:p>
        </p:txBody>
      </p:sp>
      <p:sp>
        <p:nvSpPr>
          <p:cNvPr id="3" name="Content Placeholder 2">
            <a:extLst>
              <a:ext uri="{FF2B5EF4-FFF2-40B4-BE49-F238E27FC236}">
                <a16:creationId xmlns:a16="http://schemas.microsoft.com/office/drawing/2014/main" id="{00D5EE62-72BA-4109-F719-2FDC95BB1161}"/>
              </a:ext>
            </a:extLst>
          </p:cNvPr>
          <p:cNvSpPr>
            <a:spLocks noGrp="1"/>
          </p:cNvSpPr>
          <p:nvPr>
            <p:ph idx="1"/>
          </p:nvPr>
        </p:nvSpPr>
        <p:spPr>
          <a:xfrm>
            <a:off x="838200" y="1608881"/>
            <a:ext cx="10515600" cy="3761772"/>
          </a:xfrm>
        </p:spPr>
        <p:txBody>
          <a:bodyPr>
            <a:normAutofit fontScale="92500" lnSpcReduction="20000"/>
          </a:bodyPr>
          <a:lstStyle/>
          <a:p>
            <a:r>
              <a:rPr lang="en-US"/>
              <a:t>Data collection and assessment can help inform implementation of the AIM OBERRK and ongoing quality improvement efforts in the Emergency Department</a:t>
            </a:r>
          </a:p>
          <a:p>
            <a:endParaRPr lang="en-US"/>
          </a:p>
          <a:p>
            <a:r>
              <a:rPr lang="en-US"/>
              <a:t>AIM’s measurement strategy for the OBERRK is one developed resource to support quality improvement efforts</a:t>
            </a:r>
          </a:p>
          <a:p>
            <a:endParaRPr lang="en-US"/>
          </a:p>
          <a:p>
            <a:r>
              <a:rPr lang="en-US"/>
              <a:t>Measurement is intended to be focused on priority areas for improvement; bundle-specific measures do not need to be collected simultaneously</a:t>
            </a:r>
          </a:p>
          <a:p>
            <a:endParaRPr lang="en-US"/>
          </a:p>
          <a:p>
            <a:endParaRPr lang="en-US"/>
          </a:p>
        </p:txBody>
      </p:sp>
    </p:spTree>
    <p:extLst>
      <p:ext uri="{BB962C8B-B14F-4D97-AF65-F5344CB8AC3E}">
        <p14:creationId xmlns:p14="http://schemas.microsoft.com/office/powerpoint/2010/main" val="33072569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4741F-AF3C-74BC-DAEF-8D98D04FE89F}"/>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E8DE324A-A1B2-8F56-371B-4C8BFDBD4011}"/>
              </a:ext>
            </a:extLst>
          </p:cNvPr>
          <p:cNvSpPr>
            <a:spLocks noGrp="1"/>
          </p:cNvSpPr>
          <p:nvPr>
            <p:ph idx="1"/>
          </p:nvPr>
        </p:nvSpPr>
        <p:spPr/>
        <p:txBody>
          <a:bodyPr/>
          <a:lstStyle/>
          <a:p>
            <a:r>
              <a:rPr lang="en-US"/>
              <a:t>Data collection tools</a:t>
            </a:r>
          </a:p>
          <a:p>
            <a:pPr lvl="1"/>
            <a:r>
              <a:rPr lang="en-US"/>
              <a:t>REDCap</a:t>
            </a:r>
          </a:p>
          <a:p>
            <a:pPr lvl="1"/>
            <a:r>
              <a:rPr lang="en-US"/>
              <a:t>Excel</a:t>
            </a:r>
          </a:p>
          <a:p>
            <a:pPr lvl="1"/>
            <a:r>
              <a:rPr lang="en-US"/>
              <a:t>Others as recommended and feasible</a:t>
            </a:r>
          </a:p>
          <a:p>
            <a:pPr lvl="1"/>
            <a:endParaRPr lang="en-US"/>
          </a:p>
          <a:p>
            <a:r>
              <a:rPr lang="en-US"/>
              <a:t>Learning from you as the measurement strategy is used and adjusting it, as needed</a:t>
            </a:r>
          </a:p>
          <a:p>
            <a:pPr lvl="1"/>
            <a:endParaRPr lang="en-US"/>
          </a:p>
        </p:txBody>
      </p:sp>
    </p:spTree>
    <p:extLst>
      <p:ext uri="{BB962C8B-B14F-4D97-AF65-F5344CB8AC3E}">
        <p14:creationId xmlns:p14="http://schemas.microsoft.com/office/powerpoint/2010/main" val="25583140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6"/>
          <p:cNvSpPr txBox="1">
            <a:spLocks noGrp="1"/>
          </p:cNvSpPr>
          <p:nvPr>
            <p:ph type="title"/>
          </p:nvPr>
        </p:nvSpPr>
        <p:spPr>
          <a:xfrm>
            <a:off x="643167" y="2493600"/>
            <a:ext cx="10399200" cy="1870800"/>
          </a:xfrm>
          <a:prstGeom prst="rect">
            <a:avLst/>
          </a:prstGeom>
        </p:spPr>
        <p:txBody>
          <a:bodyPr spcFirstLastPara="1" wrap="square" lIns="121900" tIns="121900" rIns="121900" bIns="121900" anchor="b" anchorCtr="0">
            <a:noAutofit/>
          </a:bodyPr>
          <a:lstStyle/>
          <a:p>
            <a:endParaRPr sz="4000"/>
          </a:p>
          <a:p>
            <a:endParaRPr sz="4000"/>
          </a:p>
          <a:p>
            <a:r>
              <a:rPr lang="en" sz="3867"/>
              <a:t>High Impact Practice Sets (HIPS) to Improve Maternal Health: Strategies for the Sexual and Reproductive Health Setting</a:t>
            </a:r>
            <a:endParaRPr sz="3867"/>
          </a:p>
        </p:txBody>
      </p:sp>
      <p:sp>
        <p:nvSpPr>
          <p:cNvPr id="175" name="Google Shape;175;p36"/>
          <p:cNvSpPr txBox="1">
            <a:spLocks noGrp="1"/>
          </p:cNvSpPr>
          <p:nvPr>
            <p:ph type="subTitle" idx="1"/>
          </p:nvPr>
        </p:nvSpPr>
        <p:spPr>
          <a:xfrm>
            <a:off x="681767" y="4939933"/>
            <a:ext cx="11198400" cy="1128800"/>
          </a:xfrm>
          <a:prstGeom prst="rect">
            <a:avLst/>
          </a:prstGeom>
        </p:spPr>
        <p:txBody>
          <a:bodyPr spcFirstLastPara="1" wrap="square" lIns="121900" tIns="121900" rIns="121900" bIns="121900" anchor="t" anchorCtr="0">
            <a:noAutofit/>
          </a:bodyPr>
          <a:lstStyle/>
          <a:p>
            <a:r>
              <a:rPr lang="en" sz="2933"/>
              <a:t>Meg Sheahan MSN, CNM, MPH</a:t>
            </a:r>
            <a:endParaRPr sz="2933"/>
          </a:p>
          <a:p>
            <a:r>
              <a:rPr lang="en" sz="2533" i="1"/>
              <a:t>JSI Research &amp; Training Institute, Inc./RHNTC</a:t>
            </a:r>
            <a:endParaRPr sz="2533" i="1"/>
          </a:p>
          <a:p>
            <a:r>
              <a:rPr lang="en" sz="2667"/>
              <a:t>July 9, 2025</a:t>
            </a:r>
            <a:endParaRPr sz="2667"/>
          </a:p>
        </p:txBody>
      </p:sp>
      <p:cxnSp>
        <p:nvCxnSpPr>
          <p:cNvPr id="176" name="Google Shape;176;p36"/>
          <p:cNvCxnSpPr/>
          <p:nvPr/>
        </p:nvCxnSpPr>
        <p:spPr>
          <a:xfrm>
            <a:off x="643167" y="4699065"/>
            <a:ext cx="8570000" cy="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7"/>
          <p:cNvSpPr txBox="1">
            <a:spLocks noGrp="1"/>
          </p:cNvSpPr>
          <p:nvPr>
            <p:ph type="title"/>
          </p:nvPr>
        </p:nvSpPr>
        <p:spPr>
          <a:xfrm>
            <a:off x="611600" y="675067"/>
            <a:ext cx="7278800" cy="812400"/>
          </a:xfrm>
          <a:prstGeom prst="rect">
            <a:avLst/>
          </a:prstGeom>
        </p:spPr>
        <p:txBody>
          <a:bodyPr spcFirstLastPara="1" wrap="square" lIns="121900" tIns="121900" rIns="121900" bIns="121900" anchor="t" anchorCtr="0">
            <a:noAutofit/>
          </a:bodyPr>
          <a:lstStyle/>
          <a:p>
            <a:r>
              <a:rPr lang="en"/>
              <a:t>What I’ll share today</a:t>
            </a:r>
            <a:endParaRPr/>
          </a:p>
        </p:txBody>
      </p:sp>
      <p:grpSp>
        <p:nvGrpSpPr>
          <p:cNvPr id="182" name="Google Shape;182;p37"/>
          <p:cNvGrpSpPr/>
          <p:nvPr/>
        </p:nvGrpSpPr>
        <p:grpSpPr>
          <a:xfrm>
            <a:off x="984725" y="1997392"/>
            <a:ext cx="8554809" cy="749600"/>
            <a:chOff x="738543" y="1498044"/>
            <a:chExt cx="6416107" cy="562200"/>
          </a:xfrm>
        </p:grpSpPr>
        <p:grpSp>
          <p:nvGrpSpPr>
            <p:cNvPr id="183" name="Google Shape;183;p37"/>
            <p:cNvGrpSpPr/>
            <p:nvPr/>
          </p:nvGrpSpPr>
          <p:grpSpPr>
            <a:xfrm>
              <a:off x="738543" y="1498044"/>
              <a:ext cx="562200" cy="562200"/>
              <a:chOff x="712093" y="1348169"/>
              <a:chExt cx="562200" cy="562200"/>
            </a:xfrm>
          </p:grpSpPr>
          <p:sp>
            <p:nvSpPr>
              <p:cNvPr id="184" name="Google Shape;184;p37"/>
              <p:cNvSpPr/>
              <p:nvPr/>
            </p:nvSpPr>
            <p:spPr>
              <a:xfrm flipH="1">
                <a:off x="712093" y="1348169"/>
                <a:ext cx="562200" cy="562200"/>
              </a:xfrm>
              <a:prstGeom prst="ellipse">
                <a:avLst/>
              </a:prstGeom>
              <a:solidFill>
                <a:schemeClr val="accent4"/>
              </a:solidFill>
              <a:ln>
                <a:noFill/>
              </a:ln>
            </p:spPr>
            <p:txBody>
              <a:bodyPr spcFirstLastPara="1" wrap="square" lIns="45700" tIns="22867" rIns="45700" bIns="22867" anchor="ctr" anchorCtr="0">
                <a:noAutofit/>
              </a:bodyPr>
              <a:lstStyle/>
              <a:p>
                <a:pPr algn="ctr" defTabSz="1219170">
                  <a:buClr>
                    <a:srgbClr val="000000"/>
                  </a:buClr>
                </a:pPr>
                <a:endParaRPr sz="3200" kern="0">
                  <a:solidFill>
                    <a:srgbClr val="FFFFFF"/>
                  </a:solidFill>
                  <a:latin typeface="Calibri"/>
                  <a:ea typeface="Calibri"/>
                  <a:cs typeface="Calibri"/>
                  <a:sym typeface="Calibri"/>
                </a:endParaRPr>
              </a:p>
            </p:txBody>
          </p:sp>
          <p:sp>
            <p:nvSpPr>
              <p:cNvPr id="185" name="Google Shape;185;p37"/>
              <p:cNvSpPr txBox="1"/>
              <p:nvPr/>
            </p:nvSpPr>
            <p:spPr>
              <a:xfrm>
                <a:off x="773011" y="1436219"/>
                <a:ext cx="440400" cy="386100"/>
              </a:xfrm>
              <a:prstGeom prst="rect">
                <a:avLst/>
              </a:prstGeom>
              <a:noFill/>
              <a:ln>
                <a:noFill/>
              </a:ln>
            </p:spPr>
            <p:txBody>
              <a:bodyPr spcFirstLastPara="1" wrap="square" lIns="0" tIns="0" rIns="0" bIns="0" anchor="t" anchorCtr="0">
                <a:noAutofit/>
              </a:bodyPr>
              <a:lstStyle/>
              <a:p>
                <a:pPr algn="ctr" defTabSz="1219170">
                  <a:lnSpc>
                    <a:spcPct val="120000"/>
                  </a:lnSpc>
                  <a:buClr>
                    <a:srgbClr val="000000"/>
                  </a:buClr>
                </a:pPr>
                <a:r>
                  <a:rPr lang="en" sz="3200" b="1" kern="0">
                    <a:solidFill>
                      <a:srgbClr val="000000"/>
                    </a:solidFill>
                    <a:latin typeface="Roboto"/>
                    <a:ea typeface="Roboto"/>
                    <a:cs typeface="Roboto"/>
                    <a:sym typeface="Roboto"/>
                  </a:rPr>
                  <a:t>1</a:t>
                </a:r>
                <a:endParaRPr sz="3200" b="1" kern="0">
                  <a:solidFill>
                    <a:srgbClr val="000000"/>
                  </a:solidFill>
                  <a:latin typeface="Roboto"/>
                  <a:ea typeface="Roboto"/>
                  <a:cs typeface="Roboto"/>
                  <a:sym typeface="Roboto"/>
                </a:endParaRPr>
              </a:p>
            </p:txBody>
          </p:sp>
        </p:grpSp>
        <p:sp>
          <p:nvSpPr>
            <p:cNvPr id="186" name="Google Shape;186;p37"/>
            <p:cNvSpPr txBox="1"/>
            <p:nvPr/>
          </p:nvSpPr>
          <p:spPr>
            <a:xfrm>
              <a:off x="1508050" y="1498044"/>
              <a:ext cx="5646600" cy="282300"/>
            </a:xfrm>
            <a:prstGeom prst="rect">
              <a:avLst/>
            </a:prstGeom>
            <a:noFill/>
            <a:ln>
              <a:noFill/>
            </a:ln>
          </p:spPr>
          <p:txBody>
            <a:bodyPr spcFirstLastPara="1" wrap="square" lIns="0" tIns="0" rIns="0" bIns="0" anchor="t" anchorCtr="0">
              <a:noAutofit/>
            </a:bodyPr>
            <a:lstStyle/>
            <a:p>
              <a:pPr defTabSz="1219170">
                <a:lnSpc>
                  <a:spcPct val="86000"/>
                </a:lnSpc>
                <a:buClr>
                  <a:srgbClr val="000000"/>
                </a:buClr>
                <a:buSzPts val="1200"/>
              </a:pPr>
              <a:r>
                <a:rPr lang="en" sz="2667" kern="0">
                  <a:solidFill>
                    <a:srgbClr val="434343"/>
                  </a:solidFill>
                  <a:latin typeface="Arial"/>
                  <a:cs typeface="Arial"/>
                  <a:sym typeface="Arial"/>
                </a:rPr>
                <a:t>The purpose and development of the High Impact Practice Sets </a:t>
              </a:r>
              <a:endParaRPr sz="2667" kern="0">
                <a:solidFill>
                  <a:srgbClr val="434343"/>
                </a:solidFill>
                <a:latin typeface="Arial"/>
                <a:cs typeface="Arial"/>
                <a:sym typeface="Arial"/>
              </a:endParaRPr>
            </a:p>
          </p:txBody>
        </p:sp>
      </p:grpSp>
      <p:grpSp>
        <p:nvGrpSpPr>
          <p:cNvPr id="187" name="Google Shape;187;p37"/>
          <p:cNvGrpSpPr/>
          <p:nvPr/>
        </p:nvGrpSpPr>
        <p:grpSpPr>
          <a:xfrm>
            <a:off x="984725" y="3108148"/>
            <a:ext cx="8304809" cy="749600"/>
            <a:chOff x="738543" y="2766023"/>
            <a:chExt cx="6228607" cy="562200"/>
          </a:xfrm>
        </p:grpSpPr>
        <p:grpSp>
          <p:nvGrpSpPr>
            <p:cNvPr id="188" name="Google Shape;188;p37"/>
            <p:cNvGrpSpPr/>
            <p:nvPr/>
          </p:nvGrpSpPr>
          <p:grpSpPr>
            <a:xfrm>
              <a:off x="738543" y="2766023"/>
              <a:ext cx="562200" cy="562200"/>
              <a:chOff x="712093" y="2115881"/>
              <a:chExt cx="562200" cy="562200"/>
            </a:xfrm>
          </p:grpSpPr>
          <p:sp>
            <p:nvSpPr>
              <p:cNvPr id="189" name="Google Shape;189;p37"/>
              <p:cNvSpPr/>
              <p:nvPr/>
            </p:nvSpPr>
            <p:spPr>
              <a:xfrm flipH="1">
                <a:off x="712093" y="2115881"/>
                <a:ext cx="562200" cy="562200"/>
              </a:xfrm>
              <a:prstGeom prst="ellipse">
                <a:avLst/>
              </a:prstGeom>
              <a:solidFill>
                <a:schemeClr val="accent3"/>
              </a:solidFill>
              <a:ln>
                <a:noFill/>
              </a:ln>
            </p:spPr>
            <p:txBody>
              <a:bodyPr spcFirstLastPara="1" wrap="square" lIns="45700" tIns="22867" rIns="45700" bIns="22867" anchor="ctr" anchorCtr="0">
                <a:noAutofit/>
              </a:bodyPr>
              <a:lstStyle/>
              <a:p>
                <a:pPr algn="ctr" defTabSz="1219170">
                  <a:buClr>
                    <a:srgbClr val="000000"/>
                  </a:buClr>
                </a:pPr>
                <a:endParaRPr sz="3200" kern="0">
                  <a:solidFill>
                    <a:srgbClr val="FFFFFF"/>
                  </a:solidFill>
                  <a:latin typeface="Calibri"/>
                  <a:ea typeface="Calibri"/>
                  <a:cs typeface="Calibri"/>
                  <a:sym typeface="Calibri"/>
                </a:endParaRPr>
              </a:p>
            </p:txBody>
          </p:sp>
          <p:sp>
            <p:nvSpPr>
              <p:cNvPr id="190" name="Google Shape;190;p37"/>
              <p:cNvSpPr txBox="1"/>
              <p:nvPr/>
            </p:nvSpPr>
            <p:spPr>
              <a:xfrm>
                <a:off x="773011" y="2210731"/>
                <a:ext cx="440400" cy="415200"/>
              </a:xfrm>
              <a:prstGeom prst="rect">
                <a:avLst/>
              </a:prstGeom>
              <a:noFill/>
              <a:ln>
                <a:noFill/>
              </a:ln>
            </p:spPr>
            <p:txBody>
              <a:bodyPr spcFirstLastPara="1" wrap="square" lIns="0" tIns="0" rIns="0" bIns="0" anchor="t" anchorCtr="0">
                <a:noAutofit/>
              </a:bodyPr>
              <a:lstStyle/>
              <a:p>
                <a:pPr algn="ctr" defTabSz="1219170">
                  <a:lnSpc>
                    <a:spcPct val="120000"/>
                  </a:lnSpc>
                  <a:buClr>
                    <a:srgbClr val="000000"/>
                  </a:buClr>
                </a:pPr>
                <a:r>
                  <a:rPr lang="en" sz="3200" b="1" kern="0">
                    <a:solidFill>
                      <a:srgbClr val="000000"/>
                    </a:solidFill>
                    <a:latin typeface="Roboto"/>
                    <a:ea typeface="Roboto"/>
                    <a:cs typeface="Roboto"/>
                    <a:sym typeface="Roboto"/>
                  </a:rPr>
                  <a:t>2</a:t>
                </a:r>
                <a:endParaRPr sz="3200" b="1" kern="0">
                  <a:solidFill>
                    <a:srgbClr val="000000"/>
                  </a:solidFill>
                  <a:latin typeface="Roboto"/>
                  <a:ea typeface="Roboto"/>
                  <a:cs typeface="Roboto"/>
                  <a:sym typeface="Roboto"/>
                </a:endParaRPr>
              </a:p>
            </p:txBody>
          </p:sp>
        </p:grpSp>
        <p:sp>
          <p:nvSpPr>
            <p:cNvPr id="191" name="Google Shape;191;p37"/>
            <p:cNvSpPr txBox="1"/>
            <p:nvPr/>
          </p:nvSpPr>
          <p:spPr>
            <a:xfrm>
              <a:off x="1508050" y="2766023"/>
              <a:ext cx="5459100" cy="282300"/>
            </a:xfrm>
            <a:prstGeom prst="rect">
              <a:avLst/>
            </a:prstGeom>
            <a:noFill/>
            <a:ln>
              <a:noFill/>
            </a:ln>
          </p:spPr>
          <p:txBody>
            <a:bodyPr spcFirstLastPara="1" wrap="square" lIns="0" tIns="0" rIns="0" bIns="0" anchor="t" anchorCtr="0">
              <a:noAutofit/>
            </a:bodyPr>
            <a:lstStyle/>
            <a:p>
              <a:pPr defTabSz="1219170">
                <a:lnSpc>
                  <a:spcPct val="86000"/>
                </a:lnSpc>
                <a:buClr>
                  <a:srgbClr val="000000"/>
                </a:buClr>
                <a:buSzPts val="1200"/>
              </a:pPr>
              <a:r>
                <a:rPr lang="en" sz="2667" kern="0">
                  <a:solidFill>
                    <a:srgbClr val="434343"/>
                  </a:solidFill>
                  <a:latin typeface="Arial"/>
                  <a:cs typeface="Arial"/>
                  <a:sym typeface="Arial"/>
                </a:rPr>
                <a:t>How the High Impact Practice Sets and the AIM Obstetric Emergency Readiness Resource Kit complement each other for maximum impact </a:t>
              </a:r>
              <a:endParaRPr sz="2667" kern="0">
                <a:solidFill>
                  <a:srgbClr val="434343"/>
                </a:solidFill>
                <a:latin typeface="Arial"/>
                <a:cs typeface="Arial"/>
                <a:sym typeface="Arial"/>
              </a:endParaRPr>
            </a:p>
            <a:p>
              <a:pPr defTabSz="1219170">
                <a:buClr>
                  <a:srgbClr val="000000"/>
                </a:buClr>
              </a:pPr>
              <a:endParaRPr sz="2667" kern="0">
                <a:solidFill>
                  <a:srgbClr val="434343"/>
                </a:solidFill>
                <a:latin typeface="Arial"/>
                <a:cs typeface="Arial"/>
                <a:sym typeface="Arial"/>
              </a:endParaRPr>
            </a:p>
            <a:p>
              <a:pPr defTabSz="1219170">
                <a:buClr>
                  <a:srgbClr val="000000"/>
                </a:buClr>
              </a:pPr>
              <a:endParaRPr sz="2667" kern="0">
                <a:solidFill>
                  <a:srgbClr val="434343"/>
                </a:solidFill>
                <a:latin typeface="Arial"/>
                <a:cs typeface="Arial"/>
                <a:sym typeface="Arial"/>
              </a:endParaRPr>
            </a:p>
          </p:txBody>
        </p:sp>
      </p:grpSp>
      <p:grpSp>
        <p:nvGrpSpPr>
          <p:cNvPr id="192" name="Google Shape;192;p37"/>
          <p:cNvGrpSpPr/>
          <p:nvPr/>
        </p:nvGrpSpPr>
        <p:grpSpPr>
          <a:xfrm>
            <a:off x="984725" y="4395002"/>
            <a:ext cx="8304809" cy="749600"/>
            <a:chOff x="738543" y="3809294"/>
            <a:chExt cx="6228607" cy="562200"/>
          </a:xfrm>
        </p:grpSpPr>
        <p:grpSp>
          <p:nvGrpSpPr>
            <p:cNvPr id="193" name="Google Shape;193;p37"/>
            <p:cNvGrpSpPr/>
            <p:nvPr/>
          </p:nvGrpSpPr>
          <p:grpSpPr>
            <a:xfrm>
              <a:off x="738543" y="3809294"/>
              <a:ext cx="562200" cy="562200"/>
              <a:chOff x="772993" y="2883574"/>
              <a:chExt cx="562200" cy="562200"/>
            </a:xfrm>
          </p:grpSpPr>
          <p:sp>
            <p:nvSpPr>
              <p:cNvPr id="194" name="Google Shape;194;p37"/>
              <p:cNvSpPr/>
              <p:nvPr/>
            </p:nvSpPr>
            <p:spPr>
              <a:xfrm flipH="1">
                <a:off x="772993" y="2883574"/>
                <a:ext cx="562200" cy="562200"/>
              </a:xfrm>
              <a:prstGeom prst="ellipse">
                <a:avLst/>
              </a:prstGeom>
              <a:solidFill>
                <a:schemeClr val="accent1"/>
              </a:solidFill>
              <a:ln>
                <a:noFill/>
              </a:ln>
            </p:spPr>
            <p:txBody>
              <a:bodyPr spcFirstLastPara="1" wrap="square" lIns="45700" tIns="22867" rIns="45700" bIns="22867" anchor="ctr" anchorCtr="0">
                <a:noAutofit/>
              </a:bodyPr>
              <a:lstStyle/>
              <a:p>
                <a:pPr algn="ctr" defTabSz="1219170">
                  <a:buClr>
                    <a:srgbClr val="000000"/>
                  </a:buClr>
                </a:pPr>
                <a:endParaRPr sz="3200" kern="0">
                  <a:solidFill>
                    <a:srgbClr val="FFFFFF"/>
                  </a:solidFill>
                  <a:latin typeface="Calibri"/>
                  <a:ea typeface="Calibri"/>
                  <a:cs typeface="Calibri"/>
                  <a:sym typeface="Calibri"/>
                </a:endParaRPr>
              </a:p>
            </p:txBody>
          </p:sp>
          <p:sp>
            <p:nvSpPr>
              <p:cNvPr id="195" name="Google Shape;195;p37"/>
              <p:cNvSpPr txBox="1"/>
              <p:nvPr/>
            </p:nvSpPr>
            <p:spPr>
              <a:xfrm>
                <a:off x="833893" y="2984507"/>
                <a:ext cx="440400" cy="415200"/>
              </a:xfrm>
              <a:prstGeom prst="rect">
                <a:avLst/>
              </a:prstGeom>
              <a:noFill/>
              <a:ln>
                <a:noFill/>
              </a:ln>
            </p:spPr>
            <p:txBody>
              <a:bodyPr spcFirstLastPara="1" wrap="square" lIns="0" tIns="0" rIns="0" bIns="0" anchor="t" anchorCtr="0">
                <a:noAutofit/>
              </a:bodyPr>
              <a:lstStyle/>
              <a:p>
                <a:pPr algn="ctr" defTabSz="1219170">
                  <a:lnSpc>
                    <a:spcPct val="120000"/>
                  </a:lnSpc>
                  <a:buClr>
                    <a:srgbClr val="000000"/>
                  </a:buClr>
                </a:pPr>
                <a:r>
                  <a:rPr lang="en" sz="3200" b="1" kern="0">
                    <a:solidFill>
                      <a:srgbClr val="000000"/>
                    </a:solidFill>
                    <a:latin typeface="Roboto"/>
                    <a:ea typeface="Roboto"/>
                    <a:cs typeface="Roboto"/>
                    <a:sym typeface="Roboto"/>
                  </a:rPr>
                  <a:t>3</a:t>
                </a:r>
                <a:endParaRPr sz="3200" b="1" kern="0">
                  <a:solidFill>
                    <a:srgbClr val="000000"/>
                  </a:solidFill>
                  <a:latin typeface="Roboto"/>
                  <a:ea typeface="Roboto"/>
                  <a:cs typeface="Roboto"/>
                  <a:sym typeface="Roboto"/>
                </a:endParaRPr>
              </a:p>
            </p:txBody>
          </p:sp>
        </p:grpSp>
        <p:sp>
          <p:nvSpPr>
            <p:cNvPr id="196" name="Google Shape;196;p37"/>
            <p:cNvSpPr txBox="1"/>
            <p:nvPr/>
          </p:nvSpPr>
          <p:spPr>
            <a:xfrm>
              <a:off x="1508050" y="3809294"/>
              <a:ext cx="5459100" cy="282300"/>
            </a:xfrm>
            <a:prstGeom prst="rect">
              <a:avLst/>
            </a:prstGeom>
            <a:noFill/>
            <a:ln>
              <a:noFill/>
            </a:ln>
          </p:spPr>
          <p:txBody>
            <a:bodyPr spcFirstLastPara="1" wrap="square" lIns="0" tIns="0" rIns="0" bIns="0" anchor="t" anchorCtr="0">
              <a:noAutofit/>
            </a:bodyPr>
            <a:lstStyle/>
            <a:p>
              <a:pPr defTabSz="1219170">
                <a:lnSpc>
                  <a:spcPct val="86000"/>
                </a:lnSpc>
                <a:buClr>
                  <a:srgbClr val="000000"/>
                </a:buClr>
                <a:buSzPts val="1200"/>
              </a:pPr>
              <a:r>
                <a:rPr lang="en" sz="2667" kern="0">
                  <a:solidFill>
                    <a:srgbClr val="434343"/>
                  </a:solidFill>
                  <a:latin typeface="Arial"/>
                  <a:cs typeface="Arial"/>
                  <a:sym typeface="Arial"/>
                </a:rPr>
                <a:t>The High Impact Practice Sets data strategy to inform efforts to improve maternal health</a:t>
              </a:r>
              <a:endParaRPr sz="2667" kern="0">
                <a:solidFill>
                  <a:srgbClr val="434343"/>
                </a:solidFill>
                <a:latin typeface="Arial"/>
                <a:cs typeface="Arial"/>
                <a:sym typeface="Arial"/>
              </a:endParaRPr>
            </a:p>
            <a:p>
              <a:pPr defTabSz="1219170">
                <a:lnSpc>
                  <a:spcPct val="86000"/>
                </a:lnSpc>
                <a:buClr>
                  <a:srgbClr val="000000"/>
                </a:buClr>
                <a:buSzPts val="1200"/>
              </a:pPr>
              <a:endParaRPr sz="2667" kern="0">
                <a:solidFill>
                  <a:srgbClr val="434343"/>
                </a:solidFill>
                <a:latin typeface="Arial"/>
                <a:cs typeface="Arial"/>
                <a:sym typeface="Arial"/>
              </a:endParaRPr>
            </a:p>
            <a:p>
              <a:pPr defTabSz="1219170">
                <a:lnSpc>
                  <a:spcPct val="86000"/>
                </a:lnSpc>
                <a:buClr>
                  <a:srgbClr val="000000"/>
                </a:buClr>
                <a:buSzPts val="1200"/>
              </a:pPr>
              <a:endParaRPr sz="2667" kern="0">
                <a:solidFill>
                  <a:srgbClr val="434343"/>
                </a:solidFill>
                <a:latin typeface="Arial"/>
                <a:cs typeface="Arial"/>
                <a:sym typeface="Arial"/>
              </a:endParaRPr>
            </a:p>
            <a:p>
              <a:pPr defTabSz="1219170">
                <a:buClr>
                  <a:srgbClr val="000000"/>
                </a:buClr>
              </a:pPr>
              <a:endParaRPr sz="2667" kern="0">
                <a:solidFill>
                  <a:srgbClr val="434343"/>
                </a:solidFill>
                <a:latin typeface="Arial"/>
                <a:cs typeface="Arial"/>
                <a:sym typeface="Arial"/>
              </a:endParaRPr>
            </a:p>
            <a:p>
              <a:pPr defTabSz="1219170">
                <a:buClr>
                  <a:srgbClr val="000000"/>
                </a:buClr>
              </a:pPr>
              <a:endParaRPr sz="2667" kern="0">
                <a:solidFill>
                  <a:srgbClr val="434343"/>
                </a:solidFill>
                <a:latin typeface="Arial"/>
                <a:cs typeface="Arial"/>
                <a:sym typeface="Arial"/>
              </a:endParaRPr>
            </a:p>
            <a:p>
              <a:pPr defTabSz="1219170">
                <a:buClr>
                  <a:srgbClr val="000000"/>
                </a:buClr>
              </a:pPr>
              <a:endParaRPr sz="2667" kern="0">
                <a:solidFill>
                  <a:srgbClr val="434343"/>
                </a:solidFill>
                <a:latin typeface="Arial"/>
                <a:cs typeface="Arial"/>
                <a:sym typeface="Arial"/>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8"/>
          <p:cNvSpPr txBox="1">
            <a:spLocks noGrp="1"/>
          </p:cNvSpPr>
          <p:nvPr>
            <p:ph type="title"/>
          </p:nvPr>
        </p:nvSpPr>
        <p:spPr>
          <a:xfrm>
            <a:off x="611600" y="675067"/>
            <a:ext cx="7278800" cy="812400"/>
          </a:xfrm>
          <a:prstGeom prst="rect">
            <a:avLst/>
          </a:prstGeom>
        </p:spPr>
        <p:txBody>
          <a:bodyPr spcFirstLastPara="1" wrap="square" lIns="121900" tIns="121900" rIns="121900" bIns="121900" anchor="t" anchorCtr="0">
            <a:noAutofit/>
          </a:bodyPr>
          <a:lstStyle/>
          <a:p>
            <a:r>
              <a:rPr lang="en"/>
              <a:t>What are the HIPS?</a:t>
            </a:r>
            <a:endParaRPr/>
          </a:p>
        </p:txBody>
      </p:sp>
      <p:sp>
        <p:nvSpPr>
          <p:cNvPr id="202" name="Google Shape;202;p38"/>
          <p:cNvSpPr txBox="1">
            <a:spLocks noGrp="1"/>
          </p:cNvSpPr>
          <p:nvPr>
            <p:ph type="subTitle" idx="1"/>
          </p:nvPr>
        </p:nvSpPr>
        <p:spPr>
          <a:xfrm>
            <a:off x="611600" y="1770133"/>
            <a:ext cx="10772400" cy="4579200"/>
          </a:xfrm>
          <a:prstGeom prst="rect">
            <a:avLst/>
          </a:prstGeom>
        </p:spPr>
        <p:txBody>
          <a:bodyPr spcFirstLastPara="1" wrap="square" lIns="121900" tIns="121900" rIns="121900" bIns="121900" anchor="t" anchorCtr="0">
            <a:noAutofit/>
          </a:bodyPr>
          <a:lstStyle/>
          <a:p>
            <a:pPr marL="609585" indent="-482588">
              <a:buChar char="●"/>
            </a:pPr>
            <a:r>
              <a:rPr lang="en"/>
              <a:t>A series of publicly available resources</a:t>
            </a:r>
            <a:endParaRPr/>
          </a:p>
          <a:p>
            <a:pPr marL="609585" indent="-482588">
              <a:buChar char="●"/>
            </a:pPr>
            <a:r>
              <a:rPr lang="en"/>
              <a:t>Support outpatient teams in implementing evidence-based practices to reduce maternal mortality, severe maternal morbidity, and maternal health differences</a:t>
            </a:r>
            <a:endParaRPr/>
          </a:p>
          <a:p>
            <a:pPr marL="609585" indent="-482588">
              <a:buChar char="●"/>
            </a:pPr>
            <a:r>
              <a:rPr lang="en"/>
              <a:t>Focus on leading clinical causes of pregnancy-related deaths that are feasibly addressed in the outpatient setting:</a:t>
            </a:r>
            <a:endParaRPr/>
          </a:p>
          <a:p>
            <a:pPr marL="1219170" lvl="1" indent="-431789">
              <a:buSzPts val="1500"/>
              <a:buChar char="○"/>
            </a:pPr>
            <a:r>
              <a:rPr lang="en" sz="2533"/>
              <a:t>Hypertension</a:t>
            </a:r>
            <a:endParaRPr sz="2533"/>
          </a:p>
          <a:p>
            <a:pPr marL="1219170" lvl="1" indent="-431789">
              <a:buSzPts val="1500"/>
              <a:buChar char="○"/>
            </a:pPr>
            <a:r>
              <a:rPr lang="en" sz="2533"/>
              <a:t>Cardiac conditions</a:t>
            </a:r>
            <a:endParaRPr sz="2533"/>
          </a:p>
          <a:p>
            <a:pPr marL="1219170" lvl="1" indent="-431789">
              <a:buSzPts val="1500"/>
              <a:buChar char="○"/>
            </a:pPr>
            <a:r>
              <a:rPr lang="en" sz="2533"/>
              <a:t>Substance use disorders</a:t>
            </a:r>
            <a:endParaRPr sz="2533"/>
          </a:p>
          <a:p>
            <a:pPr marL="1219170" lvl="1" indent="-431789">
              <a:buSzPts val="1500"/>
              <a:buChar char="○"/>
            </a:pPr>
            <a:r>
              <a:rPr lang="en" sz="2533"/>
              <a:t>Mental health conditions</a:t>
            </a:r>
            <a:endParaRPr sz="2533"/>
          </a:p>
          <a:p>
            <a:pPr marL="1219170" lvl="1" indent="-431789">
              <a:buSzPts val="1500"/>
              <a:buChar char="○"/>
            </a:pPr>
            <a:r>
              <a:rPr lang="en" sz="2533"/>
              <a:t>Postpartum transition</a:t>
            </a:r>
            <a:endParaRPr sz="2533"/>
          </a:p>
          <a:p>
            <a:pPr marL="1219170"/>
            <a:endParaRPr sz="2000"/>
          </a:p>
          <a:p>
            <a:pPr marL="609585">
              <a:spcBef>
                <a:spcPts val="1600"/>
              </a:spcBef>
            </a:pPr>
            <a:endParaRPr/>
          </a:p>
          <a:p>
            <a:pPr marL="609585">
              <a:spcBef>
                <a:spcPts val="1600"/>
              </a:spcBef>
            </a:pPr>
            <a:endParaRPr/>
          </a:p>
        </p:txBody>
      </p:sp>
      <p:pic>
        <p:nvPicPr>
          <p:cNvPr id="203" name="Google Shape;203;p38"/>
          <p:cNvPicPr preferRelativeResize="0"/>
          <p:nvPr/>
        </p:nvPicPr>
        <p:blipFill>
          <a:blip r:embed="rId3">
            <a:alphaModFix/>
          </a:blip>
          <a:stretch>
            <a:fillRect/>
          </a:stretch>
        </p:blipFill>
        <p:spPr>
          <a:xfrm>
            <a:off x="8729400" y="4729703"/>
            <a:ext cx="2797499" cy="1882701"/>
          </a:xfrm>
          <a:prstGeom prst="rect">
            <a:avLst/>
          </a:prstGeom>
          <a:noFill/>
          <a:ln>
            <a:noFill/>
          </a:ln>
        </p:spPr>
      </p:pic>
    </p:spTree>
    <p:extLst>
      <p:ext uri="{BB962C8B-B14F-4D97-AF65-F5344CB8AC3E}">
        <p14:creationId xmlns:p14="http://schemas.microsoft.com/office/powerpoint/2010/main" val="18561420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9"/>
          <p:cNvSpPr txBox="1">
            <a:spLocks noGrp="1"/>
          </p:cNvSpPr>
          <p:nvPr>
            <p:ph type="title"/>
          </p:nvPr>
        </p:nvSpPr>
        <p:spPr>
          <a:xfrm>
            <a:off x="611600" y="675067"/>
            <a:ext cx="7278800" cy="812400"/>
          </a:xfrm>
          <a:prstGeom prst="rect">
            <a:avLst/>
          </a:prstGeom>
        </p:spPr>
        <p:txBody>
          <a:bodyPr spcFirstLastPara="1" wrap="square" lIns="121900" tIns="121900" rIns="121900" bIns="121900" anchor="t" anchorCtr="0">
            <a:noAutofit/>
          </a:bodyPr>
          <a:lstStyle/>
          <a:p>
            <a:r>
              <a:rPr lang="en"/>
              <a:t>The 5 Rs</a:t>
            </a:r>
            <a:endParaRPr/>
          </a:p>
        </p:txBody>
      </p:sp>
      <p:sp>
        <p:nvSpPr>
          <p:cNvPr id="209" name="Google Shape;209;p39"/>
          <p:cNvSpPr/>
          <p:nvPr/>
        </p:nvSpPr>
        <p:spPr>
          <a:xfrm rot="10800000">
            <a:off x="454633" y="2597033"/>
            <a:ext cx="8780800" cy="689200"/>
          </a:xfrm>
          <a:prstGeom prst="leftRightArrow">
            <a:avLst>
              <a:gd name="adj1" fmla="val 50000"/>
              <a:gd name="adj2" fmla="val 50000"/>
            </a:avLst>
          </a:prstGeom>
          <a:solidFill>
            <a:srgbClr val="434343"/>
          </a:solidFill>
          <a:ln>
            <a:noFill/>
          </a:ln>
        </p:spPr>
        <p:txBody>
          <a:bodyPr spcFirstLastPara="1" wrap="square" lIns="121900" tIns="60933" rIns="121900" bIns="60933" anchor="ctr" anchorCtr="0">
            <a:noAutofit/>
          </a:bodyPr>
          <a:lstStyle/>
          <a:p>
            <a:pPr algn="ctr" defTabSz="1219170">
              <a:buClr>
                <a:srgbClr val="000000"/>
              </a:buClr>
              <a:buSzPts val="1867"/>
            </a:pPr>
            <a:endParaRPr sz="2489" kern="0">
              <a:solidFill>
                <a:srgbClr val="FFFFFF"/>
              </a:solidFill>
              <a:latin typeface="Open Sans"/>
              <a:ea typeface="Open Sans"/>
              <a:cs typeface="Open Sans"/>
              <a:sym typeface="Open Sans"/>
            </a:endParaRPr>
          </a:p>
        </p:txBody>
      </p:sp>
      <p:sp>
        <p:nvSpPr>
          <p:cNvPr id="210" name="Google Shape;210;p39"/>
          <p:cNvSpPr/>
          <p:nvPr/>
        </p:nvSpPr>
        <p:spPr>
          <a:xfrm>
            <a:off x="9593716" y="2184979"/>
            <a:ext cx="1828800" cy="1828800"/>
          </a:xfrm>
          <a:prstGeom prst="ellipse">
            <a:avLst/>
          </a:prstGeom>
          <a:solidFill>
            <a:srgbClr val="058D9E"/>
          </a:solidFill>
          <a:ln w="38100" cap="flat" cmpd="sng">
            <a:solidFill>
              <a:srgbClr val="058D9E"/>
            </a:solidFill>
            <a:prstDash val="solid"/>
            <a:round/>
            <a:headEnd type="none" w="sm" len="sm"/>
            <a:tailEnd type="none" w="sm" len="sm"/>
          </a:ln>
        </p:spPr>
        <p:txBody>
          <a:bodyPr spcFirstLastPara="1" wrap="square" lIns="162533" tIns="162533" rIns="162533" bIns="162533" anchor="ctr" anchorCtr="0">
            <a:noAutofit/>
          </a:bodyPr>
          <a:lstStyle/>
          <a:p>
            <a:pPr defTabSz="1219170">
              <a:buClr>
                <a:srgbClr val="000000"/>
              </a:buClr>
              <a:buSzPts val="1867"/>
            </a:pPr>
            <a:endParaRPr sz="2489" kern="0">
              <a:solidFill>
                <a:srgbClr val="000000"/>
              </a:solidFill>
              <a:latin typeface="Arial"/>
              <a:ea typeface="Arial"/>
              <a:cs typeface="Arial"/>
              <a:sym typeface="Arial"/>
            </a:endParaRPr>
          </a:p>
        </p:txBody>
      </p:sp>
      <p:sp>
        <p:nvSpPr>
          <p:cNvPr id="211" name="Google Shape;211;p39"/>
          <p:cNvSpPr/>
          <p:nvPr/>
        </p:nvSpPr>
        <p:spPr>
          <a:xfrm>
            <a:off x="9939822" y="2551138"/>
            <a:ext cx="1136575" cy="1096447"/>
          </a:xfrm>
          <a:custGeom>
            <a:avLst/>
            <a:gdLst/>
            <a:ahLst/>
            <a:cxnLst/>
            <a:rect l="l" t="t" r="r" b="b"/>
            <a:pathLst>
              <a:path w="11193" h="11205" extrusionOk="0">
                <a:moveTo>
                  <a:pt x="3763" y="358"/>
                </a:moveTo>
                <a:cubicBezTo>
                  <a:pt x="4096" y="358"/>
                  <a:pt x="4346" y="632"/>
                  <a:pt x="4346" y="941"/>
                </a:cubicBezTo>
                <a:cubicBezTo>
                  <a:pt x="4346" y="1144"/>
                  <a:pt x="4239" y="1346"/>
                  <a:pt x="4061" y="1441"/>
                </a:cubicBezTo>
                <a:cubicBezTo>
                  <a:pt x="4013" y="1477"/>
                  <a:pt x="3977" y="1536"/>
                  <a:pt x="3977" y="1596"/>
                </a:cubicBezTo>
                <a:lnTo>
                  <a:pt x="3977" y="2001"/>
                </a:lnTo>
                <a:cubicBezTo>
                  <a:pt x="3977" y="2096"/>
                  <a:pt x="4049" y="2179"/>
                  <a:pt x="4156" y="2179"/>
                </a:cubicBezTo>
                <a:lnTo>
                  <a:pt x="5394" y="2179"/>
                </a:lnTo>
                <a:lnTo>
                  <a:pt x="5394" y="3406"/>
                </a:lnTo>
                <a:cubicBezTo>
                  <a:pt x="5394" y="3513"/>
                  <a:pt x="5466" y="3584"/>
                  <a:pt x="5573" y="3584"/>
                </a:cubicBezTo>
                <a:lnTo>
                  <a:pt x="5966" y="3584"/>
                </a:lnTo>
                <a:cubicBezTo>
                  <a:pt x="6025" y="3584"/>
                  <a:pt x="6085" y="3561"/>
                  <a:pt x="6120" y="3501"/>
                </a:cubicBezTo>
                <a:cubicBezTo>
                  <a:pt x="6228" y="3322"/>
                  <a:pt x="6418" y="3215"/>
                  <a:pt x="6620" y="3215"/>
                </a:cubicBezTo>
                <a:cubicBezTo>
                  <a:pt x="6954" y="3215"/>
                  <a:pt x="7204" y="3489"/>
                  <a:pt x="7204" y="3799"/>
                </a:cubicBezTo>
                <a:cubicBezTo>
                  <a:pt x="7204" y="4120"/>
                  <a:pt x="6942" y="4382"/>
                  <a:pt x="6620" y="4382"/>
                </a:cubicBezTo>
                <a:cubicBezTo>
                  <a:pt x="6418" y="4382"/>
                  <a:pt x="6228" y="4275"/>
                  <a:pt x="6120" y="4096"/>
                </a:cubicBezTo>
                <a:cubicBezTo>
                  <a:pt x="6085" y="4037"/>
                  <a:pt x="6025" y="4001"/>
                  <a:pt x="5966" y="4001"/>
                </a:cubicBezTo>
                <a:lnTo>
                  <a:pt x="5573" y="4001"/>
                </a:lnTo>
                <a:cubicBezTo>
                  <a:pt x="5466" y="4001"/>
                  <a:pt x="5394" y="4084"/>
                  <a:pt x="5394" y="4180"/>
                </a:cubicBezTo>
                <a:lnTo>
                  <a:pt x="5394" y="5418"/>
                </a:lnTo>
                <a:lnTo>
                  <a:pt x="4334" y="5418"/>
                </a:lnTo>
                <a:lnTo>
                  <a:pt x="4334" y="5299"/>
                </a:lnTo>
                <a:cubicBezTo>
                  <a:pt x="4573" y="5120"/>
                  <a:pt x="4704" y="4834"/>
                  <a:pt x="4704" y="4561"/>
                </a:cubicBezTo>
                <a:cubicBezTo>
                  <a:pt x="4704" y="4037"/>
                  <a:pt x="4287" y="3620"/>
                  <a:pt x="3775" y="3620"/>
                </a:cubicBezTo>
                <a:cubicBezTo>
                  <a:pt x="3251" y="3620"/>
                  <a:pt x="2834" y="4037"/>
                  <a:pt x="2834" y="4561"/>
                </a:cubicBezTo>
                <a:cubicBezTo>
                  <a:pt x="2834" y="4858"/>
                  <a:pt x="2965" y="5132"/>
                  <a:pt x="3203" y="5299"/>
                </a:cubicBezTo>
                <a:lnTo>
                  <a:pt x="3203" y="5430"/>
                </a:lnTo>
                <a:lnTo>
                  <a:pt x="2144" y="5430"/>
                </a:lnTo>
                <a:lnTo>
                  <a:pt x="2144" y="2179"/>
                </a:lnTo>
                <a:lnTo>
                  <a:pt x="3382" y="2179"/>
                </a:lnTo>
                <a:cubicBezTo>
                  <a:pt x="3489" y="2179"/>
                  <a:pt x="3561" y="2096"/>
                  <a:pt x="3561" y="2001"/>
                </a:cubicBezTo>
                <a:lnTo>
                  <a:pt x="3561" y="1596"/>
                </a:lnTo>
                <a:cubicBezTo>
                  <a:pt x="3561" y="1536"/>
                  <a:pt x="3537" y="1477"/>
                  <a:pt x="3465" y="1441"/>
                </a:cubicBezTo>
                <a:cubicBezTo>
                  <a:pt x="3299" y="1346"/>
                  <a:pt x="3191" y="1144"/>
                  <a:pt x="3191" y="941"/>
                </a:cubicBezTo>
                <a:cubicBezTo>
                  <a:pt x="3191" y="608"/>
                  <a:pt x="3453" y="358"/>
                  <a:pt x="3763" y="358"/>
                </a:cubicBezTo>
                <a:close/>
                <a:moveTo>
                  <a:pt x="9014" y="5811"/>
                </a:moveTo>
                <a:lnTo>
                  <a:pt x="9014" y="7799"/>
                </a:lnTo>
                <a:lnTo>
                  <a:pt x="9014" y="8025"/>
                </a:lnTo>
                <a:lnTo>
                  <a:pt x="9014" y="9049"/>
                </a:lnTo>
                <a:lnTo>
                  <a:pt x="7775" y="9049"/>
                </a:lnTo>
                <a:cubicBezTo>
                  <a:pt x="7668" y="9049"/>
                  <a:pt x="7597" y="9121"/>
                  <a:pt x="7597" y="9228"/>
                </a:cubicBezTo>
                <a:lnTo>
                  <a:pt x="7597" y="9633"/>
                </a:lnTo>
                <a:cubicBezTo>
                  <a:pt x="7597" y="9692"/>
                  <a:pt x="7621" y="9752"/>
                  <a:pt x="7680" y="9776"/>
                </a:cubicBezTo>
                <a:cubicBezTo>
                  <a:pt x="7859" y="9883"/>
                  <a:pt x="7966" y="10073"/>
                  <a:pt x="7966" y="10288"/>
                </a:cubicBezTo>
                <a:cubicBezTo>
                  <a:pt x="7966" y="10609"/>
                  <a:pt x="7704" y="10871"/>
                  <a:pt x="7382" y="10871"/>
                </a:cubicBezTo>
                <a:cubicBezTo>
                  <a:pt x="7061" y="10871"/>
                  <a:pt x="6811" y="10597"/>
                  <a:pt x="6811" y="10288"/>
                </a:cubicBezTo>
                <a:cubicBezTo>
                  <a:pt x="6811" y="10073"/>
                  <a:pt x="6906" y="9883"/>
                  <a:pt x="7085" y="9776"/>
                </a:cubicBezTo>
                <a:cubicBezTo>
                  <a:pt x="7144" y="9752"/>
                  <a:pt x="7180" y="9692"/>
                  <a:pt x="7180" y="9633"/>
                </a:cubicBezTo>
                <a:lnTo>
                  <a:pt x="7180" y="9228"/>
                </a:lnTo>
                <a:cubicBezTo>
                  <a:pt x="7180" y="9121"/>
                  <a:pt x="7109" y="9049"/>
                  <a:pt x="7001" y="9049"/>
                </a:cubicBezTo>
                <a:lnTo>
                  <a:pt x="5763" y="9049"/>
                </a:lnTo>
                <a:lnTo>
                  <a:pt x="5763" y="7811"/>
                </a:lnTo>
                <a:cubicBezTo>
                  <a:pt x="5763" y="7716"/>
                  <a:pt x="5692" y="7632"/>
                  <a:pt x="5585" y="7632"/>
                </a:cubicBezTo>
                <a:lnTo>
                  <a:pt x="5180" y="7632"/>
                </a:lnTo>
                <a:cubicBezTo>
                  <a:pt x="5120" y="7632"/>
                  <a:pt x="5061" y="7668"/>
                  <a:pt x="5037" y="7728"/>
                </a:cubicBezTo>
                <a:cubicBezTo>
                  <a:pt x="4930" y="7906"/>
                  <a:pt x="4739" y="8013"/>
                  <a:pt x="4525" y="8013"/>
                </a:cubicBezTo>
                <a:cubicBezTo>
                  <a:pt x="4203" y="8013"/>
                  <a:pt x="3953" y="7740"/>
                  <a:pt x="3953" y="7430"/>
                </a:cubicBezTo>
                <a:cubicBezTo>
                  <a:pt x="3953" y="7120"/>
                  <a:pt x="4215" y="6847"/>
                  <a:pt x="4525" y="6847"/>
                </a:cubicBezTo>
                <a:cubicBezTo>
                  <a:pt x="4739" y="6847"/>
                  <a:pt x="4930" y="6954"/>
                  <a:pt x="5037" y="7132"/>
                </a:cubicBezTo>
                <a:cubicBezTo>
                  <a:pt x="5061" y="7192"/>
                  <a:pt x="5120" y="7216"/>
                  <a:pt x="5180" y="7216"/>
                </a:cubicBezTo>
                <a:lnTo>
                  <a:pt x="5585" y="7216"/>
                </a:lnTo>
                <a:cubicBezTo>
                  <a:pt x="5692" y="7216"/>
                  <a:pt x="5763" y="7144"/>
                  <a:pt x="5763" y="7037"/>
                </a:cubicBezTo>
                <a:lnTo>
                  <a:pt x="5763" y="5811"/>
                </a:lnTo>
                <a:lnTo>
                  <a:pt x="6823" y="5811"/>
                </a:lnTo>
                <a:lnTo>
                  <a:pt x="6823" y="5942"/>
                </a:lnTo>
                <a:cubicBezTo>
                  <a:pt x="6585" y="6120"/>
                  <a:pt x="6454" y="6406"/>
                  <a:pt x="6454" y="6680"/>
                </a:cubicBezTo>
                <a:cubicBezTo>
                  <a:pt x="6454" y="7204"/>
                  <a:pt x="6870" y="7621"/>
                  <a:pt x="7382" y="7621"/>
                </a:cubicBezTo>
                <a:cubicBezTo>
                  <a:pt x="7906" y="7621"/>
                  <a:pt x="8323" y="7204"/>
                  <a:pt x="8323" y="6680"/>
                </a:cubicBezTo>
                <a:cubicBezTo>
                  <a:pt x="8323" y="6382"/>
                  <a:pt x="8192" y="6108"/>
                  <a:pt x="7954" y="5942"/>
                </a:cubicBezTo>
                <a:lnTo>
                  <a:pt x="7954" y="5811"/>
                </a:lnTo>
                <a:close/>
                <a:moveTo>
                  <a:pt x="3799" y="1"/>
                </a:moveTo>
                <a:cubicBezTo>
                  <a:pt x="3275" y="1"/>
                  <a:pt x="2858" y="417"/>
                  <a:pt x="2858" y="941"/>
                </a:cubicBezTo>
                <a:cubicBezTo>
                  <a:pt x="2858" y="1239"/>
                  <a:pt x="3001" y="1525"/>
                  <a:pt x="3239" y="1679"/>
                </a:cubicBezTo>
                <a:lnTo>
                  <a:pt x="3239" y="1822"/>
                </a:lnTo>
                <a:lnTo>
                  <a:pt x="2001" y="1822"/>
                </a:lnTo>
                <a:cubicBezTo>
                  <a:pt x="1894" y="1822"/>
                  <a:pt x="1822" y="1894"/>
                  <a:pt x="1822" y="2001"/>
                </a:cubicBezTo>
                <a:lnTo>
                  <a:pt x="1822" y="5608"/>
                </a:lnTo>
                <a:lnTo>
                  <a:pt x="1822" y="6847"/>
                </a:lnTo>
                <a:lnTo>
                  <a:pt x="1691" y="6847"/>
                </a:lnTo>
                <a:cubicBezTo>
                  <a:pt x="1513" y="6609"/>
                  <a:pt x="1227" y="6478"/>
                  <a:pt x="941" y="6478"/>
                </a:cubicBezTo>
                <a:cubicBezTo>
                  <a:pt x="417" y="6478"/>
                  <a:pt x="1" y="6894"/>
                  <a:pt x="1" y="7406"/>
                </a:cubicBezTo>
                <a:cubicBezTo>
                  <a:pt x="1" y="7930"/>
                  <a:pt x="417" y="8347"/>
                  <a:pt x="941" y="8347"/>
                </a:cubicBezTo>
                <a:cubicBezTo>
                  <a:pt x="1239" y="8347"/>
                  <a:pt x="1525" y="8216"/>
                  <a:pt x="1691" y="7978"/>
                </a:cubicBezTo>
                <a:lnTo>
                  <a:pt x="1822" y="7978"/>
                </a:lnTo>
                <a:lnTo>
                  <a:pt x="1822" y="9216"/>
                </a:lnTo>
                <a:cubicBezTo>
                  <a:pt x="1822" y="9311"/>
                  <a:pt x="1894" y="9395"/>
                  <a:pt x="2001" y="9395"/>
                </a:cubicBezTo>
                <a:lnTo>
                  <a:pt x="2620" y="9395"/>
                </a:lnTo>
                <a:cubicBezTo>
                  <a:pt x="2727" y="9395"/>
                  <a:pt x="2799" y="9311"/>
                  <a:pt x="2799" y="9216"/>
                </a:cubicBezTo>
                <a:cubicBezTo>
                  <a:pt x="2799" y="9109"/>
                  <a:pt x="2727" y="9037"/>
                  <a:pt x="2620" y="9037"/>
                </a:cubicBezTo>
                <a:lnTo>
                  <a:pt x="2179" y="9037"/>
                </a:lnTo>
                <a:lnTo>
                  <a:pt x="2179" y="7799"/>
                </a:lnTo>
                <a:cubicBezTo>
                  <a:pt x="2179" y="7692"/>
                  <a:pt x="2108" y="7621"/>
                  <a:pt x="2001" y="7621"/>
                </a:cubicBezTo>
                <a:lnTo>
                  <a:pt x="1596" y="7621"/>
                </a:lnTo>
                <a:cubicBezTo>
                  <a:pt x="1536" y="7621"/>
                  <a:pt x="1477" y="7644"/>
                  <a:pt x="1453" y="7704"/>
                </a:cubicBezTo>
                <a:cubicBezTo>
                  <a:pt x="1346" y="7882"/>
                  <a:pt x="1155" y="7990"/>
                  <a:pt x="941" y="7990"/>
                </a:cubicBezTo>
                <a:cubicBezTo>
                  <a:pt x="620" y="7990"/>
                  <a:pt x="358" y="7728"/>
                  <a:pt x="358" y="7406"/>
                </a:cubicBezTo>
                <a:cubicBezTo>
                  <a:pt x="358" y="7085"/>
                  <a:pt x="632" y="6835"/>
                  <a:pt x="941" y="6835"/>
                </a:cubicBezTo>
                <a:cubicBezTo>
                  <a:pt x="1155" y="6835"/>
                  <a:pt x="1346" y="6930"/>
                  <a:pt x="1453" y="7109"/>
                </a:cubicBezTo>
                <a:cubicBezTo>
                  <a:pt x="1477" y="7168"/>
                  <a:pt x="1536" y="7204"/>
                  <a:pt x="1596" y="7204"/>
                </a:cubicBezTo>
                <a:lnTo>
                  <a:pt x="2001" y="7204"/>
                </a:lnTo>
                <a:cubicBezTo>
                  <a:pt x="2108" y="7204"/>
                  <a:pt x="2179" y="7132"/>
                  <a:pt x="2179" y="7025"/>
                </a:cubicBezTo>
                <a:lnTo>
                  <a:pt x="2179" y="5787"/>
                </a:lnTo>
                <a:lnTo>
                  <a:pt x="3418" y="5787"/>
                </a:lnTo>
                <a:cubicBezTo>
                  <a:pt x="3513" y="5787"/>
                  <a:pt x="3596" y="5716"/>
                  <a:pt x="3596" y="5608"/>
                </a:cubicBezTo>
                <a:lnTo>
                  <a:pt x="3596" y="5204"/>
                </a:lnTo>
                <a:cubicBezTo>
                  <a:pt x="3596" y="5144"/>
                  <a:pt x="3561" y="5085"/>
                  <a:pt x="3501" y="5061"/>
                </a:cubicBezTo>
                <a:cubicBezTo>
                  <a:pt x="3322" y="4954"/>
                  <a:pt x="3215" y="4763"/>
                  <a:pt x="3215" y="4549"/>
                </a:cubicBezTo>
                <a:cubicBezTo>
                  <a:pt x="3215" y="4227"/>
                  <a:pt x="3489" y="3977"/>
                  <a:pt x="3799" y="3977"/>
                </a:cubicBezTo>
                <a:cubicBezTo>
                  <a:pt x="4132" y="3977"/>
                  <a:pt x="4382" y="4239"/>
                  <a:pt x="4382" y="4549"/>
                </a:cubicBezTo>
                <a:cubicBezTo>
                  <a:pt x="4382" y="4763"/>
                  <a:pt x="4275" y="4954"/>
                  <a:pt x="4096" y="5061"/>
                </a:cubicBezTo>
                <a:cubicBezTo>
                  <a:pt x="4037" y="5085"/>
                  <a:pt x="4013" y="5144"/>
                  <a:pt x="4013" y="5204"/>
                </a:cubicBezTo>
                <a:lnTo>
                  <a:pt x="4013" y="5608"/>
                </a:lnTo>
                <a:cubicBezTo>
                  <a:pt x="4013" y="5716"/>
                  <a:pt x="4084" y="5787"/>
                  <a:pt x="4192" y="5787"/>
                </a:cubicBezTo>
                <a:lnTo>
                  <a:pt x="5418" y="5787"/>
                </a:lnTo>
                <a:lnTo>
                  <a:pt x="5418" y="6847"/>
                </a:lnTo>
                <a:lnTo>
                  <a:pt x="5287" y="6847"/>
                </a:lnTo>
                <a:cubicBezTo>
                  <a:pt x="5108" y="6609"/>
                  <a:pt x="4823" y="6478"/>
                  <a:pt x="4549" y="6478"/>
                </a:cubicBezTo>
                <a:cubicBezTo>
                  <a:pt x="4025" y="6478"/>
                  <a:pt x="3608" y="6894"/>
                  <a:pt x="3608" y="7406"/>
                </a:cubicBezTo>
                <a:cubicBezTo>
                  <a:pt x="3608" y="7930"/>
                  <a:pt x="4025" y="8347"/>
                  <a:pt x="4549" y="8347"/>
                </a:cubicBezTo>
                <a:cubicBezTo>
                  <a:pt x="4846" y="8347"/>
                  <a:pt x="5120" y="8216"/>
                  <a:pt x="5287" y="7978"/>
                </a:cubicBezTo>
                <a:lnTo>
                  <a:pt x="5418" y="7978"/>
                </a:lnTo>
                <a:lnTo>
                  <a:pt x="5418" y="9037"/>
                </a:lnTo>
                <a:lnTo>
                  <a:pt x="3168" y="9037"/>
                </a:lnTo>
                <a:cubicBezTo>
                  <a:pt x="3072" y="9037"/>
                  <a:pt x="3001" y="9109"/>
                  <a:pt x="3001" y="9216"/>
                </a:cubicBezTo>
                <a:cubicBezTo>
                  <a:pt x="3001" y="9311"/>
                  <a:pt x="3072" y="9395"/>
                  <a:pt x="3168" y="9395"/>
                </a:cubicBezTo>
                <a:lnTo>
                  <a:pt x="6835" y="9395"/>
                </a:lnTo>
                <a:lnTo>
                  <a:pt x="6835" y="9526"/>
                </a:lnTo>
                <a:cubicBezTo>
                  <a:pt x="6597" y="9704"/>
                  <a:pt x="6466" y="9990"/>
                  <a:pt x="6466" y="10264"/>
                </a:cubicBezTo>
                <a:cubicBezTo>
                  <a:pt x="6466" y="10788"/>
                  <a:pt x="6882" y="11204"/>
                  <a:pt x="7406" y="11204"/>
                </a:cubicBezTo>
                <a:cubicBezTo>
                  <a:pt x="7918" y="11204"/>
                  <a:pt x="8335" y="10788"/>
                  <a:pt x="8335" y="10264"/>
                </a:cubicBezTo>
                <a:cubicBezTo>
                  <a:pt x="8335" y="9966"/>
                  <a:pt x="8204" y="9692"/>
                  <a:pt x="7966" y="9526"/>
                </a:cubicBezTo>
                <a:lnTo>
                  <a:pt x="7966" y="9395"/>
                </a:lnTo>
                <a:lnTo>
                  <a:pt x="9204" y="9395"/>
                </a:lnTo>
                <a:cubicBezTo>
                  <a:pt x="9311" y="9395"/>
                  <a:pt x="9383" y="9311"/>
                  <a:pt x="9383" y="9216"/>
                </a:cubicBezTo>
                <a:lnTo>
                  <a:pt x="9383" y="8002"/>
                </a:lnTo>
                <a:lnTo>
                  <a:pt x="9383" y="7787"/>
                </a:lnTo>
                <a:lnTo>
                  <a:pt x="9383" y="5596"/>
                </a:lnTo>
                <a:lnTo>
                  <a:pt x="9383" y="4358"/>
                </a:lnTo>
                <a:lnTo>
                  <a:pt x="9514" y="4358"/>
                </a:lnTo>
                <a:cubicBezTo>
                  <a:pt x="9692" y="4596"/>
                  <a:pt x="9978" y="4727"/>
                  <a:pt x="10264" y="4727"/>
                </a:cubicBezTo>
                <a:cubicBezTo>
                  <a:pt x="10776" y="4727"/>
                  <a:pt x="11192" y="4311"/>
                  <a:pt x="11192" y="3799"/>
                </a:cubicBezTo>
                <a:cubicBezTo>
                  <a:pt x="11192" y="3287"/>
                  <a:pt x="10776" y="2858"/>
                  <a:pt x="10264" y="2858"/>
                </a:cubicBezTo>
                <a:cubicBezTo>
                  <a:pt x="9966" y="2858"/>
                  <a:pt x="9680" y="2989"/>
                  <a:pt x="9514" y="3227"/>
                </a:cubicBezTo>
                <a:lnTo>
                  <a:pt x="9383" y="3227"/>
                </a:lnTo>
                <a:lnTo>
                  <a:pt x="9383" y="2001"/>
                </a:lnTo>
                <a:cubicBezTo>
                  <a:pt x="9383" y="1894"/>
                  <a:pt x="9311" y="1822"/>
                  <a:pt x="9204" y="1822"/>
                </a:cubicBezTo>
                <a:lnTo>
                  <a:pt x="8609" y="1822"/>
                </a:lnTo>
                <a:cubicBezTo>
                  <a:pt x="8502" y="1822"/>
                  <a:pt x="8430" y="1894"/>
                  <a:pt x="8430" y="2001"/>
                </a:cubicBezTo>
                <a:cubicBezTo>
                  <a:pt x="8430" y="2096"/>
                  <a:pt x="8502" y="2179"/>
                  <a:pt x="8609" y="2179"/>
                </a:cubicBezTo>
                <a:lnTo>
                  <a:pt x="9026" y="2179"/>
                </a:lnTo>
                <a:lnTo>
                  <a:pt x="9026" y="3406"/>
                </a:lnTo>
                <a:cubicBezTo>
                  <a:pt x="9026" y="3513"/>
                  <a:pt x="9097" y="3584"/>
                  <a:pt x="9204" y="3584"/>
                </a:cubicBezTo>
                <a:lnTo>
                  <a:pt x="9609" y="3584"/>
                </a:lnTo>
                <a:cubicBezTo>
                  <a:pt x="9668" y="3584"/>
                  <a:pt x="9728" y="3561"/>
                  <a:pt x="9752" y="3501"/>
                </a:cubicBezTo>
                <a:cubicBezTo>
                  <a:pt x="9859" y="3322"/>
                  <a:pt x="10049" y="3215"/>
                  <a:pt x="10264" y="3215"/>
                </a:cubicBezTo>
                <a:cubicBezTo>
                  <a:pt x="10585" y="3215"/>
                  <a:pt x="10835" y="3489"/>
                  <a:pt x="10835" y="3799"/>
                </a:cubicBezTo>
                <a:cubicBezTo>
                  <a:pt x="10835" y="4120"/>
                  <a:pt x="10573" y="4382"/>
                  <a:pt x="10264" y="4382"/>
                </a:cubicBezTo>
                <a:cubicBezTo>
                  <a:pt x="10049" y="4382"/>
                  <a:pt x="9859" y="4275"/>
                  <a:pt x="9752" y="4096"/>
                </a:cubicBezTo>
                <a:cubicBezTo>
                  <a:pt x="9728" y="4037"/>
                  <a:pt x="9668" y="4001"/>
                  <a:pt x="9609" y="4001"/>
                </a:cubicBezTo>
                <a:lnTo>
                  <a:pt x="9204" y="4001"/>
                </a:lnTo>
                <a:cubicBezTo>
                  <a:pt x="9097" y="4001"/>
                  <a:pt x="9026" y="4084"/>
                  <a:pt x="9026" y="4180"/>
                </a:cubicBezTo>
                <a:lnTo>
                  <a:pt x="9026" y="5418"/>
                </a:lnTo>
                <a:lnTo>
                  <a:pt x="7787" y="5418"/>
                </a:lnTo>
                <a:cubicBezTo>
                  <a:pt x="7680" y="5418"/>
                  <a:pt x="7609" y="5489"/>
                  <a:pt x="7609" y="5596"/>
                </a:cubicBezTo>
                <a:lnTo>
                  <a:pt x="7609" y="6001"/>
                </a:lnTo>
                <a:cubicBezTo>
                  <a:pt x="7609" y="6061"/>
                  <a:pt x="7644" y="6120"/>
                  <a:pt x="7704" y="6144"/>
                </a:cubicBezTo>
                <a:cubicBezTo>
                  <a:pt x="7883" y="6251"/>
                  <a:pt x="7978" y="6442"/>
                  <a:pt x="7978" y="6656"/>
                </a:cubicBezTo>
                <a:cubicBezTo>
                  <a:pt x="7978" y="6978"/>
                  <a:pt x="7716" y="7240"/>
                  <a:pt x="7406" y="7240"/>
                </a:cubicBezTo>
                <a:cubicBezTo>
                  <a:pt x="7073" y="7240"/>
                  <a:pt x="6823" y="6966"/>
                  <a:pt x="6823" y="6656"/>
                </a:cubicBezTo>
                <a:cubicBezTo>
                  <a:pt x="6823" y="6442"/>
                  <a:pt x="6930" y="6251"/>
                  <a:pt x="7109" y="6144"/>
                </a:cubicBezTo>
                <a:cubicBezTo>
                  <a:pt x="7168" y="6120"/>
                  <a:pt x="7192" y="6061"/>
                  <a:pt x="7192" y="6001"/>
                </a:cubicBezTo>
                <a:lnTo>
                  <a:pt x="7192" y="5596"/>
                </a:lnTo>
                <a:cubicBezTo>
                  <a:pt x="7192" y="5489"/>
                  <a:pt x="7121" y="5418"/>
                  <a:pt x="7013" y="5418"/>
                </a:cubicBezTo>
                <a:lnTo>
                  <a:pt x="5775" y="5418"/>
                </a:lnTo>
                <a:lnTo>
                  <a:pt x="5775" y="4358"/>
                </a:lnTo>
                <a:lnTo>
                  <a:pt x="5918" y="4358"/>
                </a:lnTo>
                <a:cubicBezTo>
                  <a:pt x="6097" y="4596"/>
                  <a:pt x="6370" y="4739"/>
                  <a:pt x="6656" y="4739"/>
                </a:cubicBezTo>
                <a:cubicBezTo>
                  <a:pt x="7180" y="4739"/>
                  <a:pt x="7597" y="4323"/>
                  <a:pt x="7597" y="3799"/>
                </a:cubicBezTo>
                <a:cubicBezTo>
                  <a:pt x="7597" y="3275"/>
                  <a:pt x="7180" y="2858"/>
                  <a:pt x="6656" y="2858"/>
                </a:cubicBezTo>
                <a:cubicBezTo>
                  <a:pt x="6359" y="2858"/>
                  <a:pt x="6073" y="2989"/>
                  <a:pt x="5918" y="3227"/>
                </a:cubicBezTo>
                <a:lnTo>
                  <a:pt x="5775" y="3227"/>
                </a:lnTo>
                <a:lnTo>
                  <a:pt x="5775" y="2179"/>
                </a:lnTo>
                <a:lnTo>
                  <a:pt x="8025" y="2179"/>
                </a:lnTo>
                <a:cubicBezTo>
                  <a:pt x="8133" y="2179"/>
                  <a:pt x="8204" y="2096"/>
                  <a:pt x="8204" y="2001"/>
                </a:cubicBezTo>
                <a:cubicBezTo>
                  <a:pt x="8204" y="1894"/>
                  <a:pt x="8133" y="1822"/>
                  <a:pt x="8025" y="1822"/>
                </a:cubicBezTo>
                <a:lnTo>
                  <a:pt x="4370" y="1822"/>
                </a:lnTo>
                <a:lnTo>
                  <a:pt x="4370" y="1679"/>
                </a:lnTo>
                <a:cubicBezTo>
                  <a:pt x="4608" y="1501"/>
                  <a:pt x="4739" y="1227"/>
                  <a:pt x="4739" y="941"/>
                </a:cubicBezTo>
                <a:cubicBezTo>
                  <a:pt x="4739" y="417"/>
                  <a:pt x="4323" y="1"/>
                  <a:pt x="3799" y="1"/>
                </a:cubicBezTo>
                <a:close/>
              </a:path>
            </a:pathLst>
          </a:custGeom>
          <a:solidFill>
            <a:srgbClr val="FFFFFF"/>
          </a:solidFill>
          <a:ln>
            <a:noFill/>
          </a:ln>
        </p:spPr>
        <p:txBody>
          <a:bodyPr spcFirstLastPara="1" wrap="square" lIns="162533" tIns="162533" rIns="162533" bIns="162533" anchor="ctr" anchorCtr="0">
            <a:noAutofit/>
          </a:bodyPr>
          <a:lstStyle/>
          <a:p>
            <a:pPr defTabSz="1219170">
              <a:buClr>
                <a:srgbClr val="000000"/>
              </a:buClr>
              <a:buSzPts val="1867"/>
            </a:pPr>
            <a:endParaRPr sz="2489" kern="0">
              <a:solidFill>
                <a:srgbClr val="000000"/>
              </a:solidFill>
              <a:latin typeface="Arial"/>
              <a:ea typeface="Arial"/>
              <a:cs typeface="Arial"/>
              <a:sym typeface="Arial"/>
            </a:endParaRPr>
          </a:p>
        </p:txBody>
      </p:sp>
      <p:grpSp>
        <p:nvGrpSpPr>
          <p:cNvPr id="212" name="Google Shape;212;p39"/>
          <p:cNvGrpSpPr/>
          <p:nvPr/>
        </p:nvGrpSpPr>
        <p:grpSpPr>
          <a:xfrm>
            <a:off x="1017003" y="2451693"/>
            <a:ext cx="1071067" cy="1065796"/>
            <a:chOff x="686582" y="2029931"/>
            <a:chExt cx="914400" cy="909900"/>
          </a:xfrm>
        </p:grpSpPr>
        <p:sp>
          <p:nvSpPr>
            <p:cNvPr id="213" name="Google Shape;213;p39"/>
            <p:cNvSpPr/>
            <p:nvPr/>
          </p:nvSpPr>
          <p:spPr>
            <a:xfrm>
              <a:off x="686582" y="2029931"/>
              <a:ext cx="914400" cy="909900"/>
            </a:xfrm>
            <a:prstGeom prst="ellipse">
              <a:avLst/>
            </a:prstGeom>
            <a:solidFill>
              <a:srgbClr val="123661"/>
            </a:solidFill>
            <a:ln>
              <a:noFill/>
            </a:ln>
          </p:spPr>
          <p:txBody>
            <a:bodyPr spcFirstLastPara="1" wrap="square" lIns="162533" tIns="162533" rIns="162533" bIns="162533" anchor="ctr" anchorCtr="0">
              <a:noAutofit/>
            </a:bodyPr>
            <a:lstStyle/>
            <a:p>
              <a:pPr defTabSz="1219170">
                <a:buClr>
                  <a:srgbClr val="000000"/>
                </a:buClr>
                <a:buSzPts val="1867"/>
              </a:pPr>
              <a:endParaRPr sz="2489" kern="0">
                <a:solidFill>
                  <a:srgbClr val="123661"/>
                </a:solidFill>
                <a:latin typeface="Arial"/>
                <a:ea typeface="Arial"/>
                <a:cs typeface="Arial"/>
                <a:sym typeface="Arial"/>
              </a:endParaRPr>
            </a:p>
          </p:txBody>
        </p:sp>
        <p:grpSp>
          <p:nvGrpSpPr>
            <p:cNvPr id="214" name="Google Shape;214;p39"/>
            <p:cNvGrpSpPr/>
            <p:nvPr/>
          </p:nvGrpSpPr>
          <p:grpSpPr>
            <a:xfrm>
              <a:off x="842277" y="2166255"/>
              <a:ext cx="602988" cy="637238"/>
              <a:chOff x="3086313" y="2877049"/>
              <a:chExt cx="320142" cy="392581"/>
            </a:xfrm>
          </p:grpSpPr>
          <p:sp>
            <p:nvSpPr>
              <p:cNvPr id="215" name="Google Shape;215;p39"/>
              <p:cNvSpPr/>
              <p:nvPr/>
            </p:nvSpPr>
            <p:spPr>
              <a:xfrm>
                <a:off x="3125749" y="2915371"/>
                <a:ext cx="240505" cy="354259"/>
              </a:xfrm>
              <a:custGeom>
                <a:avLst/>
                <a:gdLst/>
                <a:ahLst/>
                <a:cxnLst/>
                <a:rect l="l" t="t" r="r" b="b"/>
                <a:pathLst>
                  <a:path w="7550" h="11121" extrusionOk="0">
                    <a:moveTo>
                      <a:pt x="3775" y="2929"/>
                    </a:moveTo>
                    <a:lnTo>
                      <a:pt x="3918" y="3120"/>
                    </a:lnTo>
                    <a:cubicBezTo>
                      <a:pt x="3871" y="3144"/>
                      <a:pt x="3823" y="3144"/>
                      <a:pt x="3775" y="3144"/>
                    </a:cubicBezTo>
                    <a:cubicBezTo>
                      <a:pt x="3740" y="3132"/>
                      <a:pt x="3692" y="3120"/>
                      <a:pt x="3644" y="3120"/>
                    </a:cubicBezTo>
                    <a:lnTo>
                      <a:pt x="3775" y="2929"/>
                    </a:lnTo>
                    <a:close/>
                    <a:moveTo>
                      <a:pt x="4168" y="3501"/>
                    </a:moveTo>
                    <a:lnTo>
                      <a:pt x="4299" y="3703"/>
                    </a:lnTo>
                    <a:cubicBezTo>
                      <a:pt x="4126" y="3751"/>
                      <a:pt x="3948" y="3775"/>
                      <a:pt x="3769" y="3775"/>
                    </a:cubicBezTo>
                    <a:cubicBezTo>
                      <a:pt x="3591" y="3775"/>
                      <a:pt x="3412" y="3751"/>
                      <a:pt x="3239" y="3703"/>
                    </a:cubicBezTo>
                    <a:lnTo>
                      <a:pt x="3382" y="3501"/>
                    </a:lnTo>
                    <a:cubicBezTo>
                      <a:pt x="3513" y="3560"/>
                      <a:pt x="3644" y="3572"/>
                      <a:pt x="3775" y="3572"/>
                    </a:cubicBezTo>
                    <a:cubicBezTo>
                      <a:pt x="3918" y="3572"/>
                      <a:pt x="4049" y="3537"/>
                      <a:pt x="4168" y="3501"/>
                    </a:cubicBezTo>
                    <a:close/>
                    <a:moveTo>
                      <a:pt x="3120" y="4132"/>
                    </a:moveTo>
                    <a:cubicBezTo>
                      <a:pt x="3275" y="4180"/>
                      <a:pt x="3418" y="4191"/>
                      <a:pt x="3561" y="4215"/>
                    </a:cubicBezTo>
                    <a:lnTo>
                      <a:pt x="3561" y="8109"/>
                    </a:lnTo>
                    <a:lnTo>
                      <a:pt x="3120" y="8109"/>
                    </a:lnTo>
                    <a:lnTo>
                      <a:pt x="3120" y="4132"/>
                    </a:lnTo>
                    <a:close/>
                    <a:moveTo>
                      <a:pt x="4430" y="4132"/>
                    </a:moveTo>
                    <a:lnTo>
                      <a:pt x="4430" y="8109"/>
                    </a:lnTo>
                    <a:lnTo>
                      <a:pt x="4001" y="8109"/>
                    </a:lnTo>
                    <a:lnTo>
                      <a:pt x="4001" y="4215"/>
                    </a:lnTo>
                    <a:cubicBezTo>
                      <a:pt x="4156" y="4191"/>
                      <a:pt x="4287" y="4180"/>
                      <a:pt x="4430" y="4132"/>
                    </a:cubicBezTo>
                    <a:close/>
                    <a:moveTo>
                      <a:pt x="3799" y="441"/>
                    </a:moveTo>
                    <a:cubicBezTo>
                      <a:pt x="4668" y="441"/>
                      <a:pt x="5490" y="786"/>
                      <a:pt x="6121" y="1394"/>
                    </a:cubicBezTo>
                    <a:cubicBezTo>
                      <a:pt x="6752" y="2025"/>
                      <a:pt x="7097" y="2858"/>
                      <a:pt x="7097" y="3751"/>
                    </a:cubicBezTo>
                    <a:cubicBezTo>
                      <a:pt x="7097" y="4620"/>
                      <a:pt x="6752" y="5442"/>
                      <a:pt x="6157" y="6073"/>
                    </a:cubicBezTo>
                    <a:cubicBezTo>
                      <a:pt x="5609" y="6632"/>
                      <a:pt x="5299" y="7347"/>
                      <a:pt x="5240" y="8109"/>
                    </a:cubicBezTo>
                    <a:lnTo>
                      <a:pt x="4883" y="8109"/>
                    </a:lnTo>
                    <a:lnTo>
                      <a:pt x="4883" y="3822"/>
                    </a:lnTo>
                    <a:cubicBezTo>
                      <a:pt x="4883" y="3775"/>
                      <a:pt x="4871" y="3739"/>
                      <a:pt x="4835" y="3703"/>
                    </a:cubicBezTo>
                    <a:lnTo>
                      <a:pt x="3978" y="2406"/>
                    </a:lnTo>
                    <a:cubicBezTo>
                      <a:pt x="3930" y="2346"/>
                      <a:pt x="3871" y="2310"/>
                      <a:pt x="3799" y="2310"/>
                    </a:cubicBezTo>
                    <a:cubicBezTo>
                      <a:pt x="3716" y="2310"/>
                      <a:pt x="3644" y="2334"/>
                      <a:pt x="3620" y="2406"/>
                    </a:cubicBezTo>
                    <a:lnTo>
                      <a:pt x="2751" y="3703"/>
                    </a:lnTo>
                    <a:cubicBezTo>
                      <a:pt x="2728" y="3739"/>
                      <a:pt x="2704" y="3775"/>
                      <a:pt x="2704" y="3822"/>
                    </a:cubicBezTo>
                    <a:lnTo>
                      <a:pt x="2704" y="8109"/>
                    </a:lnTo>
                    <a:lnTo>
                      <a:pt x="2347" y="8109"/>
                    </a:lnTo>
                    <a:cubicBezTo>
                      <a:pt x="2287" y="7347"/>
                      <a:pt x="1977" y="6632"/>
                      <a:pt x="1430" y="6073"/>
                    </a:cubicBezTo>
                    <a:cubicBezTo>
                      <a:pt x="834" y="5465"/>
                      <a:pt x="501" y="4656"/>
                      <a:pt x="489" y="3810"/>
                    </a:cubicBezTo>
                    <a:cubicBezTo>
                      <a:pt x="477" y="2929"/>
                      <a:pt x="823" y="2096"/>
                      <a:pt x="1430" y="1453"/>
                    </a:cubicBezTo>
                    <a:cubicBezTo>
                      <a:pt x="2049" y="822"/>
                      <a:pt x="2870" y="453"/>
                      <a:pt x="3751" y="441"/>
                    </a:cubicBezTo>
                    <a:close/>
                    <a:moveTo>
                      <a:pt x="5228" y="8561"/>
                    </a:moveTo>
                    <a:lnTo>
                      <a:pt x="5228" y="8835"/>
                    </a:lnTo>
                    <a:lnTo>
                      <a:pt x="5228" y="8883"/>
                    </a:lnTo>
                    <a:lnTo>
                      <a:pt x="2335" y="8883"/>
                    </a:lnTo>
                    <a:lnTo>
                      <a:pt x="2335" y="8835"/>
                    </a:lnTo>
                    <a:lnTo>
                      <a:pt x="2335" y="8561"/>
                    </a:lnTo>
                    <a:close/>
                    <a:moveTo>
                      <a:pt x="5121" y="9311"/>
                    </a:moveTo>
                    <a:cubicBezTo>
                      <a:pt x="4942" y="9752"/>
                      <a:pt x="4525" y="10026"/>
                      <a:pt x="4037" y="10026"/>
                    </a:cubicBezTo>
                    <a:lnTo>
                      <a:pt x="3525" y="10026"/>
                    </a:lnTo>
                    <a:cubicBezTo>
                      <a:pt x="3037" y="10026"/>
                      <a:pt x="2620" y="9728"/>
                      <a:pt x="2442" y="9311"/>
                    </a:cubicBezTo>
                    <a:close/>
                    <a:moveTo>
                      <a:pt x="4049" y="10478"/>
                    </a:moveTo>
                    <a:cubicBezTo>
                      <a:pt x="4061" y="10478"/>
                      <a:pt x="4109" y="10478"/>
                      <a:pt x="4132" y="10490"/>
                    </a:cubicBezTo>
                    <a:cubicBezTo>
                      <a:pt x="4132" y="10597"/>
                      <a:pt x="4049" y="10668"/>
                      <a:pt x="3954" y="10668"/>
                    </a:cubicBezTo>
                    <a:lnTo>
                      <a:pt x="3620" y="10668"/>
                    </a:lnTo>
                    <a:cubicBezTo>
                      <a:pt x="3513" y="10668"/>
                      <a:pt x="3442" y="10585"/>
                      <a:pt x="3442" y="10490"/>
                    </a:cubicBezTo>
                    <a:lnTo>
                      <a:pt x="3442" y="10478"/>
                    </a:lnTo>
                    <a:close/>
                    <a:moveTo>
                      <a:pt x="3762" y="0"/>
                    </a:moveTo>
                    <a:cubicBezTo>
                      <a:pt x="3746" y="0"/>
                      <a:pt x="3731" y="0"/>
                      <a:pt x="3716" y="0"/>
                    </a:cubicBezTo>
                    <a:cubicBezTo>
                      <a:pt x="1656" y="24"/>
                      <a:pt x="1" y="1739"/>
                      <a:pt x="13" y="3810"/>
                    </a:cubicBezTo>
                    <a:cubicBezTo>
                      <a:pt x="25" y="4775"/>
                      <a:pt x="406" y="5680"/>
                      <a:pt x="1073" y="6370"/>
                    </a:cubicBezTo>
                    <a:cubicBezTo>
                      <a:pt x="1596" y="6906"/>
                      <a:pt x="1870" y="7609"/>
                      <a:pt x="1870" y="8335"/>
                    </a:cubicBezTo>
                    <a:lnTo>
                      <a:pt x="1870" y="8835"/>
                    </a:lnTo>
                    <a:cubicBezTo>
                      <a:pt x="1870" y="9549"/>
                      <a:pt x="2335" y="10168"/>
                      <a:pt x="2966" y="10383"/>
                    </a:cubicBezTo>
                    <a:lnTo>
                      <a:pt x="2966" y="10490"/>
                    </a:lnTo>
                    <a:cubicBezTo>
                      <a:pt x="2966" y="10835"/>
                      <a:pt x="3239" y="11121"/>
                      <a:pt x="3585" y="11121"/>
                    </a:cubicBezTo>
                    <a:lnTo>
                      <a:pt x="3930" y="11121"/>
                    </a:lnTo>
                    <a:cubicBezTo>
                      <a:pt x="4275" y="11121"/>
                      <a:pt x="4549" y="10835"/>
                      <a:pt x="4549" y="10490"/>
                    </a:cubicBezTo>
                    <a:lnTo>
                      <a:pt x="4549" y="10383"/>
                    </a:lnTo>
                    <a:cubicBezTo>
                      <a:pt x="5192" y="10168"/>
                      <a:pt x="5645" y="9549"/>
                      <a:pt x="5645" y="8835"/>
                    </a:cubicBezTo>
                    <a:lnTo>
                      <a:pt x="5645" y="8335"/>
                    </a:lnTo>
                    <a:cubicBezTo>
                      <a:pt x="5645" y="7609"/>
                      <a:pt x="5918" y="6918"/>
                      <a:pt x="6442" y="6382"/>
                    </a:cubicBezTo>
                    <a:cubicBezTo>
                      <a:pt x="7133" y="5680"/>
                      <a:pt x="7502" y="4751"/>
                      <a:pt x="7502" y="3763"/>
                    </a:cubicBezTo>
                    <a:cubicBezTo>
                      <a:pt x="7550" y="2751"/>
                      <a:pt x="7145" y="1798"/>
                      <a:pt x="6418" y="1084"/>
                    </a:cubicBezTo>
                    <a:cubicBezTo>
                      <a:pt x="5715" y="380"/>
                      <a:pt x="4757" y="0"/>
                      <a:pt x="3762" y="0"/>
                    </a:cubicBezTo>
                    <a:close/>
                  </a:path>
                </a:pathLst>
              </a:custGeom>
              <a:solidFill>
                <a:srgbClr val="FFFFFF"/>
              </a:solidFill>
              <a:ln>
                <a:noFill/>
              </a:ln>
            </p:spPr>
            <p:txBody>
              <a:bodyPr spcFirstLastPara="1" wrap="square" lIns="162533" tIns="162533" rIns="162533" bIns="162533" anchor="ctr" anchorCtr="0">
                <a:noAutofit/>
              </a:bodyPr>
              <a:lstStyle/>
              <a:p>
                <a:pPr defTabSz="1219170">
                  <a:buClr>
                    <a:srgbClr val="000000"/>
                  </a:buClr>
                  <a:buSzPts val="1867"/>
                </a:pPr>
                <a:endParaRPr sz="2489" kern="0">
                  <a:solidFill>
                    <a:srgbClr val="123661"/>
                  </a:solidFill>
                  <a:latin typeface="Arial"/>
                  <a:ea typeface="Arial"/>
                  <a:cs typeface="Arial"/>
                  <a:sym typeface="Arial"/>
                </a:endParaRPr>
              </a:p>
            </p:txBody>
          </p:sp>
          <p:sp>
            <p:nvSpPr>
              <p:cNvPr id="216" name="Google Shape;216;p39"/>
              <p:cNvSpPr/>
              <p:nvPr/>
            </p:nvSpPr>
            <p:spPr>
              <a:xfrm>
                <a:off x="3263076" y="2942511"/>
                <a:ext cx="79287" cy="99579"/>
              </a:xfrm>
              <a:custGeom>
                <a:avLst/>
                <a:gdLst/>
                <a:ahLst/>
                <a:cxnLst/>
                <a:rect l="l" t="t" r="r" b="b"/>
                <a:pathLst>
                  <a:path w="2489" h="3126" extrusionOk="0">
                    <a:moveTo>
                      <a:pt x="246" y="1"/>
                    </a:moveTo>
                    <a:cubicBezTo>
                      <a:pt x="146" y="1"/>
                      <a:pt x="56" y="59"/>
                      <a:pt x="36" y="161"/>
                    </a:cubicBezTo>
                    <a:cubicBezTo>
                      <a:pt x="0" y="280"/>
                      <a:pt x="60" y="399"/>
                      <a:pt x="179" y="422"/>
                    </a:cubicBezTo>
                    <a:cubicBezTo>
                      <a:pt x="1286" y="744"/>
                      <a:pt x="2048" y="1768"/>
                      <a:pt x="2048" y="2899"/>
                    </a:cubicBezTo>
                    <a:cubicBezTo>
                      <a:pt x="2048" y="3018"/>
                      <a:pt x="2143" y="3125"/>
                      <a:pt x="2262" y="3125"/>
                    </a:cubicBezTo>
                    <a:cubicBezTo>
                      <a:pt x="2381" y="3125"/>
                      <a:pt x="2488" y="3018"/>
                      <a:pt x="2488" y="2899"/>
                    </a:cubicBezTo>
                    <a:cubicBezTo>
                      <a:pt x="2488" y="1577"/>
                      <a:pt x="1595" y="387"/>
                      <a:pt x="298" y="6"/>
                    </a:cubicBezTo>
                    <a:cubicBezTo>
                      <a:pt x="280" y="2"/>
                      <a:pt x="263" y="1"/>
                      <a:pt x="246" y="1"/>
                    </a:cubicBezTo>
                    <a:close/>
                  </a:path>
                </a:pathLst>
              </a:custGeom>
              <a:solidFill>
                <a:srgbClr val="FFFFFF"/>
              </a:solidFill>
              <a:ln>
                <a:noFill/>
              </a:ln>
            </p:spPr>
            <p:txBody>
              <a:bodyPr spcFirstLastPara="1" wrap="square" lIns="162533" tIns="162533" rIns="162533" bIns="162533" anchor="ctr" anchorCtr="0">
                <a:noAutofit/>
              </a:bodyPr>
              <a:lstStyle/>
              <a:p>
                <a:pPr defTabSz="1219170">
                  <a:buClr>
                    <a:srgbClr val="000000"/>
                  </a:buClr>
                  <a:buSzPts val="1867"/>
                </a:pPr>
                <a:endParaRPr sz="2489" kern="0">
                  <a:solidFill>
                    <a:srgbClr val="123661"/>
                  </a:solidFill>
                  <a:latin typeface="Arial"/>
                  <a:ea typeface="Arial"/>
                  <a:cs typeface="Arial"/>
                  <a:sym typeface="Arial"/>
                </a:endParaRPr>
              </a:p>
            </p:txBody>
          </p:sp>
          <p:sp>
            <p:nvSpPr>
              <p:cNvPr id="217" name="Google Shape;217;p39"/>
              <p:cNvSpPr/>
              <p:nvPr/>
            </p:nvSpPr>
            <p:spPr>
              <a:xfrm>
                <a:off x="3237656" y="2939262"/>
                <a:ext cx="20897" cy="14462"/>
              </a:xfrm>
              <a:custGeom>
                <a:avLst/>
                <a:gdLst/>
                <a:ahLst/>
                <a:cxnLst/>
                <a:rect l="l" t="t" r="r" b="b"/>
                <a:pathLst>
                  <a:path w="656" h="454" extrusionOk="0">
                    <a:moveTo>
                      <a:pt x="227" y="1"/>
                    </a:moveTo>
                    <a:cubicBezTo>
                      <a:pt x="107" y="1"/>
                      <a:pt x="0" y="108"/>
                      <a:pt x="0" y="227"/>
                    </a:cubicBezTo>
                    <a:cubicBezTo>
                      <a:pt x="0" y="346"/>
                      <a:pt x="107" y="453"/>
                      <a:pt x="227" y="453"/>
                    </a:cubicBezTo>
                    <a:lnTo>
                      <a:pt x="417" y="453"/>
                    </a:lnTo>
                    <a:cubicBezTo>
                      <a:pt x="536" y="453"/>
                      <a:pt x="619" y="358"/>
                      <a:pt x="643" y="251"/>
                    </a:cubicBezTo>
                    <a:cubicBezTo>
                      <a:pt x="655" y="108"/>
                      <a:pt x="560" y="1"/>
                      <a:pt x="429" y="1"/>
                    </a:cubicBezTo>
                    <a:close/>
                  </a:path>
                </a:pathLst>
              </a:custGeom>
              <a:solidFill>
                <a:srgbClr val="FFFFFF"/>
              </a:solidFill>
              <a:ln>
                <a:noFill/>
              </a:ln>
            </p:spPr>
            <p:txBody>
              <a:bodyPr spcFirstLastPara="1" wrap="square" lIns="162533" tIns="162533" rIns="162533" bIns="162533" anchor="ctr" anchorCtr="0">
                <a:noAutofit/>
              </a:bodyPr>
              <a:lstStyle/>
              <a:p>
                <a:pPr defTabSz="1219170">
                  <a:buClr>
                    <a:srgbClr val="000000"/>
                  </a:buClr>
                  <a:buSzPts val="1867"/>
                </a:pPr>
                <a:endParaRPr sz="2489" kern="0">
                  <a:solidFill>
                    <a:srgbClr val="123661"/>
                  </a:solidFill>
                  <a:latin typeface="Arial"/>
                  <a:ea typeface="Arial"/>
                  <a:cs typeface="Arial"/>
                  <a:sym typeface="Arial"/>
                </a:endParaRPr>
              </a:p>
            </p:txBody>
          </p:sp>
          <p:sp>
            <p:nvSpPr>
              <p:cNvPr id="218" name="Google Shape;218;p39"/>
              <p:cNvSpPr/>
              <p:nvPr/>
            </p:nvSpPr>
            <p:spPr>
              <a:xfrm>
                <a:off x="3379888" y="3029539"/>
                <a:ext cx="26567" cy="14048"/>
              </a:xfrm>
              <a:custGeom>
                <a:avLst/>
                <a:gdLst/>
                <a:ahLst/>
                <a:cxnLst/>
                <a:rect l="l" t="t" r="r" b="b"/>
                <a:pathLst>
                  <a:path w="834" h="441" extrusionOk="0">
                    <a:moveTo>
                      <a:pt x="226" y="0"/>
                    </a:moveTo>
                    <a:cubicBezTo>
                      <a:pt x="107" y="0"/>
                      <a:pt x="0" y="107"/>
                      <a:pt x="0" y="226"/>
                    </a:cubicBezTo>
                    <a:cubicBezTo>
                      <a:pt x="0" y="346"/>
                      <a:pt x="107" y="441"/>
                      <a:pt x="226" y="441"/>
                    </a:cubicBezTo>
                    <a:lnTo>
                      <a:pt x="607" y="441"/>
                    </a:lnTo>
                    <a:cubicBezTo>
                      <a:pt x="726" y="441"/>
                      <a:pt x="834" y="346"/>
                      <a:pt x="834" y="226"/>
                    </a:cubicBezTo>
                    <a:cubicBezTo>
                      <a:pt x="822" y="107"/>
                      <a:pt x="726" y="0"/>
                      <a:pt x="607" y="0"/>
                    </a:cubicBezTo>
                    <a:close/>
                  </a:path>
                </a:pathLst>
              </a:custGeom>
              <a:solidFill>
                <a:srgbClr val="FFFFFF"/>
              </a:solidFill>
              <a:ln>
                <a:noFill/>
              </a:ln>
            </p:spPr>
            <p:txBody>
              <a:bodyPr spcFirstLastPara="1" wrap="square" lIns="162533" tIns="162533" rIns="162533" bIns="162533" anchor="ctr" anchorCtr="0">
                <a:noAutofit/>
              </a:bodyPr>
              <a:lstStyle/>
              <a:p>
                <a:pPr defTabSz="1219170">
                  <a:buClr>
                    <a:srgbClr val="000000"/>
                  </a:buClr>
                  <a:buSzPts val="1867"/>
                </a:pPr>
                <a:endParaRPr sz="2489" kern="0">
                  <a:solidFill>
                    <a:srgbClr val="123661"/>
                  </a:solidFill>
                  <a:latin typeface="Arial"/>
                  <a:ea typeface="Arial"/>
                  <a:cs typeface="Arial"/>
                  <a:sym typeface="Arial"/>
                </a:endParaRPr>
              </a:p>
            </p:txBody>
          </p:sp>
          <p:sp>
            <p:nvSpPr>
              <p:cNvPr id="219" name="Google Shape;219;p39"/>
              <p:cNvSpPr/>
              <p:nvPr/>
            </p:nvSpPr>
            <p:spPr>
              <a:xfrm>
                <a:off x="3086313" y="3029539"/>
                <a:ext cx="26599" cy="14048"/>
              </a:xfrm>
              <a:custGeom>
                <a:avLst/>
                <a:gdLst/>
                <a:ahLst/>
                <a:cxnLst/>
                <a:rect l="l" t="t" r="r" b="b"/>
                <a:pathLst>
                  <a:path w="835" h="441" extrusionOk="0">
                    <a:moveTo>
                      <a:pt x="227" y="0"/>
                    </a:moveTo>
                    <a:cubicBezTo>
                      <a:pt x="108" y="0"/>
                      <a:pt x="1" y="107"/>
                      <a:pt x="1" y="226"/>
                    </a:cubicBezTo>
                    <a:cubicBezTo>
                      <a:pt x="1" y="346"/>
                      <a:pt x="108" y="441"/>
                      <a:pt x="227" y="441"/>
                    </a:cubicBezTo>
                    <a:lnTo>
                      <a:pt x="608" y="441"/>
                    </a:lnTo>
                    <a:cubicBezTo>
                      <a:pt x="727" y="441"/>
                      <a:pt x="834" y="346"/>
                      <a:pt x="834" y="226"/>
                    </a:cubicBezTo>
                    <a:cubicBezTo>
                      <a:pt x="834" y="107"/>
                      <a:pt x="727" y="0"/>
                      <a:pt x="608" y="0"/>
                    </a:cubicBezTo>
                    <a:close/>
                  </a:path>
                </a:pathLst>
              </a:custGeom>
              <a:solidFill>
                <a:srgbClr val="FFFFFF"/>
              </a:solidFill>
              <a:ln>
                <a:noFill/>
              </a:ln>
            </p:spPr>
            <p:txBody>
              <a:bodyPr spcFirstLastPara="1" wrap="square" lIns="162533" tIns="162533" rIns="162533" bIns="162533" anchor="ctr" anchorCtr="0">
                <a:noAutofit/>
              </a:bodyPr>
              <a:lstStyle/>
              <a:p>
                <a:pPr defTabSz="1219170">
                  <a:buClr>
                    <a:srgbClr val="000000"/>
                  </a:buClr>
                  <a:buSzPts val="1867"/>
                </a:pPr>
                <a:endParaRPr sz="2489" kern="0">
                  <a:solidFill>
                    <a:srgbClr val="123661"/>
                  </a:solidFill>
                  <a:latin typeface="Arial"/>
                  <a:ea typeface="Arial"/>
                  <a:cs typeface="Arial"/>
                  <a:sym typeface="Arial"/>
                </a:endParaRPr>
              </a:p>
            </p:txBody>
          </p:sp>
          <p:sp>
            <p:nvSpPr>
              <p:cNvPr id="220" name="Google Shape;220;p39"/>
              <p:cNvSpPr/>
              <p:nvPr/>
            </p:nvSpPr>
            <p:spPr>
              <a:xfrm>
                <a:off x="3359788" y="2953469"/>
                <a:ext cx="26567" cy="20355"/>
              </a:xfrm>
              <a:custGeom>
                <a:avLst/>
                <a:gdLst/>
                <a:ahLst/>
                <a:cxnLst/>
                <a:rect l="l" t="t" r="r" b="b"/>
                <a:pathLst>
                  <a:path w="834" h="639" extrusionOk="0">
                    <a:moveTo>
                      <a:pt x="594" y="0"/>
                    </a:moveTo>
                    <a:cubicBezTo>
                      <a:pt x="555" y="0"/>
                      <a:pt x="514" y="13"/>
                      <a:pt x="476" y="43"/>
                    </a:cubicBezTo>
                    <a:lnTo>
                      <a:pt x="155" y="233"/>
                    </a:lnTo>
                    <a:cubicBezTo>
                      <a:pt x="48" y="293"/>
                      <a:pt x="0" y="424"/>
                      <a:pt x="83" y="531"/>
                    </a:cubicBezTo>
                    <a:cubicBezTo>
                      <a:pt x="119" y="602"/>
                      <a:pt x="203" y="638"/>
                      <a:pt x="274" y="638"/>
                    </a:cubicBezTo>
                    <a:cubicBezTo>
                      <a:pt x="310" y="638"/>
                      <a:pt x="345" y="614"/>
                      <a:pt x="381" y="602"/>
                    </a:cubicBezTo>
                    <a:lnTo>
                      <a:pt x="703" y="412"/>
                    </a:lnTo>
                    <a:cubicBezTo>
                      <a:pt x="810" y="352"/>
                      <a:pt x="834" y="221"/>
                      <a:pt x="774" y="114"/>
                    </a:cubicBezTo>
                    <a:cubicBezTo>
                      <a:pt x="735" y="45"/>
                      <a:pt x="667" y="0"/>
                      <a:pt x="594" y="0"/>
                    </a:cubicBezTo>
                    <a:close/>
                  </a:path>
                </a:pathLst>
              </a:custGeom>
              <a:solidFill>
                <a:srgbClr val="FFFFFF"/>
              </a:solidFill>
              <a:ln>
                <a:noFill/>
              </a:ln>
            </p:spPr>
            <p:txBody>
              <a:bodyPr spcFirstLastPara="1" wrap="square" lIns="162533" tIns="162533" rIns="162533" bIns="162533" anchor="ctr" anchorCtr="0">
                <a:noAutofit/>
              </a:bodyPr>
              <a:lstStyle/>
              <a:p>
                <a:pPr defTabSz="1219170">
                  <a:buClr>
                    <a:srgbClr val="000000"/>
                  </a:buClr>
                  <a:buSzPts val="1867"/>
                </a:pPr>
                <a:endParaRPr sz="2489" kern="0">
                  <a:solidFill>
                    <a:srgbClr val="123661"/>
                  </a:solidFill>
                  <a:latin typeface="Arial"/>
                  <a:ea typeface="Arial"/>
                  <a:cs typeface="Arial"/>
                  <a:sym typeface="Arial"/>
                </a:endParaRPr>
              </a:p>
            </p:txBody>
          </p:sp>
          <p:sp>
            <p:nvSpPr>
              <p:cNvPr id="221" name="Google Shape;221;p39"/>
              <p:cNvSpPr/>
              <p:nvPr/>
            </p:nvSpPr>
            <p:spPr>
              <a:xfrm>
                <a:off x="3106413" y="3100034"/>
                <a:ext cx="26599" cy="20164"/>
              </a:xfrm>
              <a:custGeom>
                <a:avLst/>
                <a:gdLst/>
                <a:ahLst/>
                <a:cxnLst/>
                <a:rect l="l" t="t" r="r" b="b"/>
                <a:pathLst>
                  <a:path w="835" h="633" extrusionOk="0">
                    <a:moveTo>
                      <a:pt x="590" y="0"/>
                    </a:moveTo>
                    <a:cubicBezTo>
                      <a:pt x="550" y="0"/>
                      <a:pt x="511" y="12"/>
                      <a:pt x="477" y="38"/>
                    </a:cubicBezTo>
                    <a:lnTo>
                      <a:pt x="144" y="228"/>
                    </a:lnTo>
                    <a:cubicBezTo>
                      <a:pt x="36" y="288"/>
                      <a:pt x="1" y="419"/>
                      <a:pt x="72" y="526"/>
                    </a:cubicBezTo>
                    <a:cubicBezTo>
                      <a:pt x="108" y="597"/>
                      <a:pt x="191" y="633"/>
                      <a:pt x="263" y="633"/>
                    </a:cubicBezTo>
                    <a:cubicBezTo>
                      <a:pt x="310" y="633"/>
                      <a:pt x="334" y="609"/>
                      <a:pt x="370" y="597"/>
                    </a:cubicBezTo>
                    <a:lnTo>
                      <a:pt x="691" y="407"/>
                    </a:lnTo>
                    <a:cubicBezTo>
                      <a:pt x="787" y="347"/>
                      <a:pt x="834" y="216"/>
                      <a:pt x="775" y="109"/>
                    </a:cubicBezTo>
                    <a:cubicBezTo>
                      <a:pt x="736" y="40"/>
                      <a:pt x="663" y="0"/>
                      <a:pt x="590" y="0"/>
                    </a:cubicBezTo>
                    <a:close/>
                  </a:path>
                </a:pathLst>
              </a:custGeom>
              <a:solidFill>
                <a:srgbClr val="FFFFFF"/>
              </a:solidFill>
              <a:ln>
                <a:noFill/>
              </a:ln>
            </p:spPr>
            <p:txBody>
              <a:bodyPr spcFirstLastPara="1" wrap="square" lIns="162533" tIns="162533" rIns="162533" bIns="162533" anchor="ctr" anchorCtr="0">
                <a:noAutofit/>
              </a:bodyPr>
              <a:lstStyle/>
              <a:p>
                <a:pPr defTabSz="1219170">
                  <a:buClr>
                    <a:srgbClr val="000000"/>
                  </a:buClr>
                  <a:buSzPts val="1867"/>
                </a:pPr>
                <a:endParaRPr sz="2489" kern="0">
                  <a:solidFill>
                    <a:srgbClr val="123661"/>
                  </a:solidFill>
                  <a:latin typeface="Arial"/>
                  <a:ea typeface="Arial"/>
                  <a:cs typeface="Arial"/>
                  <a:sym typeface="Arial"/>
                </a:endParaRPr>
              </a:p>
            </p:txBody>
          </p:sp>
          <p:sp>
            <p:nvSpPr>
              <p:cNvPr id="222" name="Google Shape;222;p39"/>
              <p:cNvSpPr/>
              <p:nvPr/>
            </p:nvSpPr>
            <p:spPr>
              <a:xfrm>
                <a:off x="3308565" y="2897277"/>
                <a:ext cx="22044" cy="24178"/>
              </a:xfrm>
              <a:custGeom>
                <a:avLst/>
                <a:gdLst/>
                <a:ahLst/>
                <a:cxnLst/>
                <a:rect l="l" t="t" r="r" b="b"/>
                <a:pathLst>
                  <a:path w="692" h="759" extrusionOk="0">
                    <a:moveTo>
                      <a:pt x="441" y="1"/>
                    </a:moveTo>
                    <a:cubicBezTo>
                      <a:pt x="369" y="1"/>
                      <a:pt x="301" y="35"/>
                      <a:pt x="263" y="104"/>
                    </a:cubicBezTo>
                    <a:lnTo>
                      <a:pt x="60" y="438"/>
                    </a:lnTo>
                    <a:cubicBezTo>
                      <a:pt x="1" y="533"/>
                      <a:pt x="37" y="676"/>
                      <a:pt x="144" y="735"/>
                    </a:cubicBezTo>
                    <a:cubicBezTo>
                      <a:pt x="167" y="747"/>
                      <a:pt x="215" y="759"/>
                      <a:pt x="239" y="759"/>
                    </a:cubicBezTo>
                    <a:cubicBezTo>
                      <a:pt x="322" y="759"/>
                      <a:pt x="394" y="711"/>
                      <a:pt x="441" y="652"/>
                    </a:cubicBezTo>
                    <a:lnTo>
                      <a:pt x="632" y="330"/>
                    </a:lnTo>
                    <a:cubicBezTo>
                      <a:pt x="691" y="223"/>
                      <a:pt x="656" y="92"/>
                      <a:pt x="560" y="33"/>
                    </a:cubicBezTo>
                    <a:cubicBezTo>
                      <a:pt x="522" y="11"/>
                      <a:pt x="481" y="1"/>
                      <a:pt x="441" y="1"/>
                    </a:cubicBezTo>
                    <a:close/>
                  </a:path>
                </a:pathLst>
              </a:custGeom>
              <a:solidFill>
                <a:srgbClr val="FFFFFF"/>
              </a:solidFill>
              <a:ln>
                <a:noFill/>
              </a:ln>
            </p:spPr>
            <p:txBody>
              <a:bodyPr spcFirstLastPara="1" wrap="square" lIns="162533" tIns="162533" rIns="162533" bIns="162533" anchor="ctr" anchorCtr="0">
                <a:noAutofit/>
              </a:bodyPr>
              <a:lstStyle/>
              <a:p>
                <a:pPr defTabSz="1219170">
                  <a:buClr>
                    <a:srgbClr val="000000"/>
                  </a:buClr>
                  <a:buSzPts val="1867"/>
                </a:pPr>
                <a:endParaRPr sz="2489" kern="0">
                  <a:solidFill>
                    <a:srgbClr val="123661"/>
                  </a:solidFill>
                  <a:latin typeface="Arial"/>
                  <a:ea typeface="Arial"/>
                  <a:cs typeface="Arial"/>
                  <a:sym typeface="Arial"/>
                </a:endParaRPr>
              </a:p>
            </p:txBody>
          </p:sp>
          <p:sp>
            <p:nvSpPr>
              <p:cNvPr id="223" name="Google Shape;223;p39"/>
              <p:cNvSpPr/>
              <p:nvPr/>
            </p:nvSpPr>
            <p:spPr>
              <a:xfrm>
                <a:off x="3239153" y="2877049"/>
                <a:ext cx="14080" cy="26599"/>
              </a:xfrm>
              <a:custGeom>
                <a:avLst/>
                <a:gdLst/>
                <a:ahLst/>
                <a:cxnLst/>
                <a:rect l="l" t="t" r="r" b="b"/>
                <a:pathLst>
                  <a:path w="442" h="835" extrusionOk="0">
                    <a:moveTo>
                      <a:pt x="215" y="1"/>
                    </a:moveTo>
                    <a:cubicBezTo>
                      <a:pt x="96" y="1"/>
                      <a:pt x="1" y="96"/>
                      <a:pt x="1" y="215"/>
                    </a:cubicBezTo>
                    <a:lnTo>
                      <a:pt x="1" y="608"/>
                    </a:lnTo>
                    <a:cubicBezTo>
                      <a:pt x="1" y="727"/>
                      <a:pt x="96" y="834"/>
                      <a:pt x="215" y="834"/>
                    </a:cubicBezTo>
                    <a:cubicBezTo>
                      <a:pt x="334" y="834"/>
                      <a:pt x="441" y="727"/>
                      <a:pt x="441" y="608"/>
                    </a:cubicBezTo>
                    <a:lnTo>
                      <a:pt x="441" y="215"/>
                    </a:lnTo>
                    <a:cubicBezTo>
                      <a:pt x="441" y="96"/>
                      <a:pt x="358" y="1"/>
                      <a:pt x="215" y="1"/>
                    </a:cubicBezTo>
                    <a:close/>
                  </a:path>
                </a:pathLst>
              </a:custGeom>
              <a:solidFill>
                <a:srgbClr val="FFFFFF"/>
              </a:solidFill>
              <a:ln>
                <a:noFill/>
              </a:ln>
            </p:spPr>
            <p:txBody>
              <a:bodyPr spcFirstLastPara="1" wrap="square" lIns="162533" tIns="162533" rIns="162533" bIns="162533" anchor="ctr" anchorCtr="0">
                <a:noAutofit/>
              </a:bodyPr>
              <a:lstStyle/>
              <a:p>
                <a:pPr defTabSz="1219170">
                  <a:buClr>
                    <a:srgbClr val="000000"/>
                  </a:buClr>
                  <a:buSzPts val="1867"/>
                </a:pPr>
                <a:endParaRPr sz="2489" kern="0">
                  <a:solidFill>
                    <a:srgbClr val="123661"/>
                  </a:solidFill>
                  <a:latin typeface="Arial"/>
                  <a:ea typeface="Arial"/>
                  <a:cs typeface="Arial"/>
                  <a:sym typeface="Arial"/>
                </a:endParaRPr>
              </a:p>
            </p:txBody>
          </p:sp>
          <p:sp>
            <p:nvSpPr>
              <p:cNvPr id="224" name="Google Shape;224;p39"/>
              <p:cNvSpPr/>
              <p:nvPr/>
            </p:nvSpPr>
            <p:spPr>
              <a:xfrm>
                <a:off x="3161809" y="2897500"/>
                <a:ext cx="22394" cy="24337"/>
              </a:xfrm>
              <a:custGeom>
                <a:avLst/>
                <a:gdLst/>
                <a:ahLst/>
                <a:cxnLst/>
                <a:rect l="l" t="t" r="r" b="b"/>
                <a:pathLst>
                  <a:path w="703" h="764" extrusionOk="0">
                    <a:moveTo>
                      <a:pt x="262" y="0"/>
                    </a:moveTo>
                    <a:cubicBezTo>
                      <a:pt x="222" y="0"/>
                      <a:pt x="181" y="12"/>
                      <a:pt x="143" y="38"/>
                    </a:cubicBezTo>
                    <a:cubicBezTo>
                      <a:pt x="48" y="97"/>
                      <a:pt x="0" y="228"/>
                      <a:pt x="72" y="335"/>
                    </a:cubicBezTo>
                    <a:lnTo>
                      <a:pt x="262" y="669"/>
                    </a:lnTo>
                    <a:cubicBezTo>
                      <a:pt x="310" y="740"/>
                      <a:pt x="381" y="764"/>
                      <a:pt x="464" y="764"/>
                    </a:cubicBezTo>
                    <a:cubicBezTo>
                      <a:pt x="500" y="764"/>
                      <a:pt x="536" y="752"/>
                      <a:pt x="560" y="740"/>
                    </a:cubicBezTo>
                    <a:cubicBezTo>
                      <a:pt x="667" y="681"/>
                      <a:pt x="703" y="550"/>
                      <a:pt x="643" y="442"/>
                    </a:cubicBezTo>
                    <a:lnTo>
                      <a:pt x="441" y="109"/>
                    </a:lnTo>
                    <a:cubicBezTo>
                      <a:pt x="402" y="40"/>
                      <a:pt x="334" y="0"/>
                      <a:pt x="262" y="0"/>
                    </a:cubicBezTo>
                    <a:close/>
                  </a:path>
                </a:pathLst>
              </a:custGeom>
              <a:solidFill>
                <a:srgbClr val="FFFFFF"/>
              </a:solidFill>
              <a:ln>
                <a:noFill/>
              </a:ln>
            </p:spPr>
            <p:txBody>
              <a:bodyPr spcFirstLastPara="1" wrap="square" lIns="162533" tIns="162533" rIns="162533" bIns="162533" anchor="ctr" anchorCtr="0">
                <a:noAutofit/>
              </a:bodyPr>
              <a:lstStyle/>
              <a:p>
                <a:pPr defTabSz="1219170">
                  <a:buClr>
                    <a:srgbClr val="000000"/>
                  </a:buClr>
                  <a:buSzPts val="1867"/>
                </a:pPr>
                <a:endParaRPr sz="2489" kern="0">
                  <a:solidFill>
                    <a:srgbClr val="123661"/>
                  </a:solidFill>
                  <a:latin typeface="Arial"/>
                  <a:ea typeface="Arial"/>
                  <a:cs typeface="Arial"/>
                  <a:sym typeface="Arial"/>
                </a:endParaRPr>
              </a:p>
            </p:txBody>
          </p:sp>
          <p:sp>
            <p:nvSpPr>
              <p:cNvPr id="225" name="Google Shape;225;p39"/>
              <p:cNvSpPr/>
              <p:nvPr/>
            </p:nvSpPr>
            <p:spPr>
              <a:xfrm>
                <a:off x="3106413" y="2953151"/>
                <a:ext cx="26599" cy="19909"/>
              </a:xfrm>
              <a:custGeom>
                <a:avLst/>
                <a:gdLst/>
                <a:ahLst/>
                <a:cxnLst/>
                <a:rect l="l" t="t" r="r" b="b"/>
                <a:pathLst>
                  <a:path w="835" h="625" extrusionOk="0">
                    <a:moveTo>
                      <a:pt x="246" y="0"/>
                    </a:moveTo>
                    <a:cubicBezTo>
                      <a:pt x="168" y="0"/>
                      <a:pt x="92" y="40"/>
                      <a:pt x="60" y="112"/>
                    </a:cubicBezTo>
                    <a:cubicBezTo>
                      <a:pt x="1" y="208"/>
                      <a:pt x="25" y="350"/>
                      <a:pt x="132" y="410"/>
                    </a:cubicBezTo>
                    <a:lnTo>
                      <a:pt x="453" y="600"/>
                    </a:lnTo>
                    <a:cubicBezTo>
                      <a:pt x="489" y="612"/>
                      <a:pt x="537" y="624"/>
                      <a:pt x="560" y="624"/>
                    </a:cubicBezTo>
                    <a:cubicBezTo>
                      <a:pt x="632" y="624"/>
                      <a:pt x="715" y="589"/>
                      <a:pt x="751" y="529"/>
                    </a:cubicBezTo>
                    <a:cubicBezTo>
                      <a:pt x="834" y="422"/>
                      <a:pt x="787" y="291"/>
                      <a:pt x="679" y="231"/>
                    </a:cubicBezTo>
                    <a:lnTo>
                      <a:pt x="358" y="29"/>
                    </a:lnTo>
                    <a:cubicBezTo>
                      <a:pt x="323" y="10"/>
                      <a:pt x="284" y="0"/>
                      <a:pt x="246" y="0"/>
                    </a:cubicBezTo>
                    <a:close/>
                  </a:path>
                </a:pathLst>
              </a:custGeom>
              <a:solidFill>
                <a:srgbClr val="FFFFFF"/>
              </a:solidFill>
              <a:ln>
                <a:noFill/>
              </a:ln>
            </p:spPr>
            <p:txBody>
              <a:bodyPr spcFirstLastPara="1" wrap="square" lIns="162533" tIns="162533" rIns="162533" bIns="162533" anchor="ctr" anchorCtr="0">
                <a:noAutofit/>
              </a:bodyPr>
              <a:lstStyle/>
              <a:p>
                <a:pPr defTabSz="1219170">
                  <a:buClr>
                    <a:srgbClr val="000000"/>
                  </a:buClr>
                  <a:buSzPts val="1867"/>
                </a:pPr>
                <a:endParaRPr sz="2489" kern="0">
                  <a:solidFill>
                    <a:srgbClr val="123661"/>
                  </a:solidFill>
                  <a:latin typeface="Arial"/>
                  <a:ea typeface="Arial"/>
                  <a:cs typeface="Arial"/>
                  <a:sym typeface="Arial"/>
                </a:endParaRPr>
              </a:p>
            </p:txBody>
          </p:sp>
          <p:sp>
            <p:nvSpPr>
              <p:cNvPr id="226" name="Google Shape;226;p39"/>
              <p:cNvSpPr/>
              <p:nvPr/>
            </p:nvSpPr>
            <p:spPr>
              <a:xfrm>
                <a:off x="3360520" y="3099811"/>
                <a:ext cx="25834" cy="20005"/>
              </a:xfrm>
              <a:custGeom>
                <a:avLst/>
                <a:gdLst/>
                <a:ahLst/>
                <a:cxnLst/>
                <a:rect l="l" t="t" r="r" b="b"/>
                <a:pathLst>
                  <a:path w="811" h="628" extrusionOk="0">
                    <a:moveTo>
                      <a:pt x="239" y="1"/>
                    </a:moveTo>
                    <a:cubicBezTo>
                      <a:pt x="167" y="1"/>
                      <a:pt x="99" y="35"/>
                      <a:pt x="60" y="104"/>
                    </a:cubicBezTo>
                    <a:cubicBezTo>
                      <a:pt x="1" y="211"/>
                      <a:pt x="25" y="342"/>
                      <a:pt x="132" y="402"/>
                    </a:cubicBezTo>
                    <a:lnTo>
                      <a:pt x="453" y="592"/>
                    </a:lnTo>
                    <a:cubicBezTo>
                      <a:pt x="489" y="604"/>
                      <a:pt x="537" y="628"/>
                      <a:pt x="561" y="628"/>
                    </a:cubicBezTo>
                    <a:cubicBezTo>
                      <a:pt x="632" y="628"/>
                      <a:pt x="715" y="580"/>
                      <a:pt x="751" y="521"/>
                    </a:cubicBezTo>
                    <a:cubicBezTo>
                      <a:pt x="811" y="426"/>
                      <a:pt x="787" y="283"/>
                      <a:pt x="680" y="223"/>
                    </a:cubicBezTo>
                    <a:lnTo>
                      <a:pt x="358" y="33"/>
                    </a:lnTo>
                    <a:cubicBezTo>
                      <a:pt x="320" y="11"/>
                      <a:pt x="279" y="1"/>
                      <a:pt x="239" y="1"/>
                    </a:cubicBezTo>
                    <a:close/>
                  </a:path>
                </a:pathLst>
              </a:custGeom>
              <a:solidFill>
                <a:srgbClr val="FFFFFF"/>
              </a:solidFill>
              <a:ln>
                <a:noFill/>
              </a:ln>
            </p:spPr>
            <p:txBody>
              <a:bodyPr spcFirstLastPara="1" wrap="square" lIns="162533" tIns="162533" rIns="162533" bIns="162533" anchor="ctr" anchorCtr="0">
                <a:noAutofit/>
              </a:bodyPr>
              <a:lstStyle/>
              <a:p>
                <a:pPr defTabSz="1219170">
                  <a:buClr>
                    <a:srgbClr val="000000"/>
                  </a:buClr>
                  <a:buSzPts val="1867"/>
                </a:pPr>
                <a:endParaRPr sz="2489" kern="0">
                  <a:solidFill>
                    <a:srgbClr val="123661"/>
                  </a:solidFill>
                  <a:latin typeface="Arial"/>
                  <a:ea typeface="Arial"/>
                  <a:cs typeface="Arial"/>
                  <a:sym typeface="Arial"/>
                </a:endParaRPr>
              </a:p>
            </p:txBody>
          </p:sp>
        </p:grpSp>
      </p:grpSp>
      <p:sp>
        <p:nvSpPr>
          <p:cNvPr id="227" name="Google Shape;227;p39"/>
          <p:cNvSpPr txBox="1"/>
          <p:nvPr/>
        </p:nvSpPr>
        <p:spPr>
          <a:xfrm>
            <a:off x="760249" y="3474543"/>
            <a:ext cx="1732800" cy="689200"/>
          </a:xfrm>
          <a:prstGeom prst="rect">
            <a:avLst/>
          </a:prstGeom>
          <a:noFill/>
          <a:ln>
            <a:noFill/>
          </a:ln>
        </p:spPr>
        <p:txBody>
          <a:bodyPr spcFirstLastPara="1" wrap="square" lIns="162533" tIns="162533" rIns="162533" bIns="162533" anchor="t" anchorCtr="0">
            <a:noAutofit/>
          </a:bodyPr>
          <a:lstStyle/>
          <a:p>
            <a:pPr defTabSz="1219170">
              <a:buClr>
                <a:srgbClr val="41B6E6"/>
              </a:buClr>
              <a:buSzPts val="2400"/>
            </a:pPr>
            <a:r>
              <a:rPr lang="en" sz="2177" b="1" kern="0">
                <a:solidFill>
                  <a:srgbClr val="434343"/>
                </a:solidFill>
                <a:latin typeface="Arial"/>
                <a:cs typeface="Arial"/>
                <a:sym typeface="Arial"/>
              </a:rPr>
              <a:t>Readiness</a:t>
            </a:r>
            <a:endParaRPr sz="2533" b="1" kern="0">
              <a:solidFill>
                <a:srgbClr val="434343"/>
              </a:solidFill>
              <a:latin typeface="Arial"/>
              <a:cs typeface="Arial"/>
              <a:sym typeface="Arial"/>
            </a:endParaRPr>
          </a:p>
        </p:txBody>
      </p:sp>
      <p:sp>
        <p:nvSpPr>
          <p:cNvPr id="228" name="Google Shape;228;p39"/>
          <p:cNvSpPr/>
          <p:nvPr/>
        </p:nvSpPr>
        <p:spPr>
          <a:xfrm>
            <a:off x="3129959" y="2408727"/>
            <a:ext cx="1071200" cy="1065600"/>
          </a:xfrm>
          <a:prstGeom prst="ellipse">
            <a:avLst/>
          </a:prstGeom>
          <a:solidFill>
            <a:srgbClr val="FBB040"/>
          </a:solidFill>
          <a:ln w="9525" cap="flat" cmpd="sng">
            <a:solidFill>
              <a:srgbClr val="FBB040"/>
            </a:solidFill>
            <a:prstDash val="solid"/>
            <a:round/>
            <a:headEnd type="none" w="sm" len="sm"/>
            <a:tailEnd type="none" w="sm" len="sm"/>
          </a:ln>
        </p:spPr>
        <p:txBody>
          <a:bodyPr spcFirstLastPara="1" wrap="square" lIns="162533" tIns="162533" rIns="162533" bIns="162533" anchor="ctr" anchorCtr="0">
            <a:noAutofit/>
          </a:bodyPr>
          <a:lstStyle/>
          <a:p>
            <a:pPr defTabSz="1219170">
              <a:buClr>
                <a:srgbClr val="000000"/>
              </a:buClr>
              <a:buSzPts val="1867"/>
            </a:pPr>
            <a:endParaRPr sz="2489" kern="0">
              <a:solidFill>
                <a:srgbClr val="000000"/>
              </a:solidFill>
              <a:latin typeface="Arial"/>
              <a:ea typeface="Arial"/>
              <a:cs typeface="Arial"/>
              <a:sym typeface="Arial"/>
            </a:endParaRPr>
          </a:p>
        </p:txBody>
      </p:sp>
      <p:sp>
        <p:nvSpPr>
          <p:cNvPr id="229" name="Google Shape;229;p39"/>
          <p:cNvSpPr txBox="1"/>
          <p:nvPr/>
        </p:nvSpPr>
        <p:spPr>
          <a:xfrm>
            <a:off x="2592680" y="3479680"/>
            <a:ext cx="2115200" cy="689200"/>
          </a:xfrm>
          <a:prstGeom prst="rect">
            <a:avLst/>
          </a:prstGeom>
          <a:noFill/>
          <a:ln>
            <a:noFill/>
          </a:ln>
        </p:spPr>
        <p:txBody>
          <a:bodyPr spcFirstLastPara="1" wrap="square" lIns="162533" tIns="162533" rIns="162533" bIns="162533" anchor="t" anchorCtr="0">
            <a:noAutofit/>
          </a:bodyPr>
          <a:lstStyle/>
          <a:p>
            <a:pPr algn="ctr" defTabSz="1219170">
              <a:buClr>
                <a:srgbClr val="41B6E6"/>
              </a:buClr>
              <a:buSzPts val="2400"/>
            </a:pPr>
            <a:r>
              <a:rPr lang="en" sz="2177" b="1" kern="0">
                <a:solidFill>
                  <a:srgbClr val="434343"/>
                </a:solidFill>
                <a:latin typeface="Arial"/>
                <a:cs typeface="Arial"/>
                <a:sym typeface="Arial"/>
              </a:rPr>
              <a:t>Recognition and Prevention</a:t>
            </a:r>
            <a:endParaRPr sz="2533" b="1" kern="0">
              <a:solidFill>
                <a:srgbClr val="434343"/>
              </a:solidFill>
              <a:latin typeface="Arial"/>
              <a:cs typeface="Arial"/>
              <a:sym typeface="Arial"/>
            </a:endParaRPr>
          </a:p>
        </p:txBody>
      </p:sp>
      <p:grpSp>
        <p:nvGrpSpPr>
          <p:cNvPr id="230" name="Google Shape;230;p39"/>
          <p:cNvGrpSpPr/>
          <p:nvPr/>
        </p:nvGrpSpPr>
        <p:grpSpPr>
          <a:xfrm>
            <a:off x="5242936" y="2415897"/>
            <a:ext cx="1071067" cy="1051480"/>
            <a:chOff x="4471096" y="2043902"/>
            <a:chExt cx="914400" cy="909900"/>
          </a:xfrm>
        </p:grpSpPr>
        <p:sp>
          <p:nvSpPr>
            <p:cNvPr id="231" name="Google Shape;231;p39"/>
            <p:cNvSpPr/>
            <p:nvPr/>
          </p:nvSpPr>
          <p:spPr>
            <a:xfrm>
              <a:off x="4471096" y="2043902"/>
              <a:ext cx="914400" cy="909900"/>
            </a:xfrm>
            <a:prstGeom prst="ellipse">
              <a:avLst/>
            </a:prstGeom>
            <a:solidFill>
              <a:srgbClr val="2BAAE2"/>
            </a:solidFill>
            <a:ln>
              <a:noFill/>
            </a:ln>
          </p:spPr>
          <p:txBody>
            <a:bodyPr spcFirstLastPara="1" wrap="square" lIns="162533" tIns="162533" rIns="162533" bIns="162533" anchor="ctr" anchorCtr="0">
              <a:noAutofit/>
            </a:bodyPr>
            <a:lstStyle/>
            <a:p>
              <a:pPr defTabSz="1219170">
                <a:buClr>
                  <a:srgbClr val="000000"/>
                </a:buClr>
                <a:buSzPts val="1867"/>
              </a:pPr>
              <a:endParaRPr sz="2489" kern="0">
                <a:solidFill>
                  <a:srgbClr val="000000"/>
                </a:solidFill>
                <a:latin typeface="Arial"/>
                <a:ea typeface="Arial"/>
                <a:cs typeface="Arial"/>
                <a:sym typeface="Arial"/>
              </a:endParaRPr>
            </a:p>
          </p:txBody>
        </p:sp>
        <p:grpSp>
          <p:nvGrpSpPr>
            <p:cNvPr id="232" name="Google Shape;232;p39"/>
            <p:cNvGrpSpPr/>
            <p:nvPr/>
          </p:nvGrpSpPr>
          <p:grpSpPr>
            <a:xfrm>
              <a:off x="4651332" y="2240387"/>
              <a:ext cx="553930" cy="516916"/>
              <a:chOff x="8123045" y="3361169"/>
              <a:chExt cx="256105" cy="311658"/>
            </a:xfrm>
          </p:grpSpPr>
          <p:sp>
            <p:nvSpPr>
              <p:cNvPr id="233" name="Google Shape;233;p39"/>
              <p:cNvSpPr/>
              <p:nvPr/>
            </p:nvSpPr>
            <p:spPr>
              <a:xfrm>
                <a:off x="8123045" y="3361169"/>
                <a:ext cx="256105" cy="311658"/>
              </a:xfrm>
              <a:custGeom>
                <a:avLst/>
                <a:gdLst/>
                <a:ahLst/>
                <a:cxnLst/>
                <a:rect l="l" t="t" r="r" b="b"/>
                <a:pathLst>
                  <a:path w="8752" h="11038" extrusionOk="0">
                    <a:moveTo>
                      <a:pt x="6216" y="322"/>
                    </a:moveTo>
                    <a:cubicBezTo>
                      <a:pt x="6323" y="322"/>
                      <a:pt x="6406" y="405"/>
                      <a:pt x="6406" y="512"/>
                    </a:cubicBezTo>
                    <a:lnTo>
                      <a:pt x="6406" y="1215"/>
                    </a:lnTo>
                    <a:cubicBezTo>
                      <a:pt x="6406" y="1310"/>
                      <a:pt x="6323" y="1405"/>
                      <a:pt x="6216" y="1405"/>
                    </a:cubicBezTo>
                    <a:lnTo>
                      <a:pt x="5311" y="1405"/>
                    </a:lnTo>
                    <a:cubicBezTo>
                      <a:pt x="5216" y="1405"/>
                      <a:pt x="5144" y="1477"/>
                      <a:pt x="5144" y="1572"/>
                    </a:cubicBezTo>
                    <a:cubicBezTo>
                      <a:pt x="5144" y="1893"/>
                      <a:pt x="4882" y="2144"/>
                      <a:pt x="4561" y="2144"/>
                    </a:cubicBezTo>
                    <a:lnTo>
                      <a:pt x="4203" y="2144"/>
                    </a:lnTo>
                    <a:cubicBezTo>
                      <a:pt x="3882" y="2144"/>
                      <a:pt x="3632" y="1882"/>
                      <a:pt x="3632" y="1572"/>
                    </a:cubicBezTo>
                    <a:cubicBezTo>
                      <a:pt x="3632" y="1477"/>
                      <a:pt x="3549" y="1405"/>
                      <a:pt x="3465" y="1405"/>
                    </a:cubicBezTo>
                    <a:lnTo>
                      <a:pt x="2560" y="1405"/>
                    </a:lnTo>
                    <a:cubicBezTo>
                      <a:pt x="2453" y="1405"/>
                      <a:pt x="2358" y="1310"/>
                      <a:pt x="2358" y="1215"/>
                    </a:cubicBezTo>
                    <a:lnTo>
                      <a:pt x="2346" y="512"/>
                    </a:lnTo>
                    <a:cubicBezTo>
                      <a:pt x="2346" y="405"/>
                      <a:pt x="2441" y="322"/>
                      <a:pt x="2537" y="322"/>
                    </a:cubicBezTo>
                    <a:close/>
                    <a:moveTo>
                      <a:pt x="2525" y="0"/>
                    </a:moveTo>
                    <a:cubicBezTo>
                      <a:pt x="2239" y="0"/>
                      <a:pt x="2025" y="227"/>
                      <a:pt x="2025" y="512"/>
                    </a:cubicBezTo>
                    <a:lnTo>
                      <a:pt x="632" y="512"/>
                    </a:lnTo>
                    <a:cubicBezTo>
                      <a:pt x="274" y="512"/>
                      <a:pt x="1" y="798"/>
                      <a:pt x="1" y="1143"/>
                    </a:cubicBezTo>
                    <a:lnTo>
                      <a:pt x="1" y="7656"/>
                    </a:lnTo>
                    <a:cubicBezTo>
                      <a:pt x="1" y="7739"/>
                      <a:pt x="72" y="7823"/>
                      <a:pt x="155" y="7823"/>
                    </a:cubicBezTo>
                    <a:cubicBezTo>
                      <a:pt x="251" y="7823"/>
                      <a:pt x="322" y="7739"/>
                      <a:pt x="322" y="7656"/>
                    </a:cubicBezTo>
                    <a:lnTo>
                      <a:pt x="322" y="1143"/>
                    </a:lnTo>
                    <a:cubicBezTo>
                      <a:pt x="322" y="965"/>
                      <a:pt x="477" y="822"/>
                      <a:pt x="655" y="822"/>
                    </a:cubicBezTo>
                    <a:lnTo>
                      <a:pt x="1036" y="822"/>
                    </a:lnTo>
                    <a:lnTo>
                      <a:pt x="1036" y="9918"/>
                    </a:lnTo>
                    <a:cubicBezTo>
                      <a:pt x="1036" y="10002"/>
                      <a:pt x="1108" y="10085"/>
                      <a:pt x="1203" y="10085"/>
                    </a:cubicBezTo>
                    <a:lnTo>
                      <a:pt x="7573" y="10085"/>
                    </a:lnTo>
                    <a:cubicBezTo>
                      <a:pt x="7656" y="10085"/>
                      <a:pt x="7728" y="10002"/>
                      <a:pt x="7728" y="9918"/>
                    </a:cubicBezTo>
                    <a:lnTo>
                      <a:pt x="7728" y="822"/>
                    </a:lnTo>
                    <a:lnTo>
                      <a:pt x="8121" y="822"/>
                    </a:lnTo>
                    <a:cubicBezTo>
                      <a:pt x="8299" y="822"/>
                      <a:pt x="8442" y="965"/>
                      <a:pt x="8442" y="1143"/>
                    </a:cubicBezTo>
                    <a:lnTo>
                      <a:pt x="8442" y="10395"/>
                    </a:lnTo>
                    <a:cubicBezTo>
                      <a:pt x="8442" y="10573"/>
                      <a:pt x="8299" y="10716"/>
                      <a:pt x="8121" y="10716"/>
                    </a:cubicBezTo>
                    <a:lnTo>
                      <a:pt x="667" y="10716"/>
                    </a:lnTo>
                    <a:cubicBezTo>
                      <a:pt x="489" y="10716"/>
                      <a:pt x="334" y="10573"/>
                      <a:pt x="334" y="10395"/>
                    </a:cubicBezTo>
                    <a:lnTo>
                      <a:pt x="334" y="8418"/>
                    </a:lnTo>
                    <a:cubicBezTo>
                      <a:pt x="334" y="8323"/>
                      <a:pt x="263" y="8251"/>
                      <a:pt x="167" y="8251"/>
                    </a:cubicBezTo>
                    <a:cubicBezTo>
                      <a:pt x="84" y="8251"/>
                      <a:pt x="12" y="8323"/>
                      <a:pt x="12" y="8418"/>
                    </a:cubicBezTo>
                    <a:lnTo>
                      <a:pt x="12" y="10395"/>
                    </a:lnTo>
                    <a:cubicBezTo>
                      <a:pt x="12" y="10752"/>
                      <a:pt x="298" y="11037"/>
                      <a:pt x="644" y="11037"/>
                    </a:cubicBezTo>
                    <a:lnTo>
                      <a:pt x="8109" y="11037"/>
                    </a:lnTo>
                    <a:cubicBezTo>
                      <a:pt x="8466" y="11037"/>
                      <a:pt x="8740" y="10752"/>
                      <a:pt x="8740" y="10395"/>
                    </a:cubicBezTo>
                    <a:lnTo>
                      <a:pt x="8740" y="1143"/>
                    </a:lnTo>
                    <a:cubicBezTo>
                      <a:pt x="8752" y="810"/>
                      <a:pt x="8454" y="512"/>
                      <a:pt x="8109" y="512"/>
                    </a:cubicBezTo>
                    <a:lnTo>
                      <a:pt x="7299" y="512"/>
                    </a:lnTo>
                    <a:cubicBezTo>
                      <a:pt x="7216" y="512"/>
                      <a:pt x="7144" y="584"/>
                      <a:pt x="7144" y="679"/>
                    </a:cubicBezTo>
                    <a:cubicBezTo>
                      <a:pt x="7144" y="762"/>
                      <a:pt x="7216" y="834"/>
                      <a:pt x="7299" y="834"/>
                    </a:cubicBezTo>
                    <a:lnTo>
                      <a:pt x="7406" y="834"/>
                    </a:lnTo>
                    <a:lnTo>
                      <a:pt x="7406" y="9764"/>
                    </a:lnTo>
                    <a:lnTo>
                      <a:pt x="1370" y="9764"/>
                    </a:lnTo>
                    <a:lnTo>
                      <a:pt x="1370" y="834"/>
                    </a:lnTo>
                    <a:lnTo>
                      <a:pt x="2037" y="834"/>
                    </a:lnTo>
                    <a:lnTo>
                      <a:pt x="2037" y="1215"/>
                    </a:lnTo>
                    <a:cubicBezTo>
                      <a:pt x="2037" y="1489"/>
                      <a:pt x="2263" y="1715"/>
                      <a:pt x="2537" y="1715"/>
                    </a:cubicBezTo>
                    <a:lnTo>
                      <a:pt x="3299" y="1715"/>
                    </a:lnTo>
                    <a:cubicBezTo>
                      <a:pt x="3370" y="2132"/>
                      <a:pt x="3751" y="2465"/>
                      <a:pt x="4192" y="2465"/>
                    </a:cubicBezTo>
                    <a:lnTo>
                      <a:pt x="4549" y="2465"/>
                    </a:lnTo>
                    <a:cubicBezTo>
                      <a:pt x="5001" y="2465"/>
                      <a:pt x="5370" y="2132"/>
                      <a:pt x="5442" y="1715"/>
                    </a:cubicBezTo>
                    <a:lnTo>
                      <a:pt x="6204" y="1715"/>
                    </a:lnTo>
                    <a:cubicBezTo>
                      <a:pt x="6489" y="1715"/>
                      <a:pt x="6704" y="1489"/>
                      <a:pt x="6704" y="1215"/>
                    </a:cubicBezTo>
                    <a:lnTo>
                      <a:pt x="6704" y="512"/>
                    </a:lnTo>
                    <a:cubicBezTo>
                      <a:pt x="6704" y="227"/>
                      <a:pt x="6489" y="0"/>
                      <a:pt x="6204"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62533" tIns="162533" rIns="162533" bIns="162533" anchor="ctr" anchorCtr="0">
                <a:noAutofit/>
              </a:bodyPr>
              <a:lstStyle/>
              <a:p>
                <a:pPr defTabSz="1219170">
                  <a:buClr>
                    <a:srgbClr val="000000"/>
                  </a:buClr>
                  <a:buSzPts val="1867"/>
                </a:pPr>
                <a:endParaRPr sz="2489" kern="0">
                  <a:solidFill>
                    <a:srgbClr val="000000"/>
                  </a:solidFill>
                  <a:latin typeface="Arial"/>
                  <a:ea typeface="Arial"/>
                  <a:cs typeface="Arial"/>
                  <a:sym typeface="Arial"/>
                </a:endParaRPr>
              </a:p>
            </p:txBody>
          </p:sp>
          <p:sp>
            <p:nvSpPr>
              <p:cNvPr id="234" name="Google Shape;234;p39"/>
              <p:cNvSpPr/>
              <p:nvPr/>
            </p:nvSpPr>
            <p:spPr>
              <a:xfrm>
                <a:off x="8185752" y="3441072"/>
                <a:ext cx="130686" cy="88827"/>
              </a:xfrm>
              <a:custGeom>
                <a:avLst/>
                <a:gdLst/>
                <a:ahLst/>
                <a:cxnLst/>
                <a:rect l="l" t="t" r="r" b="b"/>
                <a:pathLst>
                  <a:path w="4466" h="3146" extrusionOk="0">
                    <a:moveTo>
                      <a:pt x="2742" y="1"/>
                    </a:moveTo>
                    <a:cubicBezTo>
                      <a:pt x="2676" y="1"/>
                      <a:pt x="2609" y="43"/>
                      <a:pt x="2584" y="123"/>
                    </a:cubicBezTo>
                    <a:lnTo>
                      <a:pt x="1989" y="2433"/>
                    </a:lnTo>
                    <a:lnTo>
                      <a:pt x="1429" y="778"/>
                    </a:lnTo>
                    <a:cubicBezTo>
                      <a:pt x="1403" y="705"/>
                      <a:pt x="1335" y="665"/>
                      <a:pt x="1268" y="665"/>
                    </a:cubicBezTo>
                    <a:cubicBezTo>
                      <a:pt x="1216" y="665"/>
                      <a:pt x="1163" y="690"/>
                      <a:pt x="1132" y="742"/>
                    </a:cubicBezTo>
                    <a:lnTo>
                      <a:pt x="656" y="1600"/>
                    </a:lnTo>
                    <a:lnTo>
                      <a:pt x="155" y="1600"/>
                    </a:lnTo>
                    <a:cubicBezTo>
                      <a:pt x="72" y="1600"/>
                      <a:pt x="1" y="1671"/>
                      <a:pt x="1" y="1754"/>
                    </a:cubicBezTo>
                    <a:cubicBezTo>
                      <a:pt x="1" y="1850"/>
                      <a:pt x="72" y="1921"/>
                      <a:pt x="155" y="1921"/>
                    </a:cubicBezTo>
                    <a:lnTo>
                      <a:pt x="739" y="1921"/>
                    </a:lnTo>
                    <a:cubicBezTo>
                      <a:pt x="798" y="1921"/>
                      <a:pt x="846" y="1897"/>
                      <a:pt x="894" y="1838"/>
                    </a:cubicBezTo>
                    <a:lnTo>
                      <a:pt x="1227" y="1219"/>
                    </a:lnTo>
                    <a:lnTo>
                      <a:pt x="1858" y="3040"/>
                    </a:lnTo>
                    <a:cubicBezTo>
                      <a:pt x="1887" y="3110"/>
                      <a:pt x="1951" y="3146"/>
                      <a:pt x="2013" y="3146"/>
                    </a:cubicBezTo>
                    <a:cubicBezTo>
                      <a:pt x="2079" y="3146"/>
                      <a:pt x="2143" y="3107"/>
                      <a:pt x="2168" y="3028"/>
                    </a:cubicBezTo>
                    <a:lnTo>
                      <a:pt x="2763" y="683"/>
                    </a:lnTo>
                    <a:lnTo>
                      <a:pt x="3168" y="1802"/>
                    </a:lnTo>
                    <a:cubicBezTo>
                      <a:pt x="3192" y="1861"/>
                      <a:pt x="3251" y="1909"/>
                      <a:pt x="3311" y="1909"/>
                    </a:cubicBezTo>
                    <a:lnTo>
                      <a:pt x="4287" y="1909"/>
                    </a:lnTo>
                    <a:cubicBezTo>
                      <a:pt x="4370" y="1909"/>
                      <a:pt x="4442" y="1838"/>
                      <a:pt x="4442" y="1742"/>
                    </a:cubicBezTo>
                    <a:cubicBezTo>
                      <a:pt x="4466" y="1671"/>
                      <a:pt x="4382" y="1600"/>
                      <a:pt x="4299" y="1600"/>
                    </a:cubicBezTo>
                    <a:lnTo>
                      <a:pt x="3454" y="1600"/>
                    </a:lnTo>
                    <a:lnTo>
                      <a:pt x="2894" y="111"/>
                    </a:lnTo>
                    <a:cubicBezTo>
                      <a:pt x="2865" y="37"/>
                      <a:pt x="2804" y="1"/>
                      <a:pt x="2742" y="1"/>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62533" tIns="162533" rIns="162533" bIns="162533" anchor="ctr" anchorCtr="0">
                <a:noAutofit/>
              </a:bodyPr>
              <a:lstStyle/>
              <a:p>
                <a:pPr defTabSz="1219170">
                  <a:buClr>
                    <a:srgbClr val="000000"/>
                  </a:buClr>
                  <a:buSzPts val="1867"/>
                </a:pPr>
                <a:endParaRPr sz="2489" kern="0">
                  <a:solidFill>
                    <a:srgbClr val="000000"/>
                  </a:solidFill>
                  <a:latin typeface="Arial"/>
                  <a:ea typeface="Arial"/>
                  <a:cs typeface="Arial"/>
                  <a:sym typeface="Arial"/>
                </a:endParaRPr>
              </a:p>
            </p:txBody>
          </p:sp>
          <p:sp>
            <p:nvSpPr>
              <p:cNvPr id="235" name="Google Shape;235;p39"/>
              <p:cNvSpPr/>
              <p:nvPr/>
            </p:nvSpPr>
            <p:spPr>
              <a:xfrm>
                <a:off x="8201076" y="3561857"/>
                <a:ext cx="130335" cy="9092"/>
              </a:xfrm>
              <a:custGeom>
                <a:avLst/>
                <a:gdLst/>
                <a:ahLst/>
                <a:cxnLst/>
                <a:rect l="l" t="t" r="r" b="b"/>
                <a:pathLst>
                  <a:path w="4454" h="322" extrusionOk="0">
                    <a:moveTo>
                      <a:pt x="167" y="0"/>
                    </a:moveTo>
                    <a:cubicBezTo>
                      <a:pt x="72" y="0"/>
                      <a:pt x="1" y="72"/>
                      <a:pt x="1" y="155"/>
                    </a:cubicBezTo>
                    <a:cubicBezTo>
                      <a:pt x="1" y="250"/>
                      <a:pt x="72" y="322"/>
                      <a:pt x="167" y="322"/>
                    </a:cubicBezTo>
                    <a:lnTo>
                      <a:pt x="4287" y="322"/>
                    </a:lnTo>
                    <a:cubicBezTo>
                      <a:pt x="4370" y="322"/>
                      <a:pt x="4454" y="250"/>
                      <a:pt x="4454" y="155"/>
                    </a:cubicBezTo>
                    <a:cubicBezTo>
                      <a:pt x="4454" y="72"/>
                      <a:pt x="4370" y="0"/>
                      <a:pt x="4287"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62533" tIns="162533" rIns="162533" bIns="162533" anchor="ctr" anchorCtr="0">
                <a:noAutofit/>
              </a:bodyPr>
              <a:lstStyle/>
              <a:p>
                <a:pPr defTabSz="1219170">
                  <a:buClr>
                    <a:srgbClr val="000000"/>
                  </a:buClr>
                  <a:buSzPts val="1867"/>
                </a:pPr>
                <a:endParaRPr sz="2489" kern="0">
                  <a:solidFill>
                    <a:srgbClr val="000000"/>
                  </a:solidFill>
                  <a:latin typeface="Arial"/>
                  <a:ea typeface="Arial"/>
                  <a:cs typeface="Arial"/>
                  <a:sym typeface="Arial"/>
                </a:endParaRPr>
              </a:p>
            </p:txBody>
          </p:sp>
          <p:sp>
            <p:nvSpPr>
              <p:cNvPr id="236" name="Google Shape;236;p39"/>
              <p:cNvSpPr/>
              <p:nvPr/>
            </p:nvSpPr>
            <p:spPr>
              <a:xfrm>
                <a:off x="8201076" y="3601527"/>
                <a:ext cx="130335" cy="9431"/>
              </a:xfrm>
              <a:custGeom>
                <a:avLst/>
                <a:gdLst/>
                <a:ahLst/>
                <a:cxnLst/>
                <a:rect l="l" t="t" r="r" b="b"/>
                <a:pathLst>
                  <a:path w="4454" h="334" extrusionOk="0">
                    <a:moveTo>
                      <a:pt x="167" y="0"/>
                    </a:moveTo>
                    <a:cubicBezTo>
                      <a:pt x="72" y="0"/>
                      <a:pt x="1" y="84"/>
                      <a:pt x="1" y="167"/>
                    </a:cubicBezTo>
                    <a:cubicBezTo>
                      <a:pt x="1" y="262"/>
                      <a:pt x="72" y="334"/>
                      <a:pt x="167" y="334"/>
                    </a:cubicBezTo>
                    <a:lnTo>
                      <a:pt x="4287" y="334"/>
                    </a:lnTo>
                    <a:cubicBezTo>
                      <a:pt x="4370" y="334"/>
                      <a:pt x="4454" y="262"/>
                      <a:pt x="4454" y="167"/>
                    </a:cubicBezTo>
                    <a:cubicBezTo>
                      <a:pt x="4454" y="84"/>
                      <a:pt x="4370" y="0"/>
                      <a:pt x="4287"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62533" tIns="162533" rIns="162533" bIns="162533" anchor="ctr" anchorCtr="0">
                <a:noAutofit/>
              </a:bodyPr>
              <a:lstStyle/>
              <a:p>
                <a:pPr defTabSz="1219170">
                  <a:buClr>
                    <a:srgbClr val="000000"/>
                  </a:buClr>
                  <a:buSzPts val="1867"/>
                </a:pPr>
                <a:endParaRPr sz="2489" kern="0">
                  <a:solidFill>
                    <a:srgbClr val="000000"/>
                  </a:solidFill>
                  <a:latin typeface="Arial"/>
                  <a:ea typeface="Arial"/>
                  <a:cs typeface="Arial"/>
                  <a:sym typeface="Arial"/>
                </a:endParaRPr>
              </a:p>
            </p:txBody>
          </p:sp>
        </p:grpSp>
      </p:grpSp>
      <p:sp>
        <p:nvSpPr>
          <p:cNvPr id="237" name="Google Shape;237;p39"/>
          <p:cNvSpPr txBox="1"/>
          <p:nvPr/>
        </p:nvSpPr>
        <p:spPr>
          <a:xfrm>
            <a:off x="4901863" y="3479653"/>
            <a:ext cx="1753200" cy="689200"/>
          </a:xfrm>
          <a:prstGeom prst="rect">
            <a:avLst/>
          </a:prstGeom>
          <a:noFill/>
          <a:ln>
            <a:noFill/>
          </a:ln>
        </p:spPr>
        <p:txBody>
          <a:bodyPr spcFirstLastPara="1" wrap="square" lIns="162533" tIns="162533" rIns="162533" bIns="162533" anchor="t" anchorCtr="0">
            <a:noAutofit/>
          </a:bodyPr>
          <a:lstStyle/>
          <a:p>
            <a:pPr algn="ctr" defTabSz="1219170">
              <a:buClr>
                <a:srgbClr val="41B6E6"/>
              </a:buClr>
              <a:buSzPts val="2400"/>
            </a:pPr>
            <a:r>
              <a:rPr lang="en" sz="2177" b="1" kern="0">
                <a:solidFill>
                  <a:srgbClr val="434343"/>
                </a:solidFill>
                <a:latin typeface="Arial"/>
                <a:cs typeface="Arial"/>
                <a:sym typeface="Arial"/>
              </a:rPr>
              <a:t>Response</a:t>
            </a:r>
            <a:endParaRPr sz="2533" b="1" kern="0">
              <a:solidFill>
                <a:srgbClr val="434343"/>
              </a:solidFill>
              <a:latin typeface="Arial"/>
              <a:cs typeface="Arial"/>
              <a:sym typeface="Arial"/>
            </a:endParaRPr>
          </a:p>
        </p:txBody>
      </p:sp>
      <p:grpSp>
        <p:nvGrpSpPr>
          <p:cNvPr id="238" name="Google Shape;238;p39"/>
          <p:cNvGrpSpPr/>
          <p:nvPr/>
        </p:nvGrpSpPr>
        <p:grpSpPr>
          <a:xfrm>
            <a:off x="7371093" y="2408725"/>
            <a:ext cx="1071067" cy="1065796"/>
            <a:chOff x="5717593" y="2043902"/>
            <a:chExt cx="914400" cy="909900"/>
          </a:xfrm>
        </p:grpSpPr>
        <p:sp>
          <p:nvSpPr>
            <p:cNvPr id="239" name="Google Shape;239;p39"/>
            <p:cNvSpPr/>
            <p:nvPr/>
          </p:nvSpPr>
          <p:spPr>
            <a:xfrm>
              <a:off x="5717593" y="2043902"/>
              <a:ext cx="914400" cy="909900"/>
            </a:xfrm>
            <a:prstGeom prst="ellipse">
              <a:avLst/>
            </a:prstGeom>
            <a:solidFill>
              <a:srgbClr val="C64A9B"/>
            </a:solidFill>
            <a:ln>
              <a:noFill/>
            </a:ln>
          </p:spPr>
          <p:txBody>
            <a:bodyPr spcFirstLastPara="1" wrap="square" lIns="162533" tIns="162533" rIns="162533" bIns="162533" anchor="ctr" anchorCtr="0">
              <a:noAutofit/>
            </a:bodyPr>
            <a:lstStyle/>
            <a:p>
              <a:pPr defTabSz="1219170">
                <a:buClr>
                  <a:srgbClr val="000000"/>
                </a:buClr>
                <a:buSzPts val="1867"/>
              </a:pPr>
              <a:endParaRPr sz="2489" kern="0">
                <a:solidFill>
                  <a:srgbClr val="000000"/>
                </a:solidFill>
                <a:latin typeface="Arial"/>
                <a:ea typeface="Arial"/>
                <a:cs typeface="Arial"/>
                <a:sym typeface="Arial"/>
              </a:endParaRPr>
            </a:p>
          </p:txBody>
        </p:sp>
        <p:sp>
          <p:nvSpPr>
            <p:cNvPr id="240" name="Google Shape;240;p39"/>
            <p:cNvSpPr/>
            <p:nvPr/>
          </p:nvSpPr>
          <p:spPr>
            <a:xfrm>
              <a:off x="5873312" y="2416352"/>
              <a:ext cx="602980" cy="343058"/>
            </a:xfrm>
            <a:custGeom>
              <a:avLst/>
              <a:gdLst/>
              <a:ahLst/>
              <a:cxnLst/>
              <a:rect l="l" t="t" r="r" b="b"/>
              <a:pathLst>
                <a:path w="11800" h="7359" extrusionOk="0">
                  <a:moveTo>
                    <a:pt x="3180" y="3298"/>
                  </a:moveTo>
                  <a:lnTo>
                    <a:pt x="3180" y="7001"/>
                  </a:lnTo>
                  <a:lnTo>
                    <a:pt x="1691" y="7001"/>
                  </a:lnTo>
                  <a:lnTo>
                    <a:pt x="1691" y="3298"/>
                  </a:lnTo>
                  <a:close/>
                  <a:moveTo>
                    <a:pt x="6680" y="2370"/>
                  </a:moveTo>
                  <a:lnTo>
                    <a:pt x="6680" y="7001"/>
                  </a:lnTo>
                  <a:lnTo>
                    <a:pt x="5192" y="7001"/>
                  </a:lnTo>
                  <a:lnTo>
                    <a:pt x="5192" y="2370"/>
                  </a:lnTo>
                  <a:close/>
                  <a:moveTo>
                    <a:pt x="10180" y="345"/>
                  </a:moveTo>
                  <a:lnTo>
                    <a:pt x="10180" y="7001"/>
                  </a:lnTo>
                  <a:lnTo>
                    <a:pt x="8692" y="7001"/>
                  </a:lnTo>
                  <a:lnTo>
                    <a:pt x="8692" y="345"/>
                  </a:lnTo>
                  <a:close/>
                  <a:moveTo>
                    <a:pt x="8502" y="0"/>
                  </a:moveTo>
                  <a:cubicBezTo>
                    <a:pt x="8406" y="0"/>
                    <a:pt x="8323" y="84"/>
                    <a:pt x="8323" y="179"/>
                  </a:cubicBezTo>
                  <a:lnTo>
                    <a:pt x="8323" y="7001"/>
                  </a:lnTo>
                  <a:lnTo>
                    <a:pt x="7013" y="7001"/>
                  </a:lnTo>
                  <a:lnTo>
                    <a:pt x="7013" y="2203"/>
                  </a:lnTo>
                  <a:cubicBezTo>
                    <a:pt x="7013" y="2120"/>
                    <a:pt x="6930" y="2024"/>
                    <a:pt x="6835" y="2024"/>
                  </a:cubicBezTo>
                  <a:lnTo>
                    <a:pt x="4989" y="2024"/>
                  </a:lnTo>
                  <a:cubicBezTo>
                    <a:pt x="4894" y="2024"/>
                    <a:pt x="4811" y="2108"/>
                    <a:pt x="4811" y="2203"/>
                  </a:cubicBezTo>
                  <a:lnTo>
                    <a:pt x="4811" y="7001"/>
                  </a:lnTo>
                  <a:lnTo>
                    <a:pt x="3501" y="7001"/>
                  </a:lnTo>
                  <a:lnTo>
                    <a:pt x="3501" y="3132"/>
                  </a:lnTo>
                  <a:cubicBezTo>
                    <a:pt x="3501" y="3036"/>
                    <a:pt x="3418" y="2953"/>
                    <a:pt x="3322" y="2953"/>
                  </a:cubicBezTo>
                  <a:lnTo>
                    <a:pt x="1477" y="2953"/>
                  </a:lnTo>
                  <a:cubicBezTo>
                    <a:pt x="1382" y="2953"/>
                    <a:pt x="1298" y="3024"/>
                    <a:pt x="1298" y="3132"/>
                  </a:cubicBezTo>
                  <a:lnTo>
                    <a:pt x="1298" y="7001"/>
                  </a:lnTo>
                  <a:lnTo>
                    <a:pt x="179" y="7001"/>
                  </a:lnTo>
                  <a:cubicBezTo>
                    <a:pt x="84" y="7001"/>
                    <a:pt x="1" y="7073"/>
                    <a:pt x="1" y="7180"/>
                  </a:cubicBezTo>
                  <a:cubicBezTo>
                    <a:pt x="1" y="7287"/>
                    <a:pt x="72" y="7358"/>
                    <a:pt x="179" y="7358"/>
                  </a:cubicBezTo>
                  <a:lnTo>
                    <a:pt x="11597" y="7358"/>
                  </a:lnTo>
                  <a:cubicBezTo>
                    <a:pt x="11681" y="7358"/>
                    <a:pt x="11776" y="7287"/>
                    <a:pt x="11776" y="7180"/>
                  </a:cubicBezTo>
                  <a:cubicBezTo>
                    <a:pt x="11800" y="7073"/>
                    <a:pt x="11728" y="7001"/>
                    <a:pt x="11633" y="7001"/>
                  </a:cubicBezTo>
                  <a:lnTo>
                    <a:pt x="10526" y="7001"/>
                  </a:lnTo>
                  <a:lnTo>
                    <a:pt x="10526" y="179"/>
                  </a:lnTo>
                  <a:cubicBezTo>
                    <a:pt x="10526" y="95"/>
                    <a:pt x="10442" y="0"/>
                    <a:pt x="10347" y="0"/>
                  </a:cubicBezTo>
                  <a:close/>
                </a:path>
              </a:pathLst>
            </a:custGeom>
            <a:solidFill>
              <a:srgbClr val="FFFFFF"/>
            </a:solidFill>
            <a:ln>
              <a:noFill/>
            </a:ln>
          </p:spPr>
          <p:txBody>
            <a:bodyPr spcFirstLastPara="1" wrap="square" lIns="162533" tIns="162533" rIns="162533" bIns="162533" anchor="ctr" anchorCtr="0">
              <a:noAutofit/>
            </a:bodyPr>
            <a:lstStyle/>
            <a:p>
              <a:pPr defTabSz="1219170">
                <a:buClr>
                  <a:srgbClr val="000000"/>
                </a:buClr>
                <a:buSzPts val="1867"/>
              </a:pPr>
              <a:endParaRPr sz="2489" kern="0">
                <a:solidFill>
                  <a:srgbClr val="FFFFFF"/>
                </a:solidFill>
                <a:latin typeface="Arial"/>
                <a:ea typeface="Arial"/>
                <a:cs typeface="Arial"/>
                <a:sym typeface="Arial"/>
              </a:endParaRPr>
            </a:p>
          </p:txBody>
        </p:sp>
        <p:sp>
          <p:nvSpPr>
            <p:cNvPr id="241" name="Google Shape;241;p39"/>
            <p:cNvSpPr/>
            <p:nvPr/>
          </p:nvSpPr>
          <p:spPr>
            <a:xfrm>
              <a:off x="5883633" y="2210354"/>
              <a:ext cx="574415" cy="316486"/>
            </a:xfrm>
            <a:custGeom>
              <a:avLst/>
              <a:gdLst/>
              <a:ahLst/>
              <a:cxnLst/>
              <a:rect l="l" t="t" r="r" b="b"/>
              <a:pathLst>
                <a:path w="11241" h="6789" extrusionOk="0">
                  <a:moveTo>
                    <a:pt x="10668" y="0"/>
                  </a:moveTo>
                  <a:cubicBezTo>
                    <a:pt x="10653" y="0"/>
                    <a:pt x="10637" y="1"/>
                    <a:pt x="10621" y="2"/>
                  </a:cubicBezTo>
                  <a:lnTo>
                    <a:pt x="9145" y="181"/>
                  </a:lnTo>
                  <a:cubicBezTo>
                    <a:pt x="8847" y="216"/>
                    <a:pt x="8633" y="490"/>
                    <a:pt x="8669" y="788"/>
                  </a:cubicBezTo>
                  <a:cubicBezTo>
                    <a:pt x="8691" y="1064"/>
                    <a:pt x="8938" y="1268"/>
                    <a:pt x="9211" y="1268"/>
                  </a:cubicBezTo>
                  <a:cubicBezTo>
                    <a:pt x="9232" y="1268"/>
                    <a:pt x="9254" y="1267"/>
                    <a:pt x="9276" y="1264"/>
                  </a:cubicBezTo>
                  <a:lnTo>
                    <a:pt x="9395" y="1252"/>
                  </a:lnTo>
                  <a:lnTo>
                    <a:pt x="9395" y="1252"/>
                  </a:lnTo>
                  <a:cubicBezTo>
                    <a:pt x="7597" y="3348"/>
                    <a:pt x="5442" y="4443"/>
                    <a:pt x="3918" y="4979"/>
                  </a:cubicBezTo>
                  <a:cubicBezTo>
                    <a:pt x="2025" y="5657"/>
                    <a:pt x="561" y="5717"/>
                    <a:pt x="537" y="5717"/>
                  </a:cubicBezTo>
                  <a:cubicBezTo>
                    <a:pt x="239" y="5729"/>
                    <a:pt x="1" y="5967"/>
                    <a:pt x="25" y="6265"/>
                  </a:cubicBezTo>
                  <a:cubicBezTo>
                    <a:pt x="37" y="6562"/>
                    <a:pt x="275" y="6789"/>
                    <a:pt x="561" y="6789"/>
                  </a:cubicBezTo>
                  <a:lnTo>
                    <a:pt x="572" y="6789"/>
                  </a:lnTo>
                  <a:cubicBezTo>
                    <a:pt x="632" y="6789"/>
                    <a:pt x="2192" y="6729"/>
                    <a:pt x="4263" y="6003"/>
                  </a:cubicBezTo>
                  <a:cubicBezTo>
                    <a:pt x="5418" y="5586"/>
                    <a:pt x="6514" y="5050"/>
                    <a:pt x="7490" y="4383"/>
                  </a:cubicBezTo>
                  <a:cubicBezTo>
                    <a:pt x="7561" y="4324"/>
                    <a:pt x="7597" y="4217"/>
                    <a:pt x="7538" y="4145"/>
                  </a:cubicBezTo>
                  <a:cubicBezTo>
                    <a:pt x="7501" y="4093"/>
                    <a:pt x="7445" y="4065"/>
                    <a:pt x="7391" y="4065"/>
                  </a:cubicBezTo>
                  <a:cubicBezTo>
                    <a:pt x="7358" y="4065"/>
                    <a:pt x="7326" y="4075"/>
                    <a:pt x="7299" y="4098"/>
                  </a:cubicBezTo>
                  <a:cubicBezTo>
                    <a:pt x="6335" y="4753"/>
                    <a:pt x="5275" y="5288"/>
                    <a:pt x="4144" y="5693"/>
                  </a:cubicBezTo>
                  <a:cubicBezTo>
                    <a:pt x="2132" y="6408"/>
                    <a:pt x="632" y="6467"/>
                    <a:pt x="561" y="6467"/>
                  </a:cubicBezTo>
                  <a:cubicBezTo>
                    <a:pt x="453" y="6467"/>
                    <a:pt x="358" y="6372"/>
                    <a:pt x="358" y="6265"/>
                  </a:cubicBezTo>
                  <a:cubicBezTo>
                    <a:pt x="358" y="6169"/>
                    <a:pt x="441" y="6074"/>
                    <a:pt x="561" y="6062"/>
                  </a:cubicBezTo>
                  <a:cubicBezTo>
                    <a:pt x="572" y="6062"/>
                    <a:pt x="2085" y="6003"/>
                    <a:pt x="4037" y="5300"/>
                  </a:cubicBezTo>
                  <a:cubicBezTo>
                    <a:pt x="5680" y="4717"/>
                    <a:pt x="8026" y="3514"/>
                    <a:pt x="9943" y="1133"/>
                  </a:cubicBezTo>
                  <a:cubicBezTo>
                    <a:pt x="10035" y="1018"/>
                    <a:pt x="9949" y="847"/>
                    <a:pt x="9813" y="847"/>
                  </a:cubicBezTo>
                  <a:cubicBezTo>
                    <a:pt x="9809" y="847"/>
                    <a:pt x="9804" y="847"/>
                    <a:pt x="9800" y="847"/>
                  </a:cubicBezTo>
                  <a:lnTo>
                    <a:pt x="9252" y="931"/>
                  </a:lnTo>
                  <a:cubicBezTo>
                    <a:pt x="9244" y="932"/>
                    <a:pt x="9236" y="932"/>
                    <a:pt x="9228" y="932"/>
                  </a:cubicBezTo>
                  <a:cubicBezTo>
                    <a:pt x="9139" y="932"/>
                    <a:pt x="9049" y="874"/>
                    <a:pt x="9038" y="776"/>
                  </a:cubicBezTo>
                  <a:cubicBezTo>
                    <a:pt x="9014" y="657"/>
                    <a:pt x="9085" y="550"/>
                    <a:pt x="9204" y="538"/>
                  </a:cubicBezTo>
                  <a:lnTo>
                    <a:pt x="10681" y="359"/>
                  </a:lnTo>
                  <a:cubicBezTo>
                    <a:pt x="10688" y="358"/>
                    <a:pt x="10696" y="358"/>
                    <a:pt x="10703" y="358"/>
                  </a:cubicBezTo>
                  <a:cubicBezTo>
                    <a:pt x="10812" y="358"/>
                    <a:pt x="10895" y="438"/>
                    <a:pt x="10895" y="550"/>
                  </a:cubicBezTo>
                  <a:lnTo>
                    <a:pt x="10895" y="2026"/>
                  </a:lnTo>
                  <a:cubicBezTo>
                    <a:pt x="10895" y="2133"/>
                    <a:pt x="10812" y="2217"/>
                    <a:pt x="10705" y="2217"/>
                  </a:cubicBezTo>
                  <a:cubicBezTo>
                    <a:pt x="10598" y="2217"/>
                    <a:pt x="10514" y="2133"/>
                    <a:pt x="10514" y="2026"/>
                  </a:cubicBezTo>
                  <a:lnTo>
                    <a:pt x="10514" y="1586"/>
                  </a:lnTo>
                  <a:cubicBezTo>
                    <a:pt x="10514" y="1502"/>
                    <a:pt x="10467" y="1443"/>
                    <a:pt x="10407" y="1419"/>
                  </a:cubicBezTo>
                  <a:cubicBezTo>
                    <a:pt x="10387" y="1409"/>
                    <a:pt x="10368" y="1405"/>
                    <a:pt x="10349" y="1405"/>
                  </a:cubicBezTo>
                  <a:cubicBezTo>
                    <a:pt x="10298" y="1405"/>
                    <a:pt x="10251" y="1435"/>
                    <a:pt x="10217" y="1478"/>
                  </a:cubicBezTo>
                  <a:cubicBezTo>
                    <a:pt x="9574" y="2264"/>
                    <a:pt x="8835" y="2979"/>
                    <a:pt x="8026" y="3610"/>
                  </a:cubicBezTo>
                  <a:cubicBezTo>
                    <a:pt x="7954" y="3669"/>
                    <a:pt x="7942" y="3764"/>
                    <a:pt x="8002" y="3848"/>
                  </a:cubicBezTo>
                  <a:cubicBezTo>
                    <a:pt x="8036" y="3888"/>
                    <a:pt x="8081" y="3910"/>
                    <a:pt x="8129" y="3910"/>
                  </a:cubicBezTo>
                  <a:cubicBezTo>
                    <a:pt x="8166" y="3910"/>
                    <a:pt x="8204" y="3897"/>
                    <a:pt x="8240" y="3872"/>
                  </a:cubicBezTo>
                  <a:cubicBezTo>
                    <a:pt x="8931" y="3336"/>
                    <a:pt x="9585" y="2729"/>
                    <a:pt x="10169" y="2062"/>
                  </a:cubicBezTo>
                  <a:cubicBezTo>
                    <a:pt x="10181" y="2336"/>
                    <a:pt x="10419" y="2574"/>
                    <a:pt x="10705" y="2574"/>
                  </a:cubicBezTo>
                  <a:cubicBezTo>
                    <a:pt x="11002" y="2574"/>
                    <a:pt x="11240" y="2336"/>
                    <a:pt x="11240" y="2038"/>
                  </a:cubicBezTo>
                  <a:lnTo>
                    <a:pt x="11240" y="573"/>
                  </a:lnTo>
                  <a:cubicBezTo>
                    <a:pt x="11240" y="395"/>
                    <a:pt x="11169" y="240"/>
                    <a:pt x="11050" y="133"/>
                  </a:cubicBezTo>
                  <a:cubicBezTo>
                    <a:pt x="10943" y="47"/>
                    <a:pt x="10807" y="0"/>
                    <a:pt x="10668" y="0"/>
                  </a:cubicBezTo>
                  <a:close/>
                </a:path>
              </a:pathLst>
            </a:custGeom>
            <a:solidFill>
              <a:srgbClr val="FFFFFF"/>
            </a:solidFill>
            <a:ln>
              <a:noFill/>
            </a:ln>
          </p:spPr>
          <p:txBody>
            <a:bodyPr spcFirstLastPara="1" wrap="square" lIns="162533" tIns="162533" rIns="162533" bIns="162533" anchor="ctr" anchorCtr="0">
              <a:noAutofit/>
            </a:bodyPr>
            <a:lstStyle/>
            <a:p>
              <a:pPr defTabSz="1219170">
                <a:buClr>
                  <a:srgbClr val="000000"/>
                </a:buClr>
                <a:buSzPts val="1867"/>
              </a:pPr>
              <a:endParaRPr sz="2489" kern="0">
                <a:solidFill>
                  <a:srgbClr val="FFFFFF"/>
                </a:solidFill>
                <a:latin typeface="Arial"/>
                <a:ea typeface="Arial"/>
                <a:cs typeface="Arial"/>
                <a:sym typeface="Arial"/>
              </a:endParaRPr>
            </a:p>
          </p:txBody>
        </p:sp>
      </p:grpSp>
      <p:sp>
        <p:nvSpPr>
          <p:cNvPr id="242" name="Google Shape;242;p39"/>
          <p:cNvSpPr txBox="1"/>
          <p:nvPr/>
        </p:nvSpPr>
        <p:spPr>
          <a:xfrm>
            <a:off x="6737217" y="3479667"/>
            <a:ext cx="2302000" cy="689200"/>
          </a:xfrm>
          <a:prstGeom prst="rect">
            <a:avLst/>
          </a:prstGeom>
          <a:noFill/>
          <a:ln>
            <a:noFill/>
          </a:ln>
        </p:spPr>
        <p:txBody>
          <a:bodyPr spcFirstLastPara="1" wrap="square" lIns="162533" tIns="162533" rIns="162533" bIns="162533" anchor="t" anchorCtr="0">
            <a:noAutofit/>
          </a:bodyPr>
          <a:lstStyle/>
          <a:p>
            <a:pPr algn="ctr" defTabSz="1219170">
              <a:buClr>
                <a:srgbClr val="41B6E6"/>
              </a:buClr>
              <a:buSzPts val="2400"/>
            </a:pPr>
            <a:r>
              <a:rPr lang="en" sz="2177" b="1" kern="0">
                <a:solidFill>
                  <a:srgbClr val="434343"/>
                </a:solidFill>
                <a:latin typeface="Arial"/>
                <a:cs typeface="Arial"/>
                <a:sym typeface="Arial"/>
              </a:rPr>
              <a:t>Reporting and Systems Learning</a:t>
            </a:r>
            <a:endParaRPr sz="1200" kern="0">
              <a:solidFill>
                <a:srgbClr val="434343"/>
              </a:solidFill>
              <a:latin typeface="Arial"/>
              <a:cs typeface="Arial"/>
              <a:sym typeface="Arial"/>
            </a:endParaRPr>
          </a:p>
        </p:txBody>
      </p:sp>
      <p:sp>
        <p:nvSpPr>
          <p:cNvPr id="243" name="Google Shape;243;p39"/>
          <p:cNvSpPr txBox="1"/>
          <p:nvPr/>
        </p:nvSpPr>
        <p:spPr>
          <a:xfrm>
            <a:off x="9312896" y="4013765"/>
            <a:ext cx="2390400" cy="689200"/>
          </a:xfrm>
          <a:prstGeom prst="rect">
            <a:avLst/>
          </a:prstGeom>
          <a:noFill/>
          <a:ln>
            <a:noFill/>
          </a:ln>
        </p:spPr>
        <p:txBody>
          <a:bodyPr spcFirstLastPara="1" wrap="square" lIns="162533" tIns="162533" rIns="162533" bIns="162533" anchor="t" anchorCtr="0">
            <a:noAutofit/>
          </a:bodyPr>
          <a:lstStyle/>
          <a:p>
            <a:pPr algn="ctr" defTabSz="1219170">
              <a:buClr>
                <a:srgbClr val="41B6E6"/>
              </a:buClr>
              <a:buSzPts val="2400"/>
            </a:pPr>
            <a:r>
              <a:rPr lang="en" sz="2933" b="1" kern="0">
                <a:solidFill>
                  <a:srgbClr val="058D9E"/>
                </a:solidFill>
                <a:latin typeface="Arial"/>
                <a:cs typeface="Arial"/>
                <a:sym typeface="Arial"/>
              </a:rPr>
              <a:t>Respectful Care</a:t>
            </a:r>
            <a:endParaRPr sz="1067" kern="0">
              <a:solidFill>
                <a:srgbClr val="058D9E"/>
              </a:solidFill>
              <a:latin typeface="Arial"/>
              <a:cs typeface="Arial"/>
              <a:sym typeface="Arial"/>
            </a:endParaRPr>
          </a:p>
        </p:txBody>
      </p:sp>
      <p:pic>
        <p:nvPicPr>
          <p:cNvPr id="244" name="Google Shape;244;p39"/>
          <p:cNvPicPr preferRelativeResize="0"/>
          <p:nvPr/>
        </p:nvPicPr>
        <p:blipFill>
          <a:blip r:embed="rId3">
            <a:alphaModFix/>
          </a:blip>
          <a:stretch>
            <a:fillRect/>
          </a:stretch>
        </p:blipFill>
        <p:spPr>
          <a:xfrm>
            <a:off x="3259018" y="2535434"/>
            <a:ext cx="812965" cy="812401"/>
          </a:xfrm>
          <a:prstGeom prst="rect">
            <a:avLst/>
          </a:prstGeom>
          <a:noFill/>
          <a:ln>
            <a:noFill/>
          </a:ln>
        </p:spPr>
      </p:pic>
      <p:sp>
        <p:nvSpPr>
          <p:cNvPr id="245" name="Google Shape;245;p39"/>
          <p:cNvSpPr txBox="1"/>
          <p:nvPr/>
        </p:nvSpPr>
        <p:spPr>
          <a:xfrm>
            <a:off x="226567" y="5960300"/>
            <a:ext cx="6364800" cy="1290121"/>
          </a:xfrm>
          <a:prstGeom prst="rect">
            <a:avLst/>
          </a:prstGeom>
          <a:noFill/>
          <a:ln>
            <a:noFill/>
          </a:ln>
        </p:spPr>
        <p:txBody>
          <a:bodyPr spcFirstLastPara="1" wrap="square" lIns="121900" tIns="121900" rIns="121900" bIns="121900" anchor="t" anchorCtr="0">
            <a:spAutoFit/>
          </a:bodyPr>
          <a:lstStyle/>
          <a:p>
            <a:pPr defTabSz="1219170">
              <a:spcBef>
                <a:spcPts val="3467"/>
              </a:spcBef>
              <a:spcAft>
                <a:spcPts val="2400"/>
              </a:spcAft>
              <a:buClr>
                <a:srgbClr val="000000"/>
              </a:buClr>
            </a:pPr>
            <a:r>
              <a:rPr lang="en" sz="1867" u="sng" kern="0">
                <a:solidFill>
                  <a:srgbClr val="1172BA"/>
                </a:solidFill>
                <a:latin typeface="Arial"/>
                <a:cs typeface="Arial"/>
                <a:sym typeface="Arial"/>
                <a:hlinkClick r:id="rId4">
                  <a:extLst>
                    <a:ext uri="{A12FA001-AC4F-418D-AE19-62706E023703}">
                      <ahyp:hlinkClr xmlns:ahyp="http://schemas.microsoft.com/office/drawing/2018/hyperlinkcolor" val="tx"/>
                    </a:ext>
                  </a:extLst>
                </a:hlinkClick>
              </a:rPr>
              <a:t>https://saferbirth.org/patient-safety-bundles/</a:t>
            </a:r>
            <a:endParaRPr sz="1867" kern="0">
              <a:solidFill>
                <a:srgbClr val="000000"/>
              </a:solidFill>
              <a:latin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0"/>
          <p:cNvSpPr txBox="1">
            <a:spLocks noGrp="1"/>
          </p:cNvSpPr>
          <p:nvPr>
            <p:ph type="title"/>
          </p:nvPr>
        </p:nvSpPr>
        <p:spPr>
          <a:xfrm>
            <a:off x="611600" y="675067"/>
            <a:ext cx="8228400" cy="812400"/>
          </a:xfrm>
          <a:prstGeom prst="rect">
            <a:avLst/>
          </a:prstGeom>
        </p:spPr>
        <p:txBody>
          <a:bodyPr spcFirstLastPara="1" wrap="square" lIns="121900" tIns="121900" rIns="121900" bIns="121900" anchor="t" anchorCtr="0">
            <a:noAutofit/>
          </a:bodyPr>
          <a:lstStyle/>
          <a:p>
            <a:r>
              <a:rPr lang="en"/>
              <a:t>What does each HIPS include?</a:t>
            </a:r>
            <a:endParaRPr/>
          </a:p>
        </p:txBody>
      </p:sp>
      <p:sp>
        <p:nvSpPr>
          <p:cNvPr id="251" name="Google Shape;251;p40"/>
          <p:cNvSpPr txBox="1">
            <a:spLocks noGrp="1"/>
          </p:cNvSpPr>
          <p:nvPr>
            <p:ph type="subTitle" idx="1"/>
          </p:nvPr>
        </p:nvSpPr>
        <p:spPr>
          <a:xfrm>
            <a:off x="611600" y="1674767"/>
            <a:ext cx="10645200" cy="4748800"/>
          </a:xfrm>
          <a:prstGeom prst="rect">
            <a:avLst/>
          </a:prstGeom>
        </p:spPr>
        <p:txBody>
          <a:bodyPr spcFirstLastPara="1" wrap="square" lIns="121900" tIns="121900" rIns="121900" bIns="121900" anchor="t" anchorCtr="0">
            <a:noAutofit/>
          </a:bodyPr>
          <a:lstStyle/>
          <a:p>
            <a:r>
              <a:rPr lang="en"/>
              <a:t>Each set includes three resources to support implementation of high impact practices:</a:t>
            </a:r>
            <a:endParaRPr/>
          </a:p>
          <a:p>
            <a:endParaRPr/>
          </a:p>
          <a:p>
            <a:pPr marL="609585" indent="-482588">
              <a:buChar char="●"/>
            </a:pPr>
            <a:r>
              <a:rPr lang="en"/>
              <a:t>Webinar archive</a:t>
            </a:r>
            <a:endParaRPr/>
          </a:p>
          <a:p>
            <a:pPr marL="609585" indent="-482588">
              <a:buChar char="●"/>
            </a:pPr>
            <a:r>
              <a:rPr lang="en"/>
              <a:t>Job aid </a:t>
            </a:r>
            <a:endParaRPr/>
          </a:p>
          <a:p>
            <a:pPr marL="609585" indent="-482588">
              <a:buChar char="●"/>
            </a:pPr>
            <a:r>
              <a:rPr lang="en"/>
              <a:t>Measurement tool</a:t>
            </a:r>
            <a:endParaRPr/>
          </a:p>
        </p:txBody>
      </p:sp>
      <p:pic>
        <p:nvPicPr>
          <p:cNvPr id="252" name="Google Shape;252;p40"/>
          <p:cNvPicPr preferRelativeResize="0"/>
          <p:nvPr/>
        </p:nvPicPr>
        <p:blipFill>
          <a:blip r:embed="rId3">
            <a:alphaModFix/>
          </a:blip>
          <a:stretch>
            <a:fillRect/>
          </a:stretch>
        </p:blipFill>
        <p:spPr>
          <a:xfrm>
            <a:off x="6989597" y="2719266"/>
            <a:ext cx="3542935" cy="309700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1"/>
          <p:cNvSpPr txBox="1">
            <a:spLocks noGrp="1"/>
          </p:cNvSpPr>
          <p:nvPr>
            <p:ph type="subTitle" idx="1"/>
          </p:nvPr>
        </p:nvSpPr>
        <p:spPr>
          <a:xfrm>
            <a:off x="6376867" y="1655367"/>
            <a:ext cx="4819200" cy="3726400"/>
          </a:xfrm>
          <a:prstGeom prst="rect">
            <a:avLst/>
          </a:prstGeom>
        </p:spPr>
        <p:txBody>
          <a:bodyPr spcFirstLastPara="1" wrap="square" lIns="121900" tIns="121900" rIns="121900" bIns="121900" anchor="t" anchorCtr="0">
            <a:noAutofit/>
          </a:bodyPr>
          <a:lstStyle/>
          <a:p>
            <a:pPr>
              <a:spcBef>
                <a:spcPts val="1600"/>
              </a:spcBef>
              <a:spcAft>
                <a:spcPts val="1600"/>
              </a:spcAft>
            </a:pPr>
            <a:r>
              <a:rPr lang="en"/>
              <a:t>The HIPS provide </a:t>
            </a:r>
            <a:r>
              <a:rPr lang="en" b="1"/>
              <a:t>recommendations</a:t>
            </a:r>
            <a:r>
              <a:rPr lang="en"/>
              <a:t> and </a:t>
            </a:r>
            <a:r>
              <a:rPr lang="en" b="1"/>
              <a:t>resources</a:t>
            </a:r>
            <a:r>
              <a:rPr lang="en"/>
              <a:t> to strengthen the healthcare system by enhancing clinical care processes and continuity, and addressing maternal health differences across populations.</a:t>
            </a:r>
            <a:endParaRPr/>
          </a:p>
        </p:txBody>
      </p:sp>
      <p:pic>
        <p:nvPicPr>
          <p:cNvPr id="258" name="Google Shape;258;p41"/>
          <p:cNvPicPr preferRelativeResize="0"/>
          <p:nvPr/>
        </p:nvPicPr>
        <p:blipFill rotWithShape="1">
          <a:blip r:embed="rId3">
            <a:alphaModFix/>
          </a:blip>
          <a:srcRect/>
          <a:stretch/>
        </p:blipFill>
        <p:spPr>
          <a:xfrm>
            <a:off x="400967" y="426859"/>
            <a:ext cx="4781832" cy="6186503"/>
          </a:xfrm>
          <a:prstGeom prst="rect">
            <a:avLst/>
          </a:prstGeom>
          <a:noFill/>
          <a:ln w="9525" cap="flat" cmpd="sng">
            <a:solidFill>
              <a:srgbClr val="595959"/>
            </a:solidFill>
            <a:prstDash val="solid"/>
            <a:round/>
            <a:headEnd type="none" w="sm" len="sm"/>
            <a:tailEnd type="none" w="sm" len="sm"/>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2"/>
          <p:cNvSpPr txBox="1">
            <a:spLocks noGrp="1"/>
          </p:cNvSpPr>
          <p:nvPr>
            <p:ph type="title"/>
          </p:nvPr>
        </p:nvSpPr>
        <p:spPr>
          <a:xfrm>
            <a:off x="611600" y="675067"/>
            <a:ext cx="8270800" cy="812400"/>
          </a:xfrm>
          <a:prstGeom prst="rect">
            <a:avLst/>
          </a:prstGeom>
        </p:spPr>
        <p:txBody>
          <a:bodyPr spcFirstLastPara="1" wrap="square" lIns="121900" tIns="121900" rIns="121900" bIns="121900" anchor="t" anchorCtr="0">
            <a:noAutofit/>
          </a:bodyPr>
          <a:lstStyle/>
          <a:p>
            <a:r>
              <a:rPr lang="en" sz="3867"/>
              <a:t>How to access the HIPS series?</a:t>
            </a:r>
            <a:endParaRPr sz="3867"/>
          </a:p>
        </p:txBody>
      </p:sp>
      <p:sp>
        <p:nvSpPr>
          <p:cNvPr id="264" name="Google Shape;264;p42"/>
          <p:cNvSpPr txBox="1">
            <a:spLocks noGrp="1"/>
          </p:cNvSpPr>
          <p:nvPr>
            <p:ph type="subTitle" idx="1"/>
          </p:nvPr>
        </p:nvSpPr>
        <p:spPr>
          <a:xfrm>
            <a:off x="611600" y="2282000"/>
            <a:ext cx="10560400" cy="2294000"/>
          </a:xfrm>
          <a:prstGeom prst="rect">
            <a:avLst/>
          </a:prstGeom>
        </p:spPr>
        <p:txBody>
          <a:bodyPr spcFirstLastPara="1" wrap="square" lIns="121900" tIns="121900" rIns="121900" bIns="121900" anchor="t" anchorCtr="0">
            <a:noAutofit/>
          </a:bodyPr>
          <a:lstStyle/>
          <a:p>
            <a:pPr marL="609585">
              <a:spcBef>
                <a:spcPts val="1600"/>
              </a:spcBef>
            </a:pPr>
            <a:endParaRPr/>
          </a:p>
          <a:p>
            <a:pPr marL="609585">
              <a:spcBef>
                <a:spcPts val="1600"/>
              </a:spcBef>
            </a:pPr>
            <a:endParaRPr/>
          </a:p>
          <a:p>
            <a:pPr marL="609585">
              <a:spcBef>
                <a:spcPts val="1600"/>
              </a:spcBef>
            </a:pPr>
            <a:endParaRPr/>
          </a:p>
          <a:p>
            <a:pPr marL="609585">
              <a:spcBef>
                <a:spcPts val="1600"/>
              </a:spcBef>
            </a:pPr>
            <a:endParaRPr/>
          </a:p>
          <a:p>
            <a:pPr marL="609585">
              <a:spcBef>
                <a:spcPts val="1600"/>
              </a:spcBef>
            </a:pPr>
            <a:endParaRPr/>
          </a:p>
          <a:p>
            <a:pPr>
              <a:spcBef>
                <a:spcPts val="1600"/>
              </a:spcBef>
            </a:pPr>
            <a:r>
              <a:rPr lang="en"/>
              <a:t>          Search “high impact practice sets” on </a:t>
            </a:r>
            <a:r>
              <a:rPr lang="en" b="1">
                <a:solidFill>
                  <a:schemeClr val="dk1"/>
                </a:solidFill>
              </a:rPr>
              <a:t>www.rhntc.org</a:t>
            </a:r>
            <a:endParaRPr/>
          </a:p>
          <a:p>
            <a:pPr>
              <a:spcBef>
                <a:spcPts val="1600"/>
              </a:spcBef>
            </a:pPr>
            <a:endParaRPr/>
          </a:p>
          <a:p>
            <a:pPr algn="ctr">
              <a:spcBef>
                <a:spcPts val="1600"/>
              </a:spcBef>
              <a:spcAft>
                <a:spcPts val="1600"/>
              </a:spcAft>
            </a:pPr>
            <a:endParaRPr b="1">
              <a:solidFill>
                <a:schemeClr val="dk1"/>
              </a:solidFill>
            </a:endParaRPr>
          </a:p>
        </p:txBody>
      </p:sp>
      <p:pic>
        <p:nvPicPr>
          <p:cNvPr id="265" name="Google Shape;265;p42" title="Screen Shot 2025-06-11 at 10.41.02 AM.png"/>
          <p:cNvPicPr preferRelativeResize="0"/>
          <p:nvPr/>
        </p:nvPicPr>
        <p:blipFill>
          <a:blip r:embed="rId3">
            <a:alphaModFix/>
          </a:blip>
          <a:stretch>
            <a:fillRect/>
          </a:stretch>
        </p:blipFill>
        <p:spPr>
          <a:xfrm>
            <a:off x="1904868" y="1658201"/>
            <a:ext cx="8127003" cy="373016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5E09-94DC-0BCC-CE18-40750DA9F111}"/>
              </a:ext>
            </a:extLst>
          </p:cNvPr>
          <p:cNvSpPr>
            <a:spLocks noGrp="1"/>
          </p:cNvSpPr>
          <p:nvPr>
            <p:ph type="title"/>
          </p:nvPr>
        </p:nvSpPr>
        <p:spPr/>
        <p:txBody>
          <a:bodyPr/>
          <a:lstStyle/>
          <a:p>
            <a:r>
              <a:rPr lang="en-US"/>
              <a:t>Session Description </a:t>
            </a:r>
          </a:p>
        </p:txBody>
      </p:sp>
      <p:sp>
        <p:nvSpPr>
          <p:cNvPr id="5" name="TextBox 4">
            <a:extLst>
              <a:ext uri="{FF2B5EF4-FFF2-40B4-BE49-F238E27FC236}">
                <a16:creationId xmlns:a16="http://schemas.microsoft.com/office/drawing/2014/main" id="{B017D113-21BB-B73F-8F72-436E1CE263C2}"/>
              </a:ext>
            </a:extLst>
          </p:cNvPr>
          <p:cNvSpPr txBox="1"/>
          <p:nvPr/>
        </p:nvSpPr>
        <p:spPr>
          <a:xfrm>
            <a:off x="1817915" y="1404257"/>
            <a:ext cx="8220268"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D1F25"/>
                </a:solidFill>
                <a:effectLst/>
                <a:uLnTx/>
                <a:uFillTx/>
                <a:latin typeface="-apple-system"/>
                <a:ea typeface="+mn-ea"/>
                <a:cs typeface="+mn-cs"/>
              </a:rPr>
              <a:t>In this webinar, participants will receive practical information on how to use data and assessment to inform and improve obstetric emergency readiness efforts. Feasible strategies for the use of data to support obstetric emergency readiness will be shared, as well as data collection resources for use of the AIM Obstetric Emergency Readiness Resource Kit.</a:t>
            </a:r>
            <a:endParaRPr kumimoji="0" lang="en-US" sz="1800" b="0" i="1" u="none" strike="noStrike" kern="1200" cap="none" spc="0" normalizeH="0" baseline="0" noProof="0">
              <a:ln>
                <a:noFill/>
              </a:ln>
              <a:solidFill>
                <a:prstClr val="black"/>
              </a:solidFill>
              <a:effectLst/>
              <a:uLnTx/>
              <a:uFillTx/>
              <a:latin typeface="Open Sans"/>
              <a:ea typeface="+mn-ea"/>
              <a:cs typeface="+mn-cs"/>
            </a:endParaRPr>
          </a:p>
        </p:txBody>
      </p:sp>
      <p:sp>
        <p:nvSpPr>
          <p:cNvPr id="7" name="TextBox 6">
            <a:extLst>
              <a:ext uri="{FF2B5EF4-FFF2-40B4-BE49-F238E27FC236}">
                <a16:creationId xmlns:a16="http://schemas.microsoft.com/office/drawing/2014/main" id="{020FE422-D358-C854-A49F-A9EBACB38F6D}"/>
              </a:ext>
            </a:extLst>
          </p:cNvPr>
          <p:cNvSpPr txBox="1"/>
          <p:nvPr/>
        </p:nvSpPr>
        <p:spPr>
          <a:xfrm>
            <a:off x="1817915" y="3789804"/>
            <a:ext cx="8220268"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D1F25"/>
                </a:solidFill>
                <a:effectLst/>
                <a:uLnTx/>
                <a:uFillTx/>
                <a:latin typeface="-apple-system"/>
                <a:ea typeface="+mn-ea"/>
                <a:cs typeface="+mn-cs"/>
              </a:rPr>
              <a:t>At the end of this webinar, participants will be able to: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a:ln>
                  <a:noFill/>
                </a:ln>
                <a:solidFill>
                  <a:srgbClr val="1D1F25"/>
                </a:solidFill>
                <a:effectLst/>
                <a:uLnTx/>
                <a:uFillTx/>
                <a:latin typeface="-apple-system"/>
                <a:ea typeface="+mn-ea"/>
                <a:cs typeface="+mn-cs"/>
              </a:rPr>
              <a:t>Contextualize the use of data for obstetric emergency readiness and its value for targeting improvement efforts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a:ln>
                  <a:noFill/>
                </a:ln>
                <a:solidFill>
                  <a:srgbClr val="1D1F25"/>
                </a:solidFill>
                <a:effectLst/>
                <a:uLnTx/>
                <a:uFillTx/>
                <a:latin typeface="-apple-system"/>
                <a:ea typeface="+mn-ea"/>
                <a:cs typeface="+mn-cs"/>
              </a:rPr>
              <a:t>Describe best practices for conducting a landscape analysis to inform obstetric emergency readiness efforts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a:ln>
                  <a:noFill/>
                </a:ln>
                <a:solidFill>
                  <a:srgbClr val="1D1F25"/>
                </a:solidFill>
                <a:effectLst/>
                <a:uLnTx/>
                <a:uFillTx/>
                <a:latin typeface="-apple-system"/>
                <a:ea typeface="+mn-ea"/>
                <a:cs typeface="+mn-cs"/>
              </a:rPr>
              <a:t>Identify measurement strategies for data-informed use of the AIM Obstetric Emergency Readiness Resource Kit </a:t>
            </a: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8" name="Title 1">
            <a:extLst>
              <a:ext uri="{FF2B5EF4-FFF2-40B4-BE49-F238E27FC236}">
                <a16:creationId xmlns:a16="http://schemas.microsoft.com/office/drawing/2014/main" id="{5631546D-280B-F05B-56CB-B6ADF1EB4C29}"/>
              </a:ext>
            </a:extLst>
          </p:cNvPr>
          <p:cNvSpPr txBox="1">
            <a:spLocks/>
          </p:cNvSpPr>
          <p:nvPr/>
        </p:nvSpPr>
        <p:spPr>
          <a:xfrm>
            <a:off x="738673" y="27662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Open Sans"/>
                <a:ea typeface="+mj-ea"/>
                <a:cs typeface="+mj-cs"/>
              </a:rPr>
              <a:t>Learning Objectives</a:t>
            </a:r>
          </a:p>
        </p:txBody>
      </p:sp>
    </p:spTree>
    <p:extLst>
      <p:ext uri="{BB962C8B-B14F-4D97-AF65-F5344CB8AC3E}">
        <p14:creationId xmlns:p14="http://schemas.microsoft.com/office/powerpoint/2010/main" val="22568946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3"/>
          <p:cNvSpPr txBox="1">
            <a:spLocks noGrp="1"/>
          </p:cNvSpPr>
          <p:nvPr>
            <p:ph type="title"/>
          </p:nvPr>
        </p:nvSpPr>
        <p:spPr>
          <a:xfrm>
            <a:off x="370600" y="390233"/>
            <a:ext cx="8203600" cy="812400"/>
          </a:xfrm>
          <a:prstGeom prst="rect">
            <a:avLst/>
          </a:prstGeom>
          <a:noFill/>
          <a:ln>
            <a:noFill/>
          </a:ln>
        </p:spPr>
        <p:txBody>
          <a:bodyPr spcFirstLastPara="1" wrap="square" lIns="121900" tIns="121900" rIns="121900" bIns="121900" anchor="t" anchorCtr="0">
            <a:noAutofit/>
          </a:bodyPr>
          <a:lstStyle/>
          <a:p>
            <a:pPr>
              <a:buSzPts val="2800"/>
            </a:pPr>
            <a:r>
              <a:rPr lang="en" sz="4000" b="1">
                <a:solidFill>
                  <a:schemeClr val="dk1"/>
                </a:solidFill>
              </a:rPr>
              <a:t>How were the HIPS developed?</a:t>
            </a:r>
            <a:endParaRPr sz="4000" b="1">
              <a:solidFill>
                <a:schemeClr val="dk1"/>
              </a:solidFill>
            </a:endParaRPr>
          </a:p>
        </p:txBody>
      </p:sp>
      <p:sp>
        <p:nvSpPr>
          <p:cNvPr id="272" name="Google Shape;272;p43"/>
          <p:cNvSpPr txBox="1">
            <a:spLocks noGrp="1"/>
          </p:cNvSpPr>
          <p:nvPr>
            <p:ph type="body" idx="1"/>
          </p:nvPr>
        </p:nvSpPr>
        <p:spPr>
          <a:xfrm>
            <a:off x="370600" y="1202633"/>
            <a:ext cx="6225600" cy="4618800"/>
          </a:xfrm>
          <a:prstGeom prst="rect">
            <a:avLst/>
          </a:prstGeom>
          <a:noFill/>
          <a:ln>
            <a:noFill/>
          </a:ln>
        </p:spPr>
        <p:txBody>
          <a:bodyPr spcFirstLastPara="1" wrap="square" lIns="121900" tIns="121900" rIns="121900" bIns="121900" anchor="t" anchorCtr="0">
            <a:noAutofit/>
          </a:bodyPr>
          <a:lstStyle/>
          <a:p>
            <a:pPr>
              <a:spcBef>
                <a:spcPts val="3467"/>
              </a:spcBef>
              <a:buClr>
                <a:srgbClr val="595959"/>
              </a:buClr>
              <a:buSzPts val="1800"/>
            </a:pPr>
            <a:r>
              <a:rPr lang="en" sz="2400">
                <a:solidFill>
                  <a:schemeClr val="dk2"/>
                </a:solidFill>
              </a:rPr>
              <a:t>Alliance for Innovation on Maternal Health (AIM) Patient Safety Bundles (PSBs) are collections of clinical condition-specific best practices to make birth safer.</a:t>
            </a:r>
            <a:endParaRPr sz="2400">
              <a:solidFill>
                <a:schemeClr val="dk2"/>
              </a:solidFill>
            </a:endParaRPr>
          </a:p>
          <a:p>
            <a:pPr>
              <a:spcBef>
                <a:spcPts val="2400"/>
              </a:spcBef>
            </a:pPr>
            <a:r>
              <a:rPr lang="en" sz="2400">
                <a:solidFill>
                  <a:schemeClr val="dk2"/>
                </a:solidFill>
              </a:rPr>
              <a:t>In collaboration with ACOG, the RHNTC adapted a subset of the PSBs to create High Impact Practice Sets (HIPS) for the outpatient sexual and reproductive health (SRH) setting. </a:t>
            </a:r>
            <a:endParaRPr sz="2400">
              <a:solidFill>
                <a:schemeClr val="dk2"/>
              </a:solidFill>
            </a:endParaRPr>
          </a:p>
          <a:p>
            <a:endParaRPr sz="2400">
              <a:solidFill>
                <a:schemeClr val="dk2"/>
              </a:solidFill>
            </a:endParaRPr>
          </a:p>
          <a:p>
            <a:pPr>
              <a:spcBef>
                <a:spcPts val="3467"/>
              </a:spcBef>
              <a:buClr>
                <a:srgbClr val="595959"/>
              </a:buClr>
              <a:buSzPts val="1800"/>
            </a:pPr>
            <a:r>
              <a:rPr lang="en" u="sng">
                <a:solidFill>
                  <a:srgbClr val="1172BA"/>
                </a:solidFill>
                <a:hlinkClick r:id="rId3">
                  <a:extLst>
                    <a:ext uri="{A12FA001-AC4F-418D-AE19-62706E023703}">
                      <ahyp:hlinkClr xmlns:ahyp="http://schemas.microsoft.com/office/drawing/2018/hyperlinkcolor" val="tx"/>
                    </a:ext>
                  </a:extLst>
                </a:hlinkClick>
              </a:rPr>
              <a:t>https://saferbirth.org/patient-safety-bundles/</a:t>
            </a:r>
            <a:endParaRPr>
              <a:solidFill>
                <a:srgbClr val="595959"/>
              </a:solidFill>
            </a:endParaRPr>
          </a:p>
          <a:p>
            <a:pPr>
              <a:spcBef>
                <a:spcPts val="3467"/>
              </a:spcBef>
              <a:spcAft>
                <a:spcPts val="2400"/>
              </a:spcAft>
              <a:buClr>
                <a:srgbClr val="595959"/>
              </a:buClr>
              <a:buSzPts val="1800"/>
            </a:pPr>
            <a:endParaRPr sz="2400">
              <a:solidFill>
                <a:srgbClr val="595959"/>
              </a:solidFill>
            </a:endParaRPr>
          </a:p>
        </p:txBody>
      </p:sp>
      <p:pic>
        <p:nvPicPr>
          <p:cNvPr id="273" name="Google Shape;273;p43"/>
          <p:cNvPicPr preferRelativeResize="0"/>
          <p:nvPr/>
        </p:nvPicPr>
        <p:blipFill>
          <a:blip r:embed="rId4">
            <a:alphaModFix/>
          </a:blip>
          <a:stretch>
            <a:fillRect/>
          </a:stretch>
        </p:blipFill>
        <p:spPr>
          <a:xfrm>
            <a:off x="6655967" y="1464466"/>
            <a:ext cx="5501600" cy="2498436"/>
          </a:xfrm>
          <a:prstGeom prst="rect">
            <a:avLst/>
          </a:prstGeom>
          <a:noFill/>
          <a:ln>
            <a:noFill/>
          </a:ln>
        </p:spPr>
      </p:pic>
      <p:pic>
        <p:nvPicPr>
          <p:cNvPr id="274" name="Google Shape;274;p43"/>
          <p:cNvPicPr preferRelativeResize="0"/>
          <p:nvPr/>
        </p:nvPicPr>
        <p:blipFill>
          <a:blip r:embed="rId5">
            <a:alphaModFix/>
          </a:blip>
          <a:stretch>
            <a:fillRect/>
          </a:stretch>
        </p:blipFill>
        <p:spPr>
          <a:xfrm>
            <a:off x="7258201" y="3333336"/>
            <a:ext cx="4297131" cy="299666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4"/>
          <p:cNvSpPr txBox="1">
            <a:spLocks noGrp="1"/>
          </p:cNvSpPr>
          <p:nvPr>
            <p:ph type="title"/>
          </p:nvPr>
        </p:nvSpPr>
        <p:spPr>
          <a:xfrm>
            <a:off x="611600" y="675067"/>
            <a:ext cx="8239200" cy="812400"/>
          </a:xfrm>
          <a:prstGeom prst="rect">
            <a:avLst/>
          </a:prstGeom>
        </p:spPr>
        <p:txBody>
          <a:bodyPr spcFirstLastPara="1" wrap="square" lIns="121900" tIns="121900" rIns="121900" bIns="121900" anchor="t" anchorCtr="0">
            <a:noAutofit/>
          </a:bodyPr>
          <a:lstStyle/>
          <a:p>
            <a:r>
              <a:rPr lang="en" sz="3467"/>
              <a:t>Why was the HIPS series developed?</a:t>
            </a:r>
            <a:endParaRPr/>
          </a:p>
        </p:txBody>
      </p:sp>
      <p:sp>
        <p:nvSpPr>
          <p:cNvPr id="280" name="Google Shape;280;p44"/>
          <p:cNvSpPr txBox="1">
            <a:spLocks noGrp="1"/>
          </p:cNvSpPr>
          <p:nvPr>
            <p:ph type="subTitle" idx="1"/>
          </p:nvPr>
        </p:nvSpPr>
        <p:spPr>
          <a:xfrm>
            <a:off x="611600" y="1748933"/>
            <a:ext cx="10846800" cy="4621600"/>
          </a:xfrm>
          <a:prstGeom prst="rect">
            <a:avLst/>
          </a:prstGeom>
        </p:spPr>
        <p:txBody>
          <a:bodyPr spcFirstLastPara="1" wrap="square" lIns="121900" tIns="121900" rIns="121900" bIns="121900" anchor="t" anchorCtr="0">
            <a:noAutofit/>
          </a:bodyPr>
          <a:lstStyle/>
          <a:p>
            <a:pPr marL="609585" indent="-482588">
              <a:buChar char="●"/>
            </a:pPr>
            <a:r>
              <a:rPr lang="en"/>
              <a:t>Developed to address the maternal health crisis in the U.S.</a:t>
            </a:r>
            <a:endParaRPr/>
          </a:p>
          <a:p>
            <a:pPr marL="609585" indent="-482588">
              <a:buChar char="●"/>
            </a:pPr>
            <a:r>
              <a:rPr lang="en"/>
              <a:t>The U.S. has made progress in addressing maternal mortality and severe maternal morbidity in inpatient/perinatal settings, but…</a:t>
            </a:r>
            <a:endParaRPr/>
          </a:p>
          <a:p>
            <a:pPr marL="609585"/>
            <a:endParaRPr/>
          </a:p>
          <a:p>
            <a:pPr marL="609585"/>
            <a:endParaRPr/>
          </a:p>
          <a:p>
            <a:endParaRPr/>
          </a:p>
          <a:p>
            <a:pPr marL="609585"/>
            <a:endParaRPr b="1"/>
          </a:p>
        </p:txBody>
      </p:sp>
      <p:pic>
        <p:nvPicPr>
          <p:cNvPr id="281" name="Google Shape;281;p44"/>
          <p:cNvPicPr preferRelativeResize="0"/>
          <p:nvPr/>
        </p:nvPicPr>
        <p:blipFill rotWithShape="1">
          <a:blip r:embed="rId3">
            <a:alphaModFix/>
          </a:blip>
          <a:srcRect t="7859"/>
          <a:stretch/>
        </p:blipFill>
        <p:spPr>
          <a:xfrm>
            <a:off x="1720816" y="3715300"/>
            <a:ext cx="8628365" cy="2873267"/>
          </a:xfrm>
          <a:prstGeom prst="rect">
            <a:avLst/>
          </a:prstGeom>
          <a:noFill/>
          <a:ln>
            <a:noFill/>
          </a:ln>
        </p:spPr>
      </p:pic>
      <p:sp>
        <p:nvSpPr>
          <p:cNvPr id="282" name="Google Shape;282;p44"/>
          <p:cNvSpPr txBox="1"/>
          <p:nvPr/>
        </p:nvSpPr>
        <p:spPr>
          <a:xfrm>
            <a:off x="191767" y="6370534"/>
            <a:ext cx="5502400" cy="435015"/>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 sz="1067" u="sng" kern="0">
                <a:solidFill>
                  <a:srgbClr val="20627C"/>
                </a:solidFill>
                <a:latin typeface="Arial"/>
                <a:cs typeface="Arial"/>
                <a:sym typeface="Arial"/>
                <a:hlinkClick r:id="rId4">
                  <a:extLst>
                    <a:ext uri="{A12FA001-AC4F-418D-AE19-62706E023703}">
                      <ahyp:hlinkClr xmlns:ahyp="http://schemas.microsoft.com/office/drawing/2018/hyperlinkcolor" val="tx"/>
                    </a:ext>
                  </a:extLst>
                </a:hlinkClick>
              </a:rPr>
              <a:t>https://www.cdc.gov/reproductivehealth/maternal-mortality/erase-mm/data-mmrc.html</a:t>
            </a:r>
            <a:endParaRPr sz="1600" kern="0">
              <a:solidFill>
                <a:srgbClr val="000000"/>
              </a:solidFill>
              <a:latin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5"/>
          <p:cNvSpPr txBox="1">
            <a:spLocks noGrp="1"/>
          </p:cNvSpPr>
          <p:nvPr>
            <p:ph type="title"/>
          </p:nvPr>
        </p:nvSpPr>
        <p:spPr>
          <a:xfrm>
            <a:off x="611600" y="675067"/>
            <a:ext cx="8232000" cy="812400"/>
          </a:xfrm>
          <a:prstGeom prst="rect">
            <a:avLst/>
          </a:prstGeom>
        </p:spPr>
        <p:txBody>
          <a:bodyPr spcFirstLastPara="1" wrap="square" lIns="121900" tIns="121900" rIns="121900" bIns="121900" anchor="t" anchorCtr="0">
            <a:noAutofit/>
          </a:bodyPr>
          <a:lstStyle/>
          <a:p>
            <a:r>
              <a:rPr lang="en"/>
              <a:t>HIPS for the outpatient setting</a:t>
            </a:r>
            <a:endParaRPr/>
          </a:p>
        </p:txBody>
      </p:sp>
      <p:sp>
        <p:nvSpPr>
          <p:cNvPr id="288" name="Google Shape;288;p45"/>
          <p:cNvSpPr txBox="1">
            <a:spLocks noGrp="1"/>
          </p:cNvSpPr>
          <p:nvPr>
            <p:ph type="body" idx="1"/>
          </p:nvPr>
        </p:nvSpPr>
        <p:spPr>
          <a:xfrm>
            <a:off x="768700" y="2148200"/>
            <a:ext cx="10665200" cy="4314400"/>
          </a:xfrm>
          <a:prstGeom prst="rect">
            <a:avLst/>
          </a:prstGeom>
        </p:spPr>
        <p:txBody>
          <a:bodyPr spcFirstLastPara="1" wrap="square" lIns="121900" tIns="121900" rIns="121900" bIns="121900" anchor="t" anchorCtr="0">
            <a:noAutofit/>
          </a:bodyPr>
          <a:lstStyle/>
          <a:p>
            <a:r>
              <a:rPr lang="en" b="0"/>
              <a:t>Outpatient and non-obstetric settings have received less attention </a:t>
            </a:r>
            <a:endParaRPr b="0"/>
          </a:p>
          <a:p>
            <a:r>
              <a:rPr lang="en" b="0"/>
              <a:t>Outpatient settings - especially those that provide SRH services -  present a unique opportunity to intervene to prevent pregnancy-related complications</a:t>
            </a:r>
            <a:endParaRPr b="0"/>
          </a:p>
          <a:p>
            <a:pPr lvl="1"/>
            <a:r>
              <a:rPr lang="en"/>
              <a:t>Are often clients’ only or usual source of care</a:t>
            </a:r>
            <a:endParaRPr/>
          </a:p>
          <a:p>
            <a:pPr lvl="1"/>
            <a:r>
              <a:rPr lang="en"/>
              <a:t>Often see clients within a year of pregnancy</a:t>
            </a:r>
            <a:endParaRPr/>
          </a:p>
          <a:p>
            <a:pPr lvl="1"/>
            <a:r>
              <a:rPr lang="en"/>
              <a:t>Provide effective referrals and linkages to care </a:t>
            </a:r>
            <a:endParaRPr/>
          </a:p>
          <a:p>
            <a:pPr marL="1219170" indent="0">
              <a:buNone/>
            </a:pPr>
            <a:endParaRPr/>
          </a:p>
          <a:p>
            <a:pPr marL="0" indent="0">
              <a:buNone/>
            </a:pPr>
            <a:endParaRPr b="0"/>
          </a:p>
          <a:p>
            <a:pPr marL="0" indent="0">
              <a:buNone/>
            </a:pPr>
            <a:r>
              <a:rPr lang="en" b="0"/>
              <a:t>                  </a:t>
            </a:r>
            <a:r>
              <a:rPr lang="en"/>
              <a:t>The HIPS series was designed to address this gap </a:t>
            </a:r>
            <a:endParaRPr/>
          </a:p>
          <a:p>
            <a:pPr marL="0" indent="0">
              <a:buNone/>
            </a:pPr>
            <a:endParaRPr b="0"/>
          </a:p>
        </p:txBody>
      </p:sp>
      <p:pic>
        <p:nvPicPr>
          <p:cNvPr id="289" name="Google Shape;289;p45"/>
          <p:cNvPicPr preferRelativeResize="0"/>
          <p:nvPr/>
        </p:nvPicPr>
        <p:blipFill>
          <a:blip r:embed="rId3">
            <a:alphaModFix/>
          </a:blip>
          <a:stretch>
            <a:fillRect/>
          </a:stretch>
        </p:blipFill>
        <p:spPr>
          <a:xfrm>
            <a:off x="1529055" y="5229355"/>
            <a:ext cx="906400" cy="9064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6"/>
          <p:cNvSpPr txBox="1">
            <a:spLocks noGrp="1"/>
          </p:cNvSpPr>
          <p:nvPr>
            <p:ph type="title"/>
          </p:nvPr>
        </p:nvSpPr>
        <p:spPr>
          <a:xfrm>
            <a:off x="611600" y="675067"/>
            <a:ext cx="8186000" cy="812400"/>
          </a:xfrm>
          <a:prstGeom prst="rect">
            <a:avLst/>
          </a:prstGeom>
        </p:spPr>
        <p:txBody>
          <a:bodyPr spcFirstLastPara="1" wrap="square" lIns="121900" tIns="121900" rIns="121900" bIns="121900" anchor="t" anchorCtr="0">
            <a:noAutofit/>
          </a:bodyPr>
          <a:lstStyle/>
          <a:p>
            <a:r>
              <a:rPr lang="en"/>
              <a:t>What does the HIPS series seek to accomplish?</a:t>
            </a:r>
            <a:endParaRPr/>
          </a:p>
        </p:txBody>
      </p:sp>
      <p:sp>
        <p:nvSpPr>
          <p:cNvPr id="295" name="Google Shape;295;p46"/>
          <p:cNvSpPr txBox="1">
            <a:spLocks noGrp="1"/>
          </p:cNvSpPr>
          <p:nvPr>
            <p:ph type="subTitle" idx="1"/>
          </p:nvPr>
        </p:nvSpPr>
        <p:spPr>
          <a:xfrm>
            <a:off x="611600" y="2282000"/>
            <a:ext cx="10846800" cy="2294000"/>
          </a:xfrm>
          <a:prstGeom prst="rect">
            <a:avLst/>
          </a:prstGeom>
        </p:spPr>
        <p:txBody>
          <a:bodyPr spcFirstLastPara="1" wrap="square" lIns="121900" tIns="121900" rIns="121900" bIns="121900" anchor="t" anchorCtr="0">
            <a:noAutofit/>
          </a:bodyPr>
          <a:lstStyle/>
          <a:p>
            <a:pPr marL="609585" indent="-482588">
              <a:buChar char="●"/>
            </a:pPr>
            <a:r>
              <a:rPr lang="en" b="1"/>
              <a:t>Goal:</a:t>
            </a:r>
            <a:r>
              <a:rPr lang="en"/>
              <a:t> To strengthen the healthcare system by addressing programmatic and clinical care processes and continuity of care for individuals receiving services in outpatient settings</a:t>
            </a:r>
            <a:endParaRPr/>
          </a:p>
          <a:p>
            <a:pPr marL="609585" indent="-482588">
              <a:buChar char="●"/>
            </a:pPr>
            <a:r>
              <a:rPr lang="en"/>
              <a:t>The HIPS support teams in implementing evidence-based, prevention-focused practices that address clinically specific conditions</a:t>
            </a:r>
            <a:endParaRPr/>
          </a:p>
          <a:p>
            <a:endParaRPr/>
          </a:p>
        </p:txBody>
      </p:sp>
      <p:pic>
        <p:nvPicPr>
          <p:cNvPr id="296" name="Google Shape;296;p46"/>
          <p:cNvPicPr preferRelativeResize="0"/>
          <p:nvPr/>
        </p:nvPicPr>
        <p:blipFill rotWithShape="1">
          <a:blip r:embed="rId3">
            <a:alphaModFix/>
          </a:blip>
          <a:srcRect b="10434"/>
          <a:stretch/>
        </p:blipFill>
        <p:spPr>
          <a:xfrm>
            <a:off x="8136034" y="4669000"/>
            <a:ext cx="2809532" cy="2086299"/>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7"/>
          <p:cNvSpPr txBox="1">
            <a:spLocks noGrp="1"/>
          </p:cNvSpPr>
          <p:nvPr>
            <p:ph type="title"/>
          </p:nvPr>
        </p:nvSpPr>
        <p:spPr>
          <a:xfrm>
            <a:off x="611600" y="675067"/>
            <a:ext cx="11096000" cy="812400"/>
          </a:xfrm>
          <a:prstGeom prst="rect">
            <a:avLst/>
          </a:prstGeom>
          <a:noFill/>
          <a:ln>
            <a:noFill/>
          </a:ln>
        </p:spPr>
        <p:txBody>
          <a:bodyPr spcFirstLastPara="1" wrap="square" lIns="121900" tIns="121900" rIns="121900" bIns="121900" anchor="ctr" anchorCtr="0">
            <a:noAutofit/>
          </a:bodyPr>
          <a:lstStyle/>
          <a:p>
            <a:r>
              <a:rPr lang="en" sz="4000" b="1">
                <a:solidFill>
                  <a:schemeClr val="dk1"/>
                </a:solidFill>
              </a:rPr>
              <a:t>How does the HIPS series complement the AIM Obstetric Emergency Readiness Resource Kit?</a:t>
            </a:r>
            <a:endParaRPr sz="4000" b="1">
              <a:solidFill>
                <a:schemeClr val="dk1"/>
              </a:solidFill>
            </a:endParaRPr>
          </a:p>
        </p:txBody>
      </p:sp>
      <p:sp>
        <p:nvSpPr>
          <p:cNvPr id="302" name="Google Shape;302;p47"/>
          <p:cNvSpPr txBox="1">
            <a:spLocks noGrp="1"/>
          </p:cNvSpPr>
          <p:nvPr>
            <p:ph type="subTitle" idx="1"/>
          </p:nvPr>
        </p:nvSpPr>
        <p:spPr>
          <a:xfrm>
            <a:off x="611600" y="2350667"/>
            <a:ext cx="11154000" cy="1396400"/>
          </a:xfrm>
          <a:prstGeom prst="rect">
            <a:avLst/>
          </a:prstGeom>
          <a:noFill/>
          <a:ln>
            <a:noFill/>
          </a:ln>
        </p:spPr>
        <p:txBody>
          <a:bodyPr spcFirstLastPara="1" wrap="square" lIns="121900" tIns="121900" rIns="121900" bIns="121900" anchor="ctr" anchorCtr="0">
            <a:noAutofit/>
          </a:bodyPr>
          <a:lstStyle/>
          <a:p>
            <a:pPr marL="609585"/>
            <a:endParaRPr sz="2800">
              <a:solidFill>
                <a:schemeClr val="dk2"/>
              </a:solidFill>
            </a:endParaRPr>
          </a:p>
          <a:p>
            <a:pPr marL="609585" indent="-482588">
              <a:buClr>
                <a:schemeClr val="dk2"/>
              </a:buClr>
              <a:buSzPts val="2100"/>
              <a:buChar char="●"/>
            </a:pPr>
            <a:r>
              <a:rPr lang="en" sz="2800">
                <a:solidFill>
                  <a:schemeClr val="dk2"/>
                </a:solidFill>
              </a:rPr>
              <a:t>They are complementary resources aimed at improving maternal health outcomes</a:t>
            </a:r>
            <a:endParaRPr sz="2800">
              <a:solidFill>
                <a:schemeClr val="dk2"/>
              </a:solidFill>
            </a:endParaRPr>
          </a:p>
          <a:p>
            <a:pPr marL="609585" indent="-482588">
              <a:buClr>
                <a:schemeClr val="dk2"/>
              </a:buClr>
              <a:buSzPts val="2100"/>
              <a:buChar char="●"/>
            </a:pPr>
            <a:r>
              <a:rPr lang="en" sz="2800">
                <a:solidFill>
                  <a:schemeClr val="dk2"/>
                </a:solidFill>
              </a:rPr>
              <a:t>They approach the goal from different, yet synergistic, angles</a:t>
            </a:r>
            <a:endParaRPr sz="2800">
              <a:solidFill>
                <a:schemeClr val="dk2"/>
              </a:solidFill>
            </a:endParaRPr>
          </a:p>
          <a:p>
            <a:pPr marL="609585"/>
            <a:endParaRPr/>
          </a:p>
          <a:p>
            <a:pPr marL="609585"/>
            <a:endParaRPr/>
          </a:p>
          <a:p>
            <a:endParaRPr/>
          </a:p>
        </p:txBody>
      </p:sp>
      <p:pic>
        <p:nvPicPr>
          <p:cNvPr id="303" name="Google Shape;303;p47"/>
          <p:cNvPicPr preferRelativeResize="0"/>
          <p:nvPr/>
        </p:nvPicPr>
        <p:blipFill>
          <a:blip r:embed="rId3">
            <a:alphaModFix/>
          </a:blip>
          <a:stretch>
            <a:fillRect/>
          </a:stretch>
        </p:blipFill>
        <p:spPr>
          <a:xfrm>
            <a:off x="459800" y="3747082"/>
            <a:ext cx="5501600" cy="2498436"/>
          </a:xfrm>
          <a:prstGeom prst="rect">
            <a:avLst/>
          </a:prstGeom>
          <a:noFill/>
          <a:ln>
            <a:noFill/>
          </a:ln>
        </p:spPr>
      </p:pic>
      <p:pic>
        <p:nvPicPr>
          <p:cNvPr id="304" name="Google Shape;304;p47"/>
          <p:cNvPicPr preferRelativeResize="0"/>
          <p:nvPr/>
        </p:nvPicPr>
        <p:blipFill>
          <a:blip r:embed="rId4">
            <a:alphaModFix/>
          </a:blip>
          <a:stretch>
            <a:fillRect/>
          </a:stretch>
        </p:blipFill>
        <p:spPr>
          <a:xfrm>
            <a:off x="6096001" y="4507333"/>
            <a:ext cx="4373700" cy="12052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8"/>
          <p:cNvSpPr txBox="1">
            <a:spLocks noGrp="1"/>
          </p:cNvSpPr>
          <p:nvPr>
            <p:ph type="title"/>
          </p:nvPr>
        </p:nvSpPr>
        <p:spPr>
          <a:xfrm>
            <a:off x="611600" y="675067"/>
            <a:ext cx="7278800" cy="812400"/>
          </a:xfrm>
          <a:prstGeom prst="rect">
            <a:avLst/>
          </a:prstGeom>
        </p:spPr>
        <p:txBody>
          <a:bodyPr spcFirstLastPara="1" wrap="square" lIns="121900" tIns="121900" rIns="121900" bIns="121900" anchor="t" anchorCtr="0">
            <a:noAutofit/>
          </a:bodyPr>
          <a:lstStyle/>
          <a:p>
            <a:r>
              <a:rPr lang="en"/>
              <a:t>Purpose and focus</a:t>
            </a:r>
            <a:endParaRPr/>
          </a:p>
        </p:txBody>
      </p:sp>
      <p:sp>
        <p:nvSpPr>
          <p:cNvPr id="310" name="Google Shape;310;p48"/>
          <p:cNvSpPr txBox="1">
            <a:spLocks noGrp="1"/>
          </p:cNvSpPr>
          <p:nvPr>
            <p:ph type="body" idx="2"/>
          </p:nvPr>
        </p:nvSpPr>
        <p:spPr>
          <a:xfrm>
            <a:off x="6336700" y="1977833"/>
            <a:ext cx="5208800" cy="3877200"/>
          </a:xfrm>
          <a:prstGeom prst="rect">
            <a:avLst/>
          </a:prstGeom>
        </p:spPr>
        <p:txBody>
          <a:bodyPr spcFirstLastPara="1" wrap="square" lIns="121900" tIns="121900" rIns="121900" bIns="121900" anchor="t" anchorCtr="0">
            <a:noAutofit/>
          </a:bodyPr>
          <a:lstStyle/>
          <a:p>
            <a:pPr marL="0" indent="0">
              <a:lnSpc>
                <a:spcPct val="115000"/>
              </a:lnSpc>
              <a:spcBef>
                <a:spcPts val="1600"/>
              </a:spcBef>
              <a:buNone/>
            </a:pPr>
            <a:r>
              <a:rPr lang="en"/>
              <a:t>RHNTC High Impact Practice Set series:</a:t>
            </a:r>
            <a:br>
              <a:rPr lang="en"/>
            </a:br>
            <a:endParaRPr/>
          </a:p>
          <a:p>
            <a:pPr>
              <a:lnSpc>
                <a:spcPct val="115000"/>
              </a:lnSpc>
              <a:spcBef>
                <a:spcPts val="1600"/>
              </a:spcBef>
            </a:pPr>
            <a:r>
              <a:rPr lang="en"/>
              <a:t>Focuses on systems-level and service delivery improvements including workforce training, quality improvement, and patient-centered care</a:t>
            </a:r>
            <a:endParaRPr/>
          </a:p>
          <a:p>
            <a:pPr>
              <a:lnSpc>
                <a:spcPct val="115000"/>
              </a:lnSpc>
            </a:pPr>
            <a:r>
              <a:rPr lang="en"/>
              <a:t>Supports adoption of evidence-based practices to enhance service delivery, especially in outpatient SRH settings </a:t>
            </a:r>
            <a:endParaRPr/>
          </a:p>
        </p:txBody>
      </p:sp>
      <p:sp>
        <p:nvSpPr>
          <p:cNvPr id="311" name="Google Shape;311;p48"/>
          <p:cNvSpPr txBox="1">
            <a:spLocks noGrp="1"/>
          </p:cNvSpPr>
          <p:nvPr>
            <p:ph type="body" idx="1"/>
          </p:nvPr>
        </p:nvSpPr>
        <p:spPr>
          <a:xfrm>
            <a:off x="611600" y="1977833"/>
            <a:ext cx="5208800" cy="3877200"/>
          </a:xfrm>
          <a:prstGeom prst="rect">
            <a:avLst/>
          </a:prstGeom>
        </p:spPr>
        <p:txBody>
          <a:bodyPr spcFirstLastPara="1" wrap="square" lIns="121900" tIns="121900" rIns="121900" bIns="121900" anchor="t" anchorCtr="0">
            <a:noAutofit/>
          </a:bodyPr>
          <a:lstStyle/>
          <a:p>
            <a:pPr marL="0" indent="0">
              <a:lnSpc>
                <a:spcPct val="115000"/>
              </a:lnSpc>
              <a:spcBef>
                <a:spcPts val="1600"/>
              </a:spcBef>
              <a:buNone/>
            </a:pPr>
            <a:r>
              <a:rPr lang="en"/>
              <a:t>AIM Obstetric Emergency Readiness Resource Kit (AIM Kit):</a:t>
            </a:r>
            <a:endParaRPr/>
          </a:p>
          <a:p>
            <a:pPr>
              <a:lnSpc>
                <a:spcPct val="115000"/>
              </a:lnSpc>
              <a:spcBef>
                <a:spcPts val="1600"/>
              </a:spcBef>
            </a:pPr>
            <a:r>
              <a:rPr lang="en"/>
              <a:t>Focuses on clinical preparedness for obstetric emergencies </a:t>
            </a:r>
            <a:endParaRPr/>
          </a:p>
          <a:p>
            <a:pPr indent="-431789">
              <a:lnSpc>
                <a:spcPct val="115000"/>
              </a:lnSpc>
              <a:buSzPts val="1500"/>
            </a:pPr>
            <a:r>
              <a:rPr lang="en"/>
              <a:t>Provides checklists, protocols, and readiness assessments to ensure teams and providers can respond rapidly and effectively to emergencies</a:t>
            </a:r>
            <a:br>
              <a:rPr lang="en" sz="2000"/>
            </a:br>
            <a:endParaRPr sz="2400"/>
          </a:p>
        </p:txBody>
      </p:sp>
      <p:sp>
        <p:nvSpPr>
          <p:cNvPr id="312" name="Google Shape;312;p48"/>
          <p:cNvSpPr txBox="1"/>
          <p:nvPr/>
        </p:nvSpPr>
        <p:spPr>
          <a:xfrm>
            <a:off x="561800" y="5660233"/>
            <a:ext cx="10983600" cy="1317372"/>
          </a:xfrm>
          <a:prstGeom prst="rect">
            <a:avLst/>
          </a:prstGeom>
          <a:noFill/>
          <a:ln>
            <a:noFill/>
          </a:ln>
        </p:spPr>
        <p:txBody>
          <a:bodyPr spcFirstLastPara="1" wrap="square" lIns="121900" tIns="121900" rIns="121900" bIns="121900" anchor="t" anchorCtr="0">
            <a:spAutoFit/>
          </a:bodyPr>
          <a:lstStyle/>
          <a:p>
            <a:pPr defTabSz="1219170">
              <a:lnSpc>
                <a:spcPct val="115000"/>
              </a:lnSpc>
              <a:spcBef>
                <a:spcPts val="1600"/>
              </a:spcBef>
              <a:spcAft>
                <a:spcPts val="1600"/>
              </a:spcAft>
              <a:buClr>
                <a:srgbClr val="000000"/>
              </a:buClr>
            </a:pPr>
            <a:r>
              <a:rPr lang="en" sz="1867" kern="0">
                <a:solidFill>
                  <a:srgbClr val="000000"/>
                </a:solidFill>
                <a:latin typeface="Arial"/>
                <a:cs typeface="Arial"/>
                <a:sym typeface="Arial"/>
              </a:rPr>
              <a:t>AIM Kit addresses </a:t>
            </a:r>
            <a:r>
              <a:rPr lang="en" sz="1867" i="1" kern="0">
                <a:solidFill>
                  <a:srgbClr val="000000"/>
                </a:solidFill>
                <a:latin typeface="Arial"/>
                <a:cs typeface="Arial"/>
                <a:sym typeface="Arial"/>
              </a:rPr>
              <a:t>what to do</a:t>
            </a:r>
            <a:r>
              <a:rPr lang="en" sz="1867" kern="0">
                <a:solidFill>
                  <a:srgbClr val="000000"/>
                </a:solidFill>
                <a:latin typeface="Arial"/>
                <a:cs typeface="Arial"/>
                <a:sym typeface="Arial"/>
              </a:rPr>
              <a:t> in emergency situations. RHNTC HIPS support </a:t>
            </a:r>
            <a:r>
              <a:rPr lang="en" sz="1867" i="1" kern="0">
                <a:solidFill>
                  <a:srgbClr val="000000"/>
                </a:solidFill>
                <a:latin typeface="Arial"/>
                <a:cs typeface="Arial"/>
                <a:sym typeface="Arial"/>
              </a:rPr>
              <a:t>how to build systems</a:t>
            </a:r>
            <a:r>
              <a:rPr lang="en" sz="1867" kern="0">
                <a:solidFill>
                  <a:srgbClr val="000000"/>
                </a:solidFill>
                <a:latin typeface="Arial"/>
                <a:cs typeface="Arial"/>
                <a:sym typeface="Arial"/>
              </a:rPr>
              <a:t> that sustain high-quality care, including prevention.</a:t>
            </a:r>
            <a:endParaRPr sz="2267" kern="0">
              <a:solidFill>
                <a:srgbClr val="000000"/>
              </a:solidFill>
              <a:latin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9"/>
          <p:cNvSpPr txBox="1">
            <a:spLocks noGrp="1"/>
          </p:cNvSpPr>
          <p:nvPr>
            <p:ph type="title"/>
          </p:nvPr>
        </p:nvSpPr>
        <p:spPr>
          <a:xfrm>
            <a:off x="611600" y="675067"/>
            <a:ext cx="7278800" cy="812400"/>
          </a:xfrm>
          <a:prstGeom prst="rect">
            <a:avLst/>
          </a:prstGeom>
        </p:spPr>
        <p:txBody>
          <a:bodyPr spcFirstLastPara="1" wrap="square" lIns="121900" tIns="121900" rIns="121900" bIns="121900" anchor="t" anchorCtr="0">
            <a:noAutofit/>
          </a:bodyPr>
          <a:lstStyle/>
          <a:p>
            <a:r>
              <a:rPr lang="en"/>
              <a:t>Target audience</a:t>
            </a:r>
            <a:endParaRPr/>
          </a:p>
        </p:txBody>
      </p:sp>
      <p:sp>
        <p:nvSpPr>
          <p:cNvPr id="318" name="Google Shape;318;p49"/>
          <p:cNvSpPr txBox="1">
            <a:spLocks noGrp="1"/>
          </p:cNvSpPr>
          <p:nvPr>
            <p:ph type="body" idx="1"/>
          </p:nvPr>
        </p:nvSpPr>
        <p:spPr>
          <a:xfrm>
            <a:off x="611600" y="1977833"/>
            <a:ext cx="5208800" cy="3877200"/>
          </a:xfrm>
          <a:prstGeom prst="rect">
            <a:avLst/>
          </a:prstGeom>
        </p:spPr>
        <p:txBody>
          <a:bodyPr spcFirstLastPara="1" wrap="square" lIns="121900" tIns="121900" rIns="121900" bIns="121900" anchor="t" anchorCtr="0">
            <a:noAutofit/>
          </a:bodyPr>
          <a:lstStyle/>
          <a:p>
            <a:pPr marL="0" indent="0">
              <a:lnSpc>
                <a:spcPct val="115000"/>
              </a:lnSpc>
              <a:spcBef>
                <a:spcPts val="1600"/>
              </a:spcBef>
              <a:buNone/>
            </a:pPr>
            <a:r>
              <a:rPr lang="en"/>
              <a:t>AIM Obstetric Emergency Readiness Resource Kit (AIM Kit):</a:t>
            </a:r>
            <a:endParaRPr/>
          </a:p>
          <a:p>
            <a:pPr>
              <a:lnSpc>
                <a:spcPct val="115000"/>
              </a:lnSpc>
              <a:spcBef>
                <a:spcPts val="1600"/>
              </a:spcBef>
            </a:pPr>
            <a:r>
              <a:rPr lang="en"/>
              <a:t>May particularly benefit Family Medicine and Emergency Medicine clinicians, nursing administrators, and other leaders in clinical settings that may not routinely encounter an obstetric emergency</a:t>
            </a:r>
            <a:br>
              <a:rPr lang="en"/>
            </a:br>
            <a:endParaRPr sz="1600"/>
          </a:p>
          <a:p>
            <a:pPr marL="0" indent="0">
              <a:lnSpc>
                <a:spcPct val="115000"/>
              </a:lnSpc>
              <a:spcBef>
                <a:spcPts val="1600"/>
              </a:spcBef>
              <a:spcAft>
                <a:spcPts val="1600"/>
              </a:spcAft>
              <a:buNone/>
            </a:pPr>
            <a:endParaRPr sz="1600"/>
          </a:p>
        </p:txBody>
      </p:sp>
      <p:sp>
        <p:nvSpPr>
          <p:cNvPr id="319" name="Google Shape;319;p49"/>
          <p:cNvSpPr txBox="1">
            <a:spLocks noGrp="1"/>
          </p:cNvSpPr>
          <p:nvPr>
            <p:ph type="body" idx="2"/>
          </p:nvPr>
        </p:nvSpPr>
        <p:spPr>
          <a:xfrm>
            <a:off x="6336700" y="1977833"/>
            <a:ext cx="5208800" cy="3877200"/>
          </a:xfrm>
          <a:prstGeom prst="rect">
            <a:avLst/>
          </a:prstGeom>
        </p:spPr>
        <p:txBody>
          <a:bodyPr spcFirstLastPara="1" wrap="square" lIns="121900" tIns="121900" rIns="121900" bIns="121900" anchor="t" anchorCtr="0">
            <a:noAutofit/>
          </a:bodyPr>
          <a:lstStyle/>
          <a:p>
            <a:pPr marL="0" indent="0">
              <a:lnSpc>
                <a:spcPct val="115000"/>
              </a:lnSpc>
              <a:spcBef>
                <a:spcPts val="1600"/>
              </a:spcBef>
              <a:buNone/>
            </a:pPr>
            <a:r>
              <a:rPr lang="en"/>
              <a:t>RHNTC High Impact Practice Set series:                        </a:t>
            </a:r>
            <a:endParaRPr/>
          </a:p>
          <a:p>
            <a:pPr>
              <a:lnSpc>
                <a:spcPct val="115000"/>
              </a:lnSpc>
              <a:spcBef>
                <a:spcPts val="1600"/>
              </a:spcBef>
            </a:pPr>
            <a:r>
              <a:rPr lang="en"/>
              <a:t>Designed for public health professionals, clinic managers, and reproductive health providers across a range of outpatient and community-based settings</a:t>
            </a:r>
            <a:endParaRPr/>
          </a:p>
          <a:p>
            <a:pPr marL="0" indent="0">
              <a:lnSpc>
                <a:spcPct val="115000"/>
              </a:lnSpc>
              <a:spcBef>
                <a:spcPts val="1600"/>
              </a:spcBef>
              <a:spcAft>
                <a:spcPts val="1600"/>
              </a:spcAft>
              <a:buNone/>
            </a:pPr>
            <a:endParaRPr/>
          </a:p>
        </p:txBody>
      </p:sp>
      <p:sp>
        <p:nvSpPr>
          <p:cNvPr id="320" name="Google Shape;320;p49"/>
          <p:cNvSpPr txBox="1"/>
          <p:nvPr/>
        </p:nvSpPr>
        <p:spPr>
          <a:xfrm>
            <a:off x="391433" y="5137400"/>
            <a:ext cx="11400000" cy="986961"/>
          </a:xfrm>
          <a:prstGeom prst="rect">
            <a:avLst/>
          </a:prstGeom>
          <a:noFill/>
          <a:ln>
            <a:noFill/>
          </a:ln>
        </p:spPr>
        <p:txBody>
          <a:bodyPr spcFirstLastPara="1" wrap="square" lIns="121900" tIns="121900" rIns="121900" bIns="121900" anchor="t" anchorCtr="0">
            <a:spAutoFit/>
          </a:bodyPr>
          <a:lstStyle/>
          <a:p>
            <a:pPr defTabSz="1219170">
              <a:lnSpc>
                <a:spcPct val="115000"/>
              </a:lnSpc>
              <a:spcBef>
                <a:spcPts val="1600"/>
              </a:spcBef>
              <a:spcAft>
                <a:spcPts val="1600"/>
              </a:spcAft>
              <a:buClr>
                <a:srgbClr val="000000"/>
              </a:buClr>
            </a:pPr>
            <a:endParaRPr sz="1867" kern="0">
              <a:solidFill>
                <a:srgbClr val="000000"/>
              </a:solidFill>
              <a:latin typeface="Arial"/>
              <a:cs typeface="Arial"/>
              <a:sym typeface="Arial"/>
            </a:endParaRPr>
          </a:p>
        </p:txBody>
      </p:sp>
      <p:pic>
        <p:nvPicPr>
          <p:cNvPr id="321" name="Google Shape;321;p49"/>
          <p:cNvPicPr preferRelativeResize="0"/>
          <p:nvPr/>
        </p:nvPicPr>
        <p:blipFill rotWithShape="1">
          <a:blip r:embed="rId3">
            <a:alphaModFix/>
          </a:blip>
          <a:srcRect l="39849" t="3493"/>
          <a:stretch/>
        </p:blipFill>
        <p:spPr>
          <a:xfrm>
            <a:off x="7528417" y="4313333"/>
            <a:ext cx="2825367" cy="2379867"/>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0"/>
          <p:cNvSpPr txBox="1">
            <a:spLocks noGrp="1"/>
          </p:cNvSpPr>
          <p:nvPr>
            <p:ph type="title"/>
          </p:nvPr>
        </p:nvSpPr>
        <p:spPr>
          <a:xfrm>
            <a:off x="611600" y="675067"/>
            <a:ext cx="7278800" cy="812400"/>
          </a:xfrm>
          <a:prstGeom prst="rect">
            <a:avLst/>
          </a:prstGeom>
        </p:spPr>
        <p:txBody>
          <a:bodyPr spcFirstLastPara="1" wrap="square" lIns="121900" tIns="121900" rIns="121900" bIns="121900" anchor="t" anchorCtr="0">
            <a:noAutofit/>
          </a:bodyPr>
          <a:lstStyle/>
          <a:p>
            <a:r>
              <a:rPr lang="en"/>
              <a:t>The Measurement Tool: From data to action</a:t>
            </a:r>
            <a:endParaRPr/>
          </a:p>
        </p:txBody>
      </p:sp>
      <p:sp>
        <p:nvSpPr>
          <p:cNvPr id="327" name="Google Shape;327;p50"/>
          <p:cNvSpPr txBox="1">
            <a:spLocks noGrp="1"/>
          </p:cNvSpPr>
          <p:nvPr>
            <p:ph type="body" idx="1"/>
          </p:nvPr>
        </p:nvSpPr>
        <p:spPr>
          <a:xfrm>
            <a:off x="768700" y="2148200"/>
            <a:ext cx="5268000" cy="4314400"/>
          </a:xfrm>
          <a:prstGeom prst="rect">
            <a:avLst/>
          </a:prstGeom>
        </p:spPr>
        <p:txBody>
          <a:bodyPr spcFirstLastPara="1" wrap="square" lIns="121900" tIns="121900" rIns="121900" bIns="121900" anchor="t" anchorCtr="0">
            <a:noAutofit/>
          </a:bodyPr>
          <a:lstStyle/>
          <a:p>
            <a:pPr indent="-482588">
              <a:buSzPts val="2100"/>
            </a:pPr>
            <a:r>
              <a:rPr lang="en" sz="2267" b="0">
                <a:solidFill>
                  <a:srgbClr val="000000"/>
                </a:solidFill>
              </a:rPr>
              <a:t>Each HIPS includes a Measurement Tool aligned with the clinical condition’s evidence-based strategies</a:t>
            </a:r>
            <a:endParaRPr sz="2267" b="0">
              <a:solidFill>
                <a:srgbClr val="000000"/>
              </a:solidFill>
            </a:endParaRPr>
          </a:p>
          <a:p>
            <a:pPr indent="-448722">
              <a:buClr>
                <a:srgbClr val="000000"/>
              </a:buClr>
              <a:buSzPts val="1700"/>
            </a:pPr>
            <a:r>
              <a:rPr lang="en" sz="2267" b="0">
                <a:solidFill>
                  <a:srgbClr val="000000"/>
                </a:solidFill>
              </a:rPr>
              <a:t>Developed by ACOG with RHNTC </a:t>
            </a:r>
            <a:endParaRPr sz="2267" b="0">
              <a:solidFill>
                <a:srgbClr val="000000"/>
              </a:solidFill>
            </a:endParaRPr>
          </a:p>
          <a:p>
            <a:pPr indent="-448722">
              <a:buClr>
                <a:srgbClr val="000000"/>
              </a:buClr>
              <a:buSzPts val="1700"/>
            </a:pPr>
            <a:r>
              <a:rPr lang="en" sz="2267" b="0">
                <a:solidFill>
                  <a:srgbClr val="000000"/>
                </a:solidFill>
              </a:rPr>
              <a:t>Helps collect, track and use data for quality improvement efforts</a:t>
            </a:r>
            <a:endParaRPr sz="2267" b="0">
              <a:solidFill>
                <a:srgbClr val="000000"/>
              </a:solidFill>
            </a:endParaRPr>
          </a:p>
          <a:p>
            <a:pPr indent="-474121">
              <a:buSzPts val="2000"/>
            </a:pPr>
            <a:r>
              <a:rPr lang="en" sz="2267" b="0">
                <a:solidFill>
                  <a:srgbClr val="000000"/>
                </a:solidFill>
              </a:rPr>
              <a:t>Offers a systematic method for analyzing data to monitor progress and identify gaps while integrating HIPS </a:t>
            </a:r>
            <a:endParaRPr sz="2267" b="0">
              <a:solidFill>
                <a:srgbClr val="000000"/>
              </a:solidFill>
            </a:endParaRPr>
          </a:p>
          <a:p>
            <a:pPr indent="0">
              <a:buNone/>
            </a:pPr>
            <a:endParaRPr/>
          </a:p>
        </p:txBody>
      </p:sp>
      <p:pic>
        <p:nvPicPr>
          <p:cNvPr id="328" name="Google Shape;328;p50" descr="Screenshot of HIPS SUD Measurement Tool page."/>
          <p:cNvPicPr preferRelativeResize="0">
            <a:picLocks noGrp="1"/>
          </p:cNvPicPr>
          <p:nvPr>
            <p:ph type="pic" idx="2"/>
          </p:nvPr>
        </p:nvPicPr>
        <p:blipFill rotWithShape="1">
          <a:blip r:embed="rId3">
            <a:alphaModFix/>
          </a:blip>
          <a:srcRect t="1248" b="1248"/>
          <a:stretch/>
        </p:blipFill>
        <p:spPr>
          <a:xfrm>
            <a:off x="6517134" y="2716274"/>
            <a:ext cx="5378799" cy="248746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1"/>
          <p:cNvSpPr txBox="1">
            <a:spLocks noGrp="1"/>
          </p:cNvSpPr>
          <p:nvPr>
            <p:ph type="title"/>
          </p:nvPr>
        </p:nvSpPr>
        <p:spPr>
          <a:xfrm>
            <a:off x="611600" y="675067"/>
            <a:ext cx="8184000" cy="812400"/>
          </a:xfrm>
          <a:prstGeom prst="rect">
            <a:avLst/>
          </a:prstGeom>
        </p:spPr>
        <p:txBody>
          <a:bodyPr spcFirstLastPara="1" wrap="square" lIns="121900" tIns="121900" rIns="121900" bIns="121900" anchor="t" anchorCtr="0">
            <a:noAutofit/>
          </a:bodyPr>
          <a:lstStyle/>
          <a:p>
            <a:r>
              <a:rPr lang="en" sz="3600"/>
              <a:t>Using data for quality improvement</a:t>
            </a:r>
            <a:endParaRPr sz="3600"/>
          </a:p>
        </p:txBody>
      </p:sp>
      <p:sp>
        <p:nvSpPr>
          <p:cNvPr id="334" name="Google Shape;334;p51"/>
          <p:cNvSpPr txBox="1">
            <a:spLocks noGrp="1"/>
          </p:cNvSpPr>
          <p:nvPr>
            <p:ph type="body" idx="1"/>
          </p:nvPr>
        </p:nvSpPr>
        <p:spPr>
          <a:xfrm>
            <a:off x="768700" y="2148200"/>
            <a:ext cx="6764000" cy="4314400"/>
          </a:xfrm>
          <a:prstGeom prst="rect">
            <a:avLst/>
          </a:prstGeom>
        </p:spPr>
        <p:txBody>
          <a:bodyPr spcFirstLastPara="1" wrap="square" lIns="121900" tIns="121900" rIns="121900" bIns="121900" anchor="t" anchorCtr="0">
            <a:noAutofit/>
          </a:bodyPr>
          <a:lstStyle/>
          <a:p>
            <a:pPr indent="-482588">
              <a:buSzPts val="2100"/>
            </a:pPr>
            <a:r>
              <a:rPr lang="en" sz="2267" b="0">
                <a:solidFill>
                  <a:srgbClr val="000000"/>
                </a:solidFill>
              </a:rPr>
              <a:t>Helps teams assess current implementation status of key high impact practices </a:t>
            </a:r>
            <a:endParaRPr sz="2267" b="0">
              <a:solidFill>
                <a:srgbClr val="000000"/>
              </a:solidFill>
            </a:endParaRPr>
          </a:p>
          <a:p>
            <a:pPr indent="-482588">
              <a:buSzPts val="2100"/>
            </a:pPr>
            <a:r>
              <a:rPr lang="en" sz="2267" b="0">
                <a:solidFill>
                  <a:srgbClr val="000000"/>
                </a:solidFill>
              </a:rPr>
              <a:t>Allows teams to use data to assess, adjust, and refine their efforts over time </a:t>
            </a:r>
            <a:endParaRPr sz="2267" b="0">
              <a:solidFill>
                <a:srgbClr val="000000"/>
              </a:solidFill>
            </a:endParaRPr>
          </a:p>
          <a:p>
            <a:pPr indent="-482588">
              <a:buSzPts val="2100"/>
            </a:pPr>
            <a:r>
              <a:rPr lang="en" sz="2267" b="0">
                <a:solidFill>
                  <a:srgbClr val="000000"/>
                </a:solidFill>
              </a:rPr>
              <a:t>Users can disaggregate data by race and ethnicity to ensure consistency in the provision of care </a:t>
            </a:r>
            <a:endParaRPr sz="2267" b="0">
              <a:solidFill>
                <a:srgbClr val="000000"/>
              </a:solidFill>
            </a:endParaRPr>
          </a:p>
          <a:p>
            <a:pPr indent="-482588">
              <a:buSzPts val="2100"/>
            </a:pPr>
            <a:r>
              <a:rPr lang="en" sz="2267" b="0">
                <a:solidFill>
                  <a:srgbClr val="000000"/>
                </a:solidFill>
              </a:rPr>
              <a:t>Highlights priority actions based on areas of low performance or high need</a:t>
            </a:r>
            <a:endParaRPr/>
          </a:p>
          <a:p>
            <a:pPr marL="0" indent="0">
              <a:buNone/>
            </a:pPr>
            <a:endParaRPr/>
          </a:p>
        </p:txBody>
      </p:sp>
      <p:pic>
        <p:nvPicPr>
          <p:cNvPr id="335" name="Google Shape;335;p51"/>
          <p:cNvPicPr preferRelativeResize="0"/>
          <p:nvPr/>
        </p:nvPicPr>
        <p:blipFill>
          <a:blip r:embed="rId3">
            <a:alphaModFix/>
          </a:blip>
          <a:stretch>
            <a:fillRect/>
          </a:stretch>
        </p:blipFill>
        <p:spPr>
          <a:xfrm>
            <a:off x="7682100" y="4621567"/>
            <a:ext cx="4157003" cy="184103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37DA33-BCDF-C0BA-7B9B-22658BD8E4C2}"/>
              </a:ext>
            </a:extLst>
          </p:cNvPr>
          <p:cNvGrpSpPr/>
          <p:nvPr/>
        </p:nvGrpSpPr>
        <p:grpSpPr>
          <a:xfrm>
            <a:off x="102095" y="0"/>
            <a:ext cx="11533935" cy="1666081"/>
            <a:chOff x="193881" y="217360"/>
            <a:chExt cx="17300903" cy="2499121"/>
          </a:xfrm>
        </p:grpSpPr>
        <p:sp>
          <p:nvSpPr>
            <p:cNvPr id="7" name="Rectangle: Rounded Corners 6">
              <a:extLst>
                <a:ext uri="{FF2B5EF4-FFF2-40B4-BE49-F238E27FC236}">
                  <a16:creationId xmlns:a16="http://schemas.microsoft.com/office/drawing/2014/main" id="{8FC37616-D814-3096-C57D-E706C433D12D}"/>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chemeClr val="tx1"/>
                  </a:solidFill>
                  <a:effectLst/>
                  <a:uLnTx/>
                  <a:uFillTx/>
                  <a:latin typeface="Calibri"/>
                  <a:ea typeface="+mn-ea"/>
                  <a:cs typeface="+mn-cs"/>
                  <a:sym typeface="Arial"/>
                </a:rPr>
                <a:t> </a:t>
              </a:r>
            </a:p>
          </p:txBody>
        </p:sp>
        <p:pic>
          <p:nvPicPr>
            <p:cNvPr id="8" name="Picture 5">
              <a:extLst>
                <a:ext uri="{FF2B5EF4-FFF2-40B4-BE49-F238E27FC236}">
                  <a16:creationId xmlns:a16="http://schemas.microsoft.com/office/drawing/2014/main" id="{95512641-8397-75C3-08A3-0CC79B2A91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3881" y="217360"/>
              <a:ext cx="2499121" cy="2499121"/>
            </a:xfrm>
            <a:prstGeom prst="rect">
              <a:avLst/>
            </a:prstGeom>
          </p:spPr>
        </p:pic>
        <p:pic>
          <p:nvPicPr>
            <p:cNvPr id="9" name="Picture 6">
              <a:extLst>
                <a:ext uri="{FF2B5EF4-FFF2-40B4-BE49-F238E27FC236}">
                  <a16:creationId xmlns:a16="http://schemas.microsoft.com/office/drawing/2014/main" id="{2FC20176-32CB-AFAB-D0FF-32B745364D97}"/>
                </a:ext>
              </a:extLst>
            </p:cNvPr>
            <p:cNvPicPr>
              <a:picLocks noChangeAspect="1"/>
            </p:cNvPicPr>
            <p:nvPr/>
          </p:nvPicPr>
          <p:blipFill>
            <a:blip r:embed="rId4"/>
            <a:srcRect/>
            <a:stretch>
              <a:fillRect/>
            </a:stretch>
          </p:blipFill>
          <p:spPr>
            <a:xfrm>
              <a:off x="564616" y="589101"/>
              <a:ext cx="1757651" cy="1755640"/>
            </a:xfrm>
            <a:prstGeom prst="rect">
              <a:avLst/>
            </a:prstGeom>
          </p:spPr>
        </p:pic>
      </p:grpSp>
      <p:sp>
        <p:nvSpPr>
          <p:cNvPr id="11" name="TextBox 10">
            <a:extLst>
              <a:ext uri="{FF2B5EF4-FFF2-40B4-BE49-F238E27FC236}">
                <a16:creationId xmlns:a16="http://schemas.microsoft.com/office/drawing/2014/main" id="{58C61422-1977-7A9A-F17E-7C93A9F5A56B}"/>
              </a:ext>
            </a:extLst>
          </p:cNvPr>
          <p:cNvSpPr txBox="1"/>
          <p:nvPr/>
        </p:nvSpPr>
        <p:spPr>
          <a:xfrm>
            <a:off x="1914939" y="454210"/>
            <a:ext cx="8627952" cy="584263"/>
          </a:xfrm>
          <a:prstGeom prst="rect">
            <a:avLst/>
          </a:prstGeom>
          <a:noFill/>
        </p:spPr>
        <p:txBody>
          <a:bodyPr wrap="square">
            <a:spAutoFit/>
          </a:bodyPr>
          <a:lstStyle/>
          <a:p>
            <a:pPr marL="0" marR="0" lvl="0" indent="0" algn="l" defTabSz="609630" rtl="0" eaLnBrk="1" fontAlgn="auto" latinLnBrk="0" hangingPunct="1">
              <a:lnSpc>
                <a:spcPts val="3640"/>
              </a:lnSpc>
              <a:spcBef>
                <a:spcPts val="0"/>
              </a:spcBef>
              <a:spcAft>
                <a:spcPts val="0"/>
              </a:spcAft>
              <a:buClrTx/>
              <a:buSzTx/>
              <a:buFont typeface="Arial"/>
              <a:buNone/>
              <a:tabLst/>
              <a:defRPr/>
            </a:pPr>
            <a:r>
              <a:rPr lang="en-US" sz="4400" b="1">
                <a:solidFill>
                  <a:srgbClr val="642667"/>
                </a:solidFill>
                <a:latin typeface="Open Sans Bold"/>
                <a:cs typeface="Arial"/>
                <a:sym typeface="Arial"/>
              </a:rPr>
              <a:t>Up Next! </a:t>
            </a:r>
            <a:endParaRPr kumimoji="0" lang="en-US" sz="4400" b="1" i="0" u="none" strike="noStrike" kern="1200" cap="none" spc="0" normalizeH="0" baseline="0" noProof="0">
              <a:ln>
                <a:noFill/>
              </a:ln>
              <a:solidFill>
                <a:srgbClr val="642667"/>
              </a:solidFill>
              <a:effectLst/>
              <a:uLnTx/>
              <a:uFillTx/>
              <a:latin typeface="Open Sans Bold"/>
              <a:ea typeface="+mn-ea"/>
              <a:cs typeface="Arial"/>
              <a:sym typeface="Arial"/>
            </a:endParaRPr>
          </a:p>
        </p:txBody>
      </p:sp>
      <p:pic>
        <p:nvPicPr>
          <p:cNvPr id="12" name="Picture 2">
            <a:extLst>
              <a:ext uri="{FF2B5EF4-FFF2-40B4-BE49-F238E27FC236}">
                <a16:creationId xmlns:a16="http://schemas.microsoft.com/office/drawing/2014/main" id="{17208666-3893-504A-A8F3-FFCCCC0E7F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97613" y="1875190"/>
            <a:ext cx="3918624" cy="3106400"/>
          </a:xfrm>
          <a:prstGeom prst="rect">
            <a:avLst/>
          </a:prstGeom>
        </p:spPr>
      </p:pic>
      <p:pic>
        <p:nvPicPr>
          <p:cNvPr id="14" name="Picture 2">
            <a:extLst>
              <a:ext uri="{FF2B5EF4-FFF2-40B4-BE49-F238E27FC236}">
                <a16:creationId xmlns:a16="http://schemas.microsoft.com/office/drawing/2014/main" id="{CB3CAE4A-D303-20F7-E04E-820913C556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09984" y="1875189"/>
            <a:ext cx="3918624" cy="3106400"/>
          </a:xfrm>
          <a:prstGeom prst="rect">
            <a:avLst/>
          </a:prstGeom>
        </p:spPr>
      </p:pic>
      <p:sp>
        <p:nvSpPr>
          <p:cNvPr id="16" name="TextBox 9">
            <a:extLst>
              <a:ext uri="{FF2B5EF4-FFF2-40B4-BE49-F238E27FC236}">
                <a16:creationId xmlns:a16="http://schemas.microsoft.com/office/drawing/2014/main" id="{E089B716-5F78-95A0-1937-72BAE7DC2731}"/>
              </a:ext>
            </a:extLst>
          </p:cNvPr>
          <p:cNvSpPr txBox="1"/>
          <p:nvPr/>
        </p:nvSpPr>
        <p:spPr>
          <a:xfrm>
            <a:off x="6758542" y="1878246"/>
            <a:ext cx="3631151" cy="2154436"/>
          </a:xfrm>
          <a:prstGeom prst="rect">
            <a:avLst/>
          </a:prstGeom>
        </p:spPr>
        <p:txBody>
          <a:bodyPr wrap="square" lIns="0" tIns="0" rIns="0" bIns="0" rtlCol="0" anchor="t">
            <a:spAutoFit/>
          </a:bodyPr>
          <a:lstStyle/>
          <a:p>
            <a:pPr algn="ctr" defTabSz="609630">
              <a:spcBef>
                <a:spcPct val="0"/>
              </a:spcBef>
            </a:pPr>
            <a:r>
              <a:rPr lang="en-US" sz="2000" b="1" u="sng">
                <a:solidFill>
                  <a:prstClr val="white"/>
                </a:solidFill>
                <a:ea typeface="+mn-lt"/>
                <a:cs typeface="+mn-lt"/>
              </a:rPr>
              <a:t>Session #4: </a:t>
            </a:r>
          </a:p>
          <a:p>
            <a:pPr algn="ctr" defTabSz="609630">
              <a:spcBef>
                <a:spcPct val="0"/>
              </a:spcBef>
            </a:pPr>
            <a:endParaRPr lang="en-US" sz="2000" b="1">
              <a:solidFill>
                <a:prstClr val="white"/>
              </a:solidFill>
              <a:ea typeface="+mn-lt"/>
              <a:cs typeface="+mn-lt"/>
            </a:endParaRPr>
          </a:p>
          <a:p>
            <a:pPr algn="ctr" defTabSz="609630">
              <a:spcBef>
                <a:spcPct val="0"/>
              </a:spcBef>
            </a:pPr>
            <a:r>
              <a:rPr lang="en-US" sz="2000" b="1">
                <a:solidFill>
                  <a:prstClr val="white"/>
                </a:solidFill>
                <a:ea typeface="+mn-lt"/>
                <a:cs typeface="+mn-lt"/>
              </a:rPr>
              <a:t>Sharing Best Practices in Obstetric Simulations for the Emergency Department </a:t>
            </a:r>
            <a:endParaRPr lang="en-US" b="1">
              <a:solidFill>
                <a:prstClr val="white"/>
              </a:solidFill>
              <a:ea typeface="Open Sans"/>
              <a:cs typeface="Open Sans"/>
            </a:endParaRPr>
          </a:p>
          <a:p>
            <a:pPr algn="ctr" defTabSz="609630">
              <a:spcBef>
                <a:spcPct val="0"/>
              </a:spcBef>
            </a:pPr>
            <a:endParaRPr lang="en-US" sz="2000" b="1">
              <a:solidFill>
                <a:prstClr val="white"/>
              </a:solidFill>
              <a:latin typeface="Open Sans Bold" panose="020B0806030504020204" charset="0"/>
              <a:ea typeface="Open Sans Bold" panose="020B0806030504020204" charset="0"/>
              <a:cs typeface="Open Sans Bold" panose="020B0806030504020204" charset="0"/>
            </a:endParaRPr>
          </a:p>
          <a:p>
            <a:pPr algn="ctr" defTabSz="609630">
              <a:spcBef>
                <a:spcPct val="0"/>
              </a:spcBef>
            </a:pPr>
            <a:endParaRPr lang="en-US" sz="20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9">
            <a:extLst>
              <a:ext uri="{FF2B5EF4-FFF2-40B4-BE49-F238E27FC236}">
                <a16:creationId xmlns:a16="http://schemas.microsoft.com/office/drawing/2014/main" id="{DA80E813-442E-FF73-1D92-A456417732A0}"/>
              </a:ext>
            </a:extLst>
          </p:cNvPr>
          <p:cNvSpPr txBox="1"/>
          <p:nvPr/>
        </p:nvSpPr>
        <p:spPr>
          <a:xfrm>
            <a:off x="4316880" y="3911107"/>
            <a:ext cx="1313292" cy="408623"/>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wrap="square" lIns="0" tIns="0" rIns="0" bIns="0" rtlCol="0" anchor="t">
            <a:spAutoFit/>
          </a:bodyPr>
          <a:lstStyle/>
          <a:p>
            <a:pPr algn="ctr" defTabSz="609630">
              <a:spcBef>
                <a:spcPct val="0"/>
              </a:spcBef>
            </a:pPr>
            <a:r>
              <a:rPr lang="en-US" sz="1200" b="1">
                <a:solidFill>
                  <a:prstClr val="white"/>
                </a:solidFill>
                <a:latin typeface="Open Sans Bold"/>
                <a:ea typeface="Open Sans Bold"/>
                <a:cs typeface="Open Sans Bold"/>
              </a:rPr>
              <a:t>July 23rd, 2025 </a:t>
            </a:r>
          </a:p>
          <a:p>
            <a:pPr algn="ctr" defTabSz="609630">
              <a:spcBef>
                <a:spcPct val="0"/>
              </a:spcBef>
            </a:pPr>
            <a:r>
              <a:rPr lang="en-US" sz="1200" b="1">
                <a:solidFill>
                  <a:prstClr val="white"/>
                </a:solidFill>
                <a:latin typeface="Open Sans Bold"/>
                <a:ea typeface="Open Sans Bold"/>
                <a:cs typeface="Open Sans Bold"/>
              </a:rPr>
              <a:t>3:00-4:15pm ET</a:t>
            </a:r>
          </a:p>
        </p:txBody>
      </p:sp>
      <p:sp>
        <p:nvSpPr>
          <p:cNvPr id="18" name="TextBox 9">
            <a:extLst>
              <a:ext uri="{FF2B5EF4-FFF2-40B4-BE49-F238E27FC236}">
                <a16:creationId xmlns:a16="http://schemas.microsoft.com/office/drawing/2014/main" id="{3635842F-6E4F-FB13-F0C2-6415E369863F}"/>
              </a:ext>
            </a:extLst>
          </p:cNvPr>
          <p:cNvSpPr txBox="1"/>
          <p:nvPr/>
        </p:nvSpPr>
        <p:spPr>
          <a:xfrm>
            <a:off x="9523230" y="3922294"/>
            <a:ext cx="1213704" cy="408623"/>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wrap="square" lIns="0" tIns="0" rIns="0" bIns="0" rtlCol="0" anchor="t">
            <a:spAutoFit/>
          </a:bodyPr>
          <a:lstStyle/>
          <a:p>
            <a:pPr algn="ctr" defTabSz="609630">
              <a:spcBef>
                <a:spcPct val="0"/>
              </a:spcBef>
            </a:pPr>
            <a:r>
              <a:rPr lang="en-US" sz="1200" b="1">
                <a:solidFill>
                  <a:prstClr val="white"/>
                </a:solidFill>
                <a:latin typeface="Open Sans Bold"/>
                <a:ea typeface="Open Sans Bold"/>
                <a:cs typeface="Open Sans Bold"/>
              </a:rPr>
              <a:t>August 6, 2025</a:t>
            </a:r>
            <a:endParaRPr lang="en-US">
              <a:solidFill>
                <a:prstClr val="white"/>
              </a:solidFill>
              <a:latin typeface="Open Sans"/>
              <a:ea typeface="Open Sans"/>
              <a:cs typeface="Open Sans"/>
            </a:endParaRPr>
          </a:p>
          <a:p>
            <a:pPr algn="ctr" defTabSz="609630">
              <a:spcBef>
                <a:spcPct val="0"/>
              </a:spcBef>
            </a:pPr>
            <a:r>
              <a:rPr lang="en-US" sz="1200" b="1">
                <a:solidFill>
                  <a:prstClr val="white"/>
                </a:solidFill>
                <a:latin typeface="Open Sans Bold"/>
                <a:ea typeface="Open Sans Bold"/>
                <a:cs typeface="Open Sans Bold"/>
              </a:rPr>
              <a:t>3:00-4:15pm ET</a:t>
            </a:r>
          </a:p>
        </p:txBody>
      </p:sp>
      <p:sp>
        <p:nvSpPr>
          <p:cNvPr id="3" name="TextBox 9">
            <a:extLst>
              <a:ext uri="{FF2B5EF4-FFF2-40B4-BE49-F238E27FC236}">
                <a16:creationId xmlns:a16="http://schemas.microsoft.com/office/drawing/2014/main" id="{983CF63E-5AE0-84C0-A640-E9B3795FCA25}"/>
              </a:ext>
            </a:extLst>
          </p:cNvPr>
          <p:cNvSpPr txBox="1"/>
          <p:nvPr/>
        </p:nvSpPr>
        <p:spPr>
          <a:xfrm>
            <a:off x="6540184" y="4929223"/>
            <a:ext cx="3849949" cy="408623"/>
          </a:xfrm>
          <a:prstGeom prst="roundRect">
            <a:avLst/>
          </a:prstGeom>
          <a:solidFill>
            <a:schemeClr val="accent3"/>
          </a:solidFill>
        </p:spPr>
        <p:style>
          <a:lnRef idx="0">
            <a:schemeClr val="accent4"/>
          </a:lnRef>
          <a:fillRef idx="3">
            <a:schemeClr val="accent4"/>
          </a:fillRef>
          <a:effectRef idx="3">
            <a:schemeClr val="accent4"/>
          </a:effectRef>
          <a:fontRef idx="minor">
            <a:schemeClr val="lt1"/>
          </a:fontRef>
        </p:style>
        <p:txBody>
          <a:bodyPr wrap="square" lIns="0" tIns="0" rIns="0" bIns="0" rtlCol="0" anchor="t">
            <a:spAutoFit/>
          </a:bodyPr>
          <a:lstStyle/>
          <a:p>
            <a:pPr algn="ctr" defTabSz="609630">
              <a:spcBef>
                <a:spcPct val="0"/>
              </a:spcBef>
            </a:pPr>
            <a:r>
              <a:rPr lang="en-US" sz="1200" b="1">
                <a:solidFill>
                  <a:schemeClr val="tx1"/>
                </a:solidFill>
                <a:latin typeface="Open Sans Bold"/>
                <a:ea typeface="Open Sans Bold"/>
                <a:cs typeface="Open Sans Bold"/>
              </a:rPr>
              <a:t>Jennifer </a:t>
            </a:r>
            <a:r>
              <a:rPr lang="en-US" sz="1200" b="1" err="1">
                <a:solidFill>
                  <a:schemeClr val="tx1"/>
                </a:solidFill>
                <a:latin typeface="Open Sans Bold"/>
                <a:ea typeface="Open Sans Bold"/>
                <a:cs typeface="Open Sans Bold"/>
              </a:rPr>
              <a:t>Mitzman</a:t>
            </a:r>
            <a:r>
              <a:rPr lang="en-US" sz="1200" b="1">
                <a:solidFill>
                  <a:schemeClr val="tx1"/>
                </a:solidFill>
                <a:latin typeface="Open Sans Bold"/>
                <a:ea typeface="Open Sans Bold"/>
                <a:cs typeface="Open Sans Bold"/>
              </a:rPr>
              <a:t>, MD, and Gina Grabowski, MSN, RN, CHSE</a:t>
            </a:r>
            <a:endParaRPr lang="en-US"/>
          </a:p>
        </p:txBody>
      </p:sp>
      <p:sp>
        <p:nvSpPr>
          <p:cNvPr id="4" name="TextBox 9">
            <a:extLst>
              <a:ext uri="{FF2B5EF4-FFF2-40B4-BE49-F238E27FC236}">
                <a16:creationId xmlns:a16="http://schemas.microsoft.com/office/drawing/2014/main" id="{353CC5D3-DFDB-C270-2183-486FDA6F20B5}"/>
              </a:ext>
            </a:extLst>
          </p:cNvPr>
          <p:cNvSpPr txBox="1"/>
          <p:nvPr/>
        </p:nvSpPr>
        <p:spPr>
          <a:xfrm>
            <a:off x="1472770" y="1916828"/>
            <a:ext cx="3775835" cy="2462213"/>
          </a:xfrm>
          <a:prstGeom prst="rect">
            <a:avLst/>
          </a:prstGeom>
        </p:spPr>
        <p:txBody>
          <a:bodyPr wrap="square" lIns="0" tIns="0" rIns="0" bIns="0" rtlCol="0" anchor="t">
            <a:spAutoFit/>
          </a:bodyPr>
          <a:lstStyle/>
          <a:p>
            <a:pPr algn="ctr" defTabSz="609630">
              <a:spcBef>
                <a:spcPct val="0"/>
              </a:spcBef>
            </a:pPr>
            <a:r>
              <a:rPr lang="en-US" sz="2000" b="1" u="sng">
                <a:solidFill>
                  <a:prstClr val="white"/>
                </a:solidFill>
                <a:ea typeface="+mn-lt"/>
                <a:cs typeface="+mn-lt"/>
              </a:rPr>
              <a:t>Session #3: </a:t>
            </a:r>
          </a:p>
          <a:p>
            <a:pPr algn="ctr" defTabSz="609630">
              <a:spcBef>
                <a:spcPct val="0"/>
              </a:spcBef>
            </a:pPr>
            <a:endParaRPr lang="en-US" sz="2000" b="1">
              <a:solidFill>
                <a:prstClr val="white"/>
              </a:solidFill>
              <a:ea typeface="+mn-lt"/>
              <a:cs typeface="+mn-lt"/>
            </a:endParaRPr>
          </a:p>
          <a:p>
            <a:pPr algn="ctr" defTabSz="609630">
              <a:spcBef>
                <a:spcPct val="0"/>
              </a:spcBef>
            </a:pPr>
            <a:r>
              <a:rPr lang="en-US" sz="2000" b="1">
                <a:solidFill>
                  <a:prstClr val="white"/>
                </a:solidFill>
                <a:ea typeface="+mn-lt"/>
                <a:cs typeface="+mn-lt"/>
              </a:rPr>
              <a:t>Pre-Hospital Care: Collaboration with Emergency Medical Services (EMS) in OB Readiness </a:t>
            </a:r>
            <a:endParaRPr lang="en-US" b="1">
              <a:solidFill>
                <a:prstClr val="white"/>
              </a:solidFill>
              <a:ea typeface="Open Sans"/>
              <a:cs typeface="Open Sans"/>
            </a:endParaRPr>
          </a:p>
          <a:p>
            <a:pPr algn="ctr" defTabSz="609630">
              <a:spcBef>
                <a:spcPct val="0"/>
              </a:spcBef>
            </a:pPr>
            <a:endParaRPr lang="en-US" sz="2000" b="1">
              <a:solidFill>
                <a:prstClr val="white"/>
              </a:solidFill>
              <a:latin typeface="Open Sans Bold" panose="020B0806030504020204" charset="0"/>
              <a:ea typeface="Open Sans Bold" panose="020B0806030504020204" charset="0"/>
              <a:cs typeface="Open Sans Bold" panose="020B0806030504020204" charset="0"/>
            </a:endParaRPr>
          </a:p>
          <a:p>
            <a:pPr algn="ctr" defTabSz="609630">
              <a:spcBef>
                <a:spcPct val="0"/>
              </a:spcBef>
            </a:pPr>
            <a:endParaRPr lang="en-US" sz="20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9">
            <a:extLst>
              <a:ext uri="{FF2B5EF4-FFF2-40B4-BE49-F238E27FC236}">
                <a16:creationId xmlns:a16="http://schemas.microsoft.com/office/drawing/2014/main" id="{65A88B0C-5E75-8418-E3A2-8D977B913477}"/>
              </a:ext>
            </a:extLst>
          </p:cNvPr>
          <p:cNvSpPr txBox="1"/>
          <p:nvPr/>
        </p:nvSpPr>
        <p:spPr>
          <a:xfrm>
            <a:off x="1399095" y="4823121"/>
            <a:ext cx="3849949" cy="612934"/>
          </a:xfrm>
          <a:prstGeom prst="roundRect">
            <a:avLst/>
          </a:prstGeom>
          <a:solidFill>
            <a:schemeClr val="accent3"/>
          </a:solidFill>
        </p:spPr>
        <p:style>
          <a:lnRef idx="0">
            <a:schemeClr val="accent4"/>
          </a:lnRef>
          <a:fillRef idx="3">
            <a:schemeClr val="accent4"/>
          </a:fillRef>
          <a:effectRef idx="3">
            <a:schemeClr val="accent4"/>
          </a:effectRef>
          <a:fontRef idx="minor">
            <a:schemeClr val="lt1"/>
          </a:fontRef>
        </p:style>
        <p:txBody>
          <a:bodyPr wrap="square" lIns="0" tIns="0" rIns="0" bIns="0" rtlCol="0" anchor="t">
            <a:spAutoFit/>
          </a:bodyPr>
          <a:lstStyle/>
          <a:p>
            <a:pPr algn="ctr" defTabSz="609630">
              <a:spcBef>
                <a:spcPct val="0"/>
              </a:spcBef>
            </a:pPr>
            <a:r>
              <a:rPr lang="en-US" sz="1200" b="1">
                <a:solidFill>
                  <a:schemeClr val="tx1"/>
                </a:solidFill>
                <a:latin typeface="Open Sans Bold"/>
                <a:ea typeface="Open Sans Bold"/>
                <a:cs typeface="Open Sans Bold"/>
              </a:rPr>
              <a:t>Speakers: Nick Nudell, PhD(c), MS, MPhil, NRP, Anne Margaret Perry, BSN, RN, CLNC, Jamie Robinson, DNP, RN</a:t>
            </a:r>
          </a:p>
        </p:txBody>
      </p:sp>
    </p:spTree>
    <p:extLst>
      <p:ext uri="{BB962C8B-B14F-4D97-AF65-F5344CB8AC3E}">
        <p14:creationId xmlns:p14="http://schemas.microsoft.com/office/powerpoint/2010/main" val="4107326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8CF36-1678-A93C-90DD-7BF1058263D0}"/>
              </a:ext>
            </a:extLst>
          </p:cNvPr>
          <p:cNvSpPr>
            <a:spLocks noGrp="1"/>
          </p:cNvSpPr>
          <p:nvPr>
            <p:ph type="title"/>
          </p:nvPr>
        </p:nvSpPr>
        <p:spPr/>
        <p:txBody>
          <a:bodyPr/>
          <a:lstStyle/>
          <a:p>
            <a:r>
              <a:rPr lang="en-US">
                <a:ea typeface="Open Sans"/>
                <a:cs typeface="Open Sans"/>
              </a:rPr>
              <a:t>Audience Q&amp;A</a:t>
            </a:r>
            <a:endParaRPr lang="en-US"/>
          </a:p>
        </p:txBody>
      </p:sp>
      <p:sp>
        <p:nvSpPr>
          <p:cNvPr id="3" name="Content Placeholder 2">
            <a:extLst>
              <a:ext uri="{FF2B5EF4-FFF2-40B4-BE49-F238E27FC236}">
                <a16:creationId xmlns:a16="http://schemas.microsoft.com/office/drawing/2014/main" id="{9691898C-AB3C-81D9-721D-05EF668060A0}"/>
              </a:ext>
            </a:extLst>
          </p:cNvPr>
          <p:cNvSpPr>
            <a:spLocks noGrp="1"/>
          </p:cNvSpPr>
          <p:nvPr>
            <p:ph idx="1"/>
          </p:nvPr>
        </p:nvSpPr>
        <p:spPr/>
        <p:txBody>
          <a:bodyPr vert="horz" lIns="91440" tIns="45720" rIns="91440" bIns="45720" rtlCol="0" anchor="t">
            <a:normAutofit/>
          </a:bodyPr>
          <a:lstStyle/>
          <a:p>
            <a:pPr marL="0" indent="0">
              <a:buNone/>
            </a:pPr>
            <a:r>
              <a:rPr lang="en-US" sz="3600">
                <a:ea typeface="Open Sans"/>
                <a:cs typeface="Open Sans"/>
              </a:rPr>
              <a:t>Please ask your question in the chat or in </a:t>
            </a:r>
            <a:r>
              <a:rPr lang="en-US" sz="3600" err="1">
                <a:ea typeface="Open Sans"/>
                <a:cs typeface="Open Sans"/>
              </a:rPr>
              <a:t>Slido</a:t>
            </a:r>
            <a:endParaRPr lang="en-US" sz="3600">
              <a:ea typeface="Open Sans"/>
              <a:cs typeface="Open Sans"/>
            </a:endParaRPr>
          </a:p>
          <a:p>
            <a:pPr marL="0" indent="0">
              <a:buNone/>
            </a:pPr>
            <a:endParaRPr lang="en-US" sz="3600">
              <a:ea typeface="Open Sans"/>
              <a:cs typeface="Open Sans"/>
            </a:endParaRPr>
          </a:p>
          <a:p>
            <a:pPr marL="0" indent="0">
              <a:buNone/>
            </a:pPr>
            <a:r>
              <a:rPr lang="en-US" sz="3600" b="1">
                <a:ea typeface="Open Sans"/>
                <a:cs typeface="Open Sans"/>
              </a:rPr>
              <a:t>If you are here for CE Credit, please continue to remain in the meeting to complete the required evaluation</a:t>
            </a:r>
          </a:p>
        </p:txBody>
      </p:sp>
    </p:spTree>
    <p:extLst>
      <p:ext uri="{BB962C8B-B14F-4D97-AF65-F5344CB8AC3E}">
        <p14:creationId xmlns:p14="http://schemas.microsoft.com/office/powerpoint/2010/main" val="26433843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D433E5-141B-4181-3AA1-EE5459BD7E8C}"/>
              </a:ext>
            </a:extLst>
          </p:cNvPr>
          <p:cNvSpPr/>
          <p:nvPr>
            <p:custDataLst>
              <p:tags r:id="rId2"/>
            </p:custDataLst>
          </p:nvPr>
        </p:nvSpPr>
        <p:spPr>
          <a:xfrm>
            <a:off x="444693" y="1742703"/>
            <a:ext cx="2371696" cy="2371696"/>
          </a:xfrm>
          <a:prstGeom prst="rect">
            <a:avLst/>
          </a:prstGeom>
          <a:blipFill>
            <a:blip r:embed="rId5">
              <a:extLst>
                <a:ext uri="{96DAC541-7B7A-43D3-8B79-37D633B846F1}">
                  <asvg:svgBlip xmlns:asvg="http://schemas.microsoft.com/office/drawing/2016/SVG/main" r:embed="rId6"/>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DFF1A22-C1CB-AE6A-9A04-E7B2CBB18C90}"/>
              </a:ext>
            </a:extLst>
          </p:cNvPr>
          <p:cNvSpPr/>
          <p:nvPr>
            <p:custDataLst>
              <p:tags r:id="rId3"/>
            </p:custDataLst>
          </p:nvPr>
        </p:nvSpPr>
        <p:spPr>
          <a:xfrm>
            <a:off x="3112851" y="1000897"/>
            <a:ext cx="8486226" cy="3855308"/>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Audience Q&amp;A</a:t>
            </a:r>
          </a:p>
        </p:txBody>
      </p:sp>
      <p:sp>
        <p:nvSpPr>
          <p:cNvPr id="4" name="Rectangle 3">
            <a:extLst>
              <a:ext uri="{FF2B5EF4-FFF2-40B4-BE49-F238E27FC236}">
                <a16:creationId xmlns:a16="http://schemas.microsoft.com/office/drawing/2014/main" id="{8A7CD991-F3B6-2F64-0FC6-D71F5F95E57F}"/>
              </a:ext>
            </a:extLst>
          </p:cNvPr>
          <p:cNvSpPr/>
          <p:nvPr/>
        </p:nvSpPr>
        <p:spPr>
          <a:xfrm>
            <a:off x="0" y="5820032"/>
            <a:ext cx="12192001" cy="1037968"/>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92500"/>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6" name="Graphic 5">
            <a:extLst>
              <a:ext uri="{FF2B5EF4-FFF2-40B4-BE49-F238E27FC236}">
                <a16:creationId xmlns:a16="http://schemas.microsoft.com/office/drawing/2014/main" id="{1C5B7019-829D-C7C3-ACCA-A6335E8565D1}"/>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96462" y="6190785"/>
            <a:ext cx="296462" cy="296462"/>
          </a:xfrm>
          <a:prstGeom prst="rect">
            <a:avLst/>
          </a:prstGeom>
        </p:spPr>
      </p:pic>
      <p:sp>
        <p:nvSpPr>
          <p:cNvPr id="7" name="Trapezoid 6">
            <a:extLst>
              <a:ext uri="{FF2B5EF4-FFF2-40B4-BE49-F238E27FC236}">
                <a16:creationId xmlns:a16="http://schemas.microsoft.com/office/drawing/2014/main" id="{575B37A9-AE25-1206-B5B3-525AED09714C}"/>
              </a:ext>
            </a:extLst>
          </p:cNvPr>
          <p:cNvSpPr/>
          <p:nvPr/>
        </p:nvSpPr>
        <p:spPr>
          <a:xfrm rot="2700000">
            <a:off x="9620371" y="514924"/>
            <a:ext cx="3335198" cy="778213"/>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9" name="Graphic 8">
            <a:extLst>
              <a:ext uri="{FF2B5EF4-FFF2-40B4-BE49-F238E27FC236}">
                <a16:creationId xmlns:a16="http://schemas.microsoft.com/office/drawing/2014/main" id="{B5C3A968-4DCE-6A49-ECE8-C67B9423C222}"/>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3691543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642667"/>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E8FB08F-C497-46BA-C3B4-70ABBB3A5890}"/>
              </a:ext>
            </a:extLst>
          </p:cNvPr>
          <p:cNvGrpSpPr/>
          <p:nvPr/>
        </p:nvGrpSpPr>
        <p:grpSpPr>
          <a:xfrm>
            <a:off x="152402" y="171321"/>
            <a:ext cx="11533935" cy="1666081"/>
            <a:chOff x="193881" y="217360"/>
            <a:chExt cx="17300903" cy="2499121"/>
          </a:xfrm>
        </p:grpSpPr>
        <p:sp>
          <p:nvSpPr>
            <p:cNvPr id="17" name="Rectangle: Rounded Corners 16">
              <a:extLst>
                <a:ext uri="{FF2B5EF4-FFF2-40B4-BE49-F238E27FC236}">
                  <a16:creationId xmlns:a16="http://schemas.microsoft.com/office/drawing/2014/main" id="{033FAEC7-227B-0ADE-6937-926F91C12341}"/>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18" name="Picture 5">
              <a:extLst>
                <a:ext uri="{FF2B5EF4-FFF2-40B4-BE49-F238E27FC236}">
                  <a16:creationId xmlns:a16="http://schemas.microsoft.com/office/drawing/2014/main" id="{E0F86DDE-2AB9-9D2E-FDD0-46822ADA9F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3881" y="217360"/>
              <a:ext cx="2499121" cy="2499121"/>
            </a:xfrm>
            <a:prstGeom prst="rect">
              <a:avLst/>
            </a:prstGeom>
          </p:spPr>
        </p:pic>
        <p:pic>
          <p:nvPicPr>
            <p:cNvPr id="19" name="Picture 6">
              <a:extLst>
                <a:ext uri="{FF2B5EF4-FFF2-40B4-BE49-F238E27FC236}">
                  <a16:creationId xmlns:a16="http://schemas.microsoft.com/office/drawing/2014/main" id="{AF80E7F1-2EA3-8C31-E096-6B1E4D3552CF}"/>
                </a:ext>
              </a:extLst>
            </p:cNvPr>
            <p:cNvPicPr>
              <a:picLocks noChangeAspect="1"/>
            </p:cNvPicPr>
            <p:nvPr/>
          </p:nvPicPr>
          <p:blipFill>
            <a:blip r:embed="rId5"/>
            <a:srcRect/>
            <a:stretch>
              <a:fillRect/>
            </a:stretch>
          </p:blipFill>
          <p:spPr>
            <a:xfrm>
              <a:off x="564616" y="589101"/>
              <a:ext cx="1757651" cy="1755640"/>
            </a:xfrm>
            <a:prstGeom prst="rect">
              <a:avLst/>
            </a:prstGeom>
          </p:spPr>
        </p:pic>
      </p:grpSp>
      <p:sp>
        <p:nvSpPr>
          <p:cNvPr id="20" name="TextBox 8">
            <a:extLst>
              <a:ext uri="{FF2B5EF4-FFF2-40B4-BE49-F238E27FC236}">
                <a16:creationId xmlns:a16="http://schemas.microsoft.com/office/drawing/2014/main" id="{1318BE9E-264D-5674-E48A-B97F30149B22}"/>
              </a:ext>
            </a:extLst>
          </p:cNvPr>
          <p:cNvSpPr txBox="1"/>
          <p:nvPr/>
        </p:nvSpPr>
        <p:spPr>
          <a:xfrm>
            <a:off x="1869338" y="818306"/>
            <a:ext cx="9773956" cy="481029"/>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914446" rtl="0" eaLnBrk="1" fontAlgn="auto" latinLnBrk="0" hangingPunct="1">
              <a:lnSpc>
                <a:spcPts val="3640"/>
              </a:lnSpc>
              <a:spcBef>
                <a:spcPts val="0"/>
              </a:spcBef>
              <a:spcAft>
                <a:spcPts val="0"/>
              </a:spcAft>
              <a:buClrTx/>
              <a:buSzTx/>
              <a:buFont typeface="Arial"/>
              <a:buNone/>
              <a:tabLst/>
              <a:defRPr/>
            </a:pPr>
            <a:r>
              <a:rPr kumimoji="0" lang="en-US" sz="4000" b="1" i="0" u="none" strike="noStrike" kern="1200" cap="none" spc="0" normalizeH="0" baseline="0" noProof="0">
                <a:ln>
                  <a:noFill/>
                </a:ln>
                <a:solidFill>
                  <a:srgbClr val="642667"/>
                </a:solidFill>
                <a:effectLst/>
                <a:uLnTx/>
                <a:uFillTx/>
                <a:latin typeface="Open Sans Bold"/>
                <a:ea typeface="+mn-ea"/>
                <a:cs typeface="+mn-cs"/>
                <a:sym typeface="Arial"/>
              </a:rPr>
              <a:t>Evaluation</a:t>
            </a: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2" name="Picture 1" descr="A screenshot of a computer&#10;&#10;Description automatically generated">
            <a:extLst>
              <a:ext uri="{FF2B5EF4-FFF2-40B4-BE49-F238E27FC236}">
                <a16:creationId xmlns:a16="http://schemas.microsoft.com/office/drawing/2014/main" id="{A59C466C-058F-0075-DDB7-9AE97AB04D46}"/>
              </a:ext>
            </a:extLst>
          </p:cNvPr>
          <p:cNvPicPr>
            <a:picLocks noChangeAspect="1"/>
          </p:cNvPicPr>
          <p:nvPr/>
        </p:nvPicPr>
        <p:blipFill>
          <a:blip r:embed="rId6"/>
          <a:stretch>
            <a:fillRect/>
          </a:stretch>
        </p:blipFill>
        <p:spPr>
          <a:xfrm>
            <a:off x="2677635" y="1661197"/>
            <a:ext cx="8568438" cy="4995509"/>
          </a:xfrm>
          <a:prstGeom prst="rect">
            <a:avLst/>
          </a:prstGeom>
        </p:spPr>
      </p:pic>
      <p:sp>
        <p:nvSpPr>
          <p:cNvPr id="6" name="TextBox 7">
            <a:extLst>
              <a:ext uri="{FF2B5EF4-FFF2-40B4-BE49-F238E27FC236}">
                <a16:creationId xmlns:a16="http://schemas.microsoft.com/office/drawing/2014/main" id="{7D2DD3A0-0F7A-54FA-CBE3-2F2CBFB93C18}"/>
              </a:ext>
            </a:extLst>
          </p:cNvPr>
          <p:cNvSpPr txBox="1"/>
          <p:nvPr/>
        </p:nvSpPr>
        <p:spPr>
          <a:xfrm>
            <a:off x="4485331" y="3646821"/>
            <a:ext cx="4965253" cy="1846659"/>
          </a:xfrm>
          <a:prstGeom prst="rect">
            <a:avLst/>
          </a:prstGeom>
        </p:spPr>
        <p:txBody>
          <a:bodyPr wrap="square" lIns="0" tIns="0" rIns="0" bIns="0" rtlCol="0" anchor="ctr">
            <a:spAutoFit/>
          </a:bodyPr>
          <a:lstStyle/>
          <a:p>
            <a:pPr algn="ctr" defTabSz="609630">
              <a:spcBef>
                <a:spcPct val="0"/>
              </a:spcBef>
              <a:defRPr/>
            </a:pPr>
            <a:r>
              <a:rPr kumimoji="0" lang="en-US" sz="2000" b="1" i="0" u="none" strike="noStrike" kern="1200" cap="none" spc="0" normalizeH="0" baseline="0" noProof="0">
                <a:ln>
                  <a:noFill/>
                </a:ln>
                <a:solidFill>
                  <a:srgbClr val="00249C"/>
                </a:solidFill>
                <a:effectLst/>
                <a:uLnTx/>
                <a:uFillTx/>
                <a:latin typeface="Open Sans"/>
                <a:ea typeface="Open Sans"/>
                <a:cs typeface="Open Sans"/>
                <a:sym typeface="Arial"/>
              </a:rPr>
              <a:t>Please </a:t>
            </a:r>
            <a:r>
              <a:rPr lang="en-US" sz="2000" b="1">
                <a:solidFill>
                  <a:srgbClr val="00249C"/>
                </a:solidFill>
                <a:latin typeface="Open Sans"/>
                <a:ea typeface="Open Sans"/>
                <a:cs typeface="Open Sans"/>
                <a:sym typeface="Arial"/>
              </a:rPr>
              <a:t>follow the link at the end of this session to complete the evaluation. </a:t>
            </a:r>
            <a:endParaRPr lang="en-US" sz="2000" b="1">
              <a:solidFill>
                <a:srgbClr val="00249C"/>
              </a:solidFill>
              <a:latin typeface="Open Sans"/>
              <a:ea typeface="Open Sans"/>
              <a:cs typeface="Open Sans"/>
            </a:endParaRPr>
          </a:p>
          <a:p>
            <a:pPr algn="ctr" defTabSz="609630">
              <a:spcBef>
                <a:spcPct val="0"/>
              </a:spcBef>
              <a:defRPr/>
            </a:pPr>
            <a:r>
              <a:rPr lang="en-US" sz="2000" b="1">
                <a:solidFill>
                  <a:srgbClr val="00249C"/>
                </a:solidFill>
                <a:latin typeface="Open Sans"/>
                <a:ea typeface="Open Sans"/>
                <a:cs typeface="Open Sans"/>
                <a:sym typeface="Arial"/>
              </a:rPr>
              <a:t>This is REQUIRED for CE credit. </a:t>
            </a:r>
            <a:endParaRPr lang="en-US" sz="2000" b="1" i="0" u="none" strike="noStrike" kern="1200" cap="none" spc="0" normalizeH="0" baseline="0" noProof="0">
              <a:ln>
                <a:noFill/>
              </a:ln>
              <a:solidFill>
                <a:srgbClr val="00249C"/>
              </a:solidFill>
              <a:effectLst/>
              <a:uLnTx/>
              <a:uFillTx/>
              <a:latin typeface="Open Sans"/>
              <a:ea typeface="Open Sans"/>
              <a:cs typeface="Open Sans"/>
            </a:endParaRPr>
          </a:p>
          <a:p>
            <a:pPr algn="ctr" defTabSz="609630">
              <a:spcBef>
                <a:spcPct val="0"/>
              </a:spcBef>
              <a:buFont typeface="Arial"/>
              <a:defRPr/>
            </a:pPr>
            <a:endParaRPr lang="en-US" sz="2000" b="1">
              <a:solidFill>
                <a:srgbClr val="00249C"/>
              </a:solidFill>
              <a:latin typeface="Open Sans"/>
              <a:ea typeface="Open Sans"/>
              <a:cs typeface="Open Sans"/>
            </a:endParaRPr>
          </a:p>
          <a:p>
            <a:pPr algn="ctr" defTabSz="609630">
              <a:spcBef>
                <a:spcPct val="0"/>
              </a:spcBef>
              <a:defRPr/>
            </a:pPr>
            <a:r>
              <a:rPr lang="en-US" sz="2000" b="1">
                <a:solidFill>
                  <a:srgbClr val="00249C"/>
                </a:solidFill>
                <a:latin typeface="Open Sans"/>
                <a:ea typeface="Open Sans"/>
                <a:cs typeface="Open Sans"/>
              </a:rPr>
              <a:t>CE Certificate will be sent to your email in 1-2 weeks</a:t>
            </a:r>
            <a:endParaRPr lang="en-US" sz="2000"/>
          </a:p>
        </p:txBody>
      </p:sp>
      <p:pic>
        <p:nvPicPr>
          <p:cNvPr id="8" name="Picture 3" descr="A yellow square with green tape on it&#10;&#10;AI-generated content may be incorrect.">
            <a:extLst>
              <a:ext uri="{FF2B5EF4-FFF2-40B4-BE49-F238E27FC236}">
                <a16:creationId xmlns:a16="http://schemas.microsoft.com/office/drawing/2014/main" id="{F8BBE08D-FB2B-9C49-B7C1-26D8F476CB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420000">
            <a:off x="123486" y="1946824"/>
            <a:ext cx="3742039" cy="3789023"/>
          </a:xfrm>
          <a:prstGeom prst="rect">
            <a:avLst/>
          </a:prstGeom>
        </p:spPr>
      </p:pic>
      <p:sp>
        <p:nvSpPr>
          <p:cNvPr id="3" name="TextBox 7">
            <a:extLst>
              <a:ext uri="{FF2B5EF4-FFF2-40B4-BE49-F238E27FC236}">
                <a16:creationId xmlns:a16="http://schemas.microsoft.com/office/drawing/2014/main" id="{28D5115A-2385-F880-749B-FCA146266B3A}"/>
              </a:ext>
            </a:extLst>
          </p:cNvPr>
          <p:cNvSpPr txBox="1"/>
          <p:nvPr/>
        </p:nvSpPr>
        <p:spPr>
          <a:xfrm rot="21180000">
            <a:off x="599127" y="2656470"/>
            <a:ext cx="2845303" cy="2462213"/>
          </a:xfrm>
          <a:prstGeom prst="rect">
            <a:avLst/>
          </a:prstGeom>
        </p:spPr>
        <p:txBody>
          <a:bodyPr wrap="square" lIns="0" tIns="0" rIns="0" bIns="0" rtlCol="0" anchor="ctr">
            <a:spAutoFit/>
          </a:bodyPr>
          <a:lstStyle/>
          <a:p>
            <a:pPr algn="ctr" defTabSz="609630">
              <a:spcBef>
                <a:spcPct val="0"/>
              </a:spcBef>
              <a:defRPr/>
            </a:pPr>
            <a:r>
              <a:rPr lang="en-US" sz="2000" b="1">
                <a:solidFill>
                  <a:schemeClr val="bg1"/>
                </a:solidFill>
                <a:latin typeface="Open Sans"/>
                <a:ea typeface="Open Sans"/>
                <a:cs typeface="Open Sans"/>
              </a:rPr>
              <a:t>Please note the name, email and/or phone number associated with your zoom account as this will be entered in the evaluation to confirm your attendance </a:t>
            </a:r>
          </a:p>
        </p:txBody>
      </p:sp>
      <p:pic>
        <p:nvPicPr>
          <p:cNvPr id="1026" name="Picture 2" descr="Picture 2, Picture">
            <a:extLst>
              <a:ext uri="{FF2B5EF4-FFF2-40B4-BE49-F238E27FC236}">
                <a16:creationId xmlns:a16="http://schemas.microsoft.com/office/drawing/2014/main" id="{7CBF6AD9-5C96-F28A-4C62-E45143FD1C2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621" t="8166" r="7417" b="6679"/>
          <a:stretch/>
        </p:blipFill>
        <p:spPr bwMode="auto">
          <a:xfrm>
            <a:off x="10279591" y="4764964"/>
            <a:ext cx="1662410" cy="1674024"/>
          </a:xfrm>
          <a:prstGeom prst="rect">
            <a:avLst/>
          </a:prstGeom>
          <a:noFill/>
          <a:ln w="38100">
            <a:solidFill>
              <a:schemeClr val="accent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0281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E8FB08F-C497-46BA-C3B4-70ABBB3A5890}"/>
              </a:ext>
            </a:extLst>
          </p:cNvPr>
          <p:cNvGrpSpPr/>
          <p:nvPr/>
        </p:nvGrpSpPr>
        <p:grpSpPr>
          <a:xfrm>
            <a:off x="152402" y="171321"/>
            <a:ext cx="11533935" cy="1666081"/>
            <a:chOff x="193881" y="217360"/>
            <a:chExt cx="17300903" cy="2499121"/>
          </a:xfrm>
        </p:grpSpPr>
        <p:sp>
          <p:nvSpPr>
            <p:cNvPr id="17" name="Rectangle: Rounded Corners 16">
              <a:extLst>
                <a:ext uri="{FF2B5EF4-FFF2-40B4-BE49-F238E27FC236}">
                  <a16:creationId xmlns:a16="http://schemas.microsoft.com/office/drawing/2014/main" id="{033FAEC7-227B-0ADE-6937-926F91C12341}"/>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18" name="Picture 5">
              <a:extLst>
                <a:ext uri="{FF2B5EF4-FFF2-40B4-BE49-F238E27FC236}">
                  <a16:creationId xmlns:a16="http://schemas.microsoft.com/office/drawing/2014/main" id="{E0F86DDE-2AB9-9D2E-FDD0-46822ADA9F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3881" y="217360"/>
              <a:ext cx="2499121" cy="2499121"/>
            </a:xfrm>
            <a:prstGeom prst="rect">
              <a:avLst/>
            </a:prstGeom>
          </p:spPr>
        </p:pic>
        <p:pic>
          <p:nvPicPr>
            <p:cNvPr id="19" name="Picture 6">
              <a:extLst>
                <a:ext uri="{FF2B5EF4-FFF2-40B4-BE49-F238E27FC236}">
                  <a16:creationId xmlns:a16="http://schemas.microsoft.com/office/drawing/2014/main" id="{AF80E7F1-2EA3-8C31-E096-6B1E4D3552CF}"/>
                </a:ext>
              </a:extLst>
            </p:cNvPr>
            <p:cNvPicPr>
              <a:picLocks noChangeAspect="1"/>
            </p:cNvPicPr>
            <p:nvPr/>
          </p:nvPicPr>
          <p:blipFill>
            <a:blip r:embed="rId4"/>
            <a:srcRect/>
            <a:stretch>
              <a:fillRect/>
            </a:stretch>
          </p:blipFill>
          <p:spPr>
            <a:xfrm>
              <a:off x="564616" y="589101"/>
              <a:ext cx="1757651" cy="1755640"/>
            </a:xfrm>
            <a:prstGeom prst="rect">
              <a:avLst/>
            </a:prstGeom>
          </p:spPr>
        </p:pic>
      </p:grpSp>
      <p:sp>
        <p:nvSpPr>
          <p:cNvPr id="20" name="TextBox 8">
            <a:extLst>
              <a:ext uri="{FF2B5EF4-FFF2-40B4-BE49-F238E27FC236}">
                <a16:creationId xmlns:a16="http://schemas.microsoft.com/office/drawing/2014/main" id="{1318BE9E-264D-5674-E48A-B97F30149B22}"/>
              </a:ext>
            </a:extLst>
          </p:cNvPr>
          <p:cNvSpPr txBox="1"/>
          <p:nvPr/>
        </p:nvSpPr>
        <p:spPr>
          <a:xfrm>
            <a:off x="1869338" y="818306"/>
            <a:ext cx="9773956" cy="478657"/>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914446" rtl="0" eaLnBrk="1" fontAlgn="auto" latinLnBrk="0" hangingPunct="1">
              <a:lnSpc>
                <a:spcPts val="3640"/>
              </a:lnSpc>
              <a:spcBef>
                <a:spcPts val="0"/>
              </a:spcBef>
              <a:spcAft>
                <a:spcPts val="0"/>
              </a:spcAft>
              <a:buClrTx/>
              <a:buSzTx/>
              <a:buFont typeface="Arial"/>
              <a:buNone/>
              <a:tabLst/>
              <a:defRPr/>
            </a:pPr>
            <a:r>
              <a:rPr kumimoji="0" lang="en-US" sz="4000" b="1" i="0" u="none" strike="noStrike" kern="1200" cap="none" spc="0" normalizeH="0" baseline="0" noProof="0">
                <a:ln>
                  <a:noFill/>
                </a:ln>
                <a:solidFill>
                  <a:srgbClr val="642667"/>
                </a:solidFill>
                <a:effectLst/>
                <a:uLnTx/>
                <a:uFillTx/>
                <a:latin typeface="Open Sans Bold"/>
                <a:ea typeface="+mn-ea"/>
                <a:cs typeface="+mn-cs"/>
                <a:sym typeface="Arial"/>
              </a:rPr>
              <a:t>Thank you!</a:t>
            </a:r>
          </a:p>
        </p:txBody>
      </p:sp>
      <p:pic>
        <p:nvPicPr>
          <p:cNvPr id="33" name="Picture 3">
            <a:extLst>
              <a:ext uri="{FF2B5EF4-FFF2-40B4-BE49-F238E27FC236}">
                <a16:creationId xmlns:a16="http://schemas.microsoft.com/office/drawing/2014/main" id="{CF02E37D-9E21-FD91-6E70-C9FF3723A6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06605">
            <a:off x="5775748" y="1618062"/>
            <a:ext cx="3783439" cy="3522038"/>
          </a:xfrm>
          <a:prstGeom prst="rect">
            <a:avLst/>
          </a:prstGeom>
        </p:spPr>
      </p:pic>
      <p:pic>
        <p:nvPicPr>
          <p:cNvPr id="34" name="Picture 4">
            <a:extLst>
              <a:ext uri="{FF2B5EF4-FFF2-40B4-BE49-F238E27FC236}">
                <a16:creationId xmlns:a16="http://schemas.microsoft.com/office/drawing/2014/main" id="{6355A4F5-6A02-E35F-43C4-08C3FEF0B8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37065" y="1837129"/>
            <a:ext cx="3913663" cy="3643265"/>
          </a:xfrm>
          <a:prstGeom prst="rect">
            <a:avLst/>
          </a:prstGeom>
        </p:spPr>
      </p:pic>
      <p:sp>
        <p:nvSpPr>
          <p:cNvPr id="36" name="TextBox 7">
            <a:extLst>
              <a:ext uri="{FF2B5EF4-FFF2-40B4-BE49-F238E27FC236}">
                <a16:creationId xmlns:a16="http://schemas.microsoft.com/office/drawing/2014/main" id="{78E67F9A-6D2E-EA4A-BA59-B18BC9EC7052}"/>
              </a:ext>
            </a:extLst>
          </p:cNvPr>
          <p:cNvSpPr txBox="1"/>
          <p:nvPr/>
        </p:nvSpPr>
        <p:spPr>
          <a:xfrm rot="178350">
            <a:off x="669980" y="2890120"/>
            <a:ext cx="2983187" cy="1641731"/>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ct val="0"/>
              </a:spcBef>
              <a:spcAft>
                <a:spcPts val="0"/>
              </a:spcAft>
              <a:buClrTx/>
              <a:buSzTx/>
              <a:buFont typeface="Arial"/>
              <a:buNone/>
              <a:tabLst/>
              <a:defRPr/>
            </a:pPr>
            <a:r>
              <a:rPr kumimoji="0" lang="en-US" sz="2650" b="0" i="0" u="none" strike="noStrike" kern="1200" cap="none" spc="0" normalizeH="0" baseline="0" noProof="0">
                <a:ln>
                  <a:noFill/>
                </a:ln>
                <a:solidFill>
                  <a:srgbClr val="FFFFFF"/>
                </a:solidFill>
                <a:effectLst/>
                <a:uLnTx/>
                <a:uFillTx/>
                <a:latin typeface="Open Sans Bold"/>
                <a:ea typeface="+mn-ea"/>
                <a:cs typeface="+mn-cs"/>
                <a:sym typeface="Arial"/>
              </a:rPr>
              <a:t>The recording will be emailed to all attendees once ready</a:t>
            </a:r>
          </a:p>
        </p:txBody>
      </p:sp>
      <p:sp>
        <p:nvSpPr>
          <p:cNvPr id="41" name="TextBox 9">
            <a:extLst>
              <a:ext uri="{FF2B5EF4-FFF2-40B4-BE49-F238E27FC236}">
                <a16:creationId xmlns:a16="http://schemas.microsoft.com/office/drawing/2014/main" id="{E9BA2625-DC0E-5BAC-2A2D-3663DCD91870}"/>
              </a:ext>
            </a:extLst>
          </p:cNvPr>
          <p:cNvSpPr txBox="1"/>
          <p:nvPr/>
        </p:nvSpPr>
        <p:spPr>
          <a:xfrm rot="637630">
            <a:off x="6209320" y="2714281"/>
            <a:ext cx="2916294" cy="1312924"/>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ct val="0"/>
              </a:spcBef>
              <a:spcAft>
                <a:spcPts val="0"/>
              </a:spcAft>
              <a:buClrTx/>
              <a:buSzTx/>
              <a:buFont typeface="Arial"/>
              <a:buNone/>
              <a:tabLst/>
              <a:defRPr/>
            </a:pPr>
            <a:r>
              <a:rPr kumimoji="0" lang="en-US" sz="2133" b="0" i="0" u="none" strike="noStrike" kern="1200" cap="none" spc="0" normalizeH="0" baseline="0" noProof="0">
                <a:ln>
                  <a:noFill/>
                </a:ln>
                <a:solidFill>
                  <a:srgbClr val="FFFFFF"/>
                </a:solidFill>
                <a:effectLst/>
                <a:uLnTx/>
                <a:uFillTx/>
                <a:latin typeface="Open Sans Bold"/>
                <a:ea typeface="+mn-ea"/>
                <a:cs typeface="+mn-cs"/>
                <a:sym typeface="Arial"/>
              </a:rPr>
              <a:t>Any questions about this webinar or the series can be sent to AIM@acog.org</a:t>
            </a:r>
          </a:p>
        </p:txBody>
      </p:sp>
      <p:pic>
        <p:nvPicPr>
          <p:cNvPr id="42" name="Picture 3">
            <a:extLst>
              <a:ext uri="{FF2B5EF4-FFF2-40B4-BE49-F238E27FC236}">
                <a16:creationId xmlns:a16="http://schemas.microsoft.com/office/drawing/2014/main" id="{B6B73933-CDDA-606B-9994-929B276BAF4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89979" flipH="1">
            <a:off x="8920907" y="3731762"/>
            <a:ext cx="2942679" cy="2739367"/>
          </a:xfrm>
          <a:prstGeom prst="rect">
            <a:avLst/>
          </a:prstGeom>
        </p:spPr>
      </p:pic>
      <p:sp>
        <p:nvSpPr>
          <p:cNvPr id="43" name="TextBox 9">
            <a:extLst>
              <a:ext uri="{FF2B5EF4-FFF2-40B4-BE49-F238E27FC236}">
                <a16:creationId xmlns:a16="http://schemas.microsoft.com/office/drawing/2014/main" id="{36D61BE8-2290-3315-497D-A1DBCDC0E726}"/>
              </a:ext>
            </a:extLst>
          </p:cNvPr>
          <p:cNvSpPr txBox="1"/>
          <p:nvPr/>
        </p:nvSpPr>
        <p:spPr>
          <a:xfrm rot="911685">
            <a:off x="9389860" y="4591439"/>
            <a:ext cx="1962432" cy="1312924"/>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ct val="0"/>
              </a:spcBef>
              <a:spcAft>
                <a:spcPts val="0"/>
              </a:spcAft>
              <a:buClrTx/>
              <a:buSzTx/>
              <a:buFont typeface="Arial"/>
              <a:buNone/>
              <a:tabLst/>
              <a:defRPr/>
            </a:pPr>
            <a:r>
              <a:rPr kumimoji="0" lang="en-US" sz="2133" b="0" i="0" u="none" strike="noStrike" kern="1200" cap="none" spc="0" normalizeH="0" baseline="0" noProof="0">
                <a:ln>
                  <a:noFill/>
                </a:ln>
                <a:solidFill>
                  <a:srgbClr val="FFFFFF"/>
                </a:solidFill>
                <a:effectLst/>
                <a:uLnTx/>
                <a:uFillTx/>
                <a:latin typeface="Open Sans Bold"/>
                <a:ea typeface="+mn-ea"/>
                <a:cs typeface="+mn-cs"/>
                <a:sym typeface="Arial"/>
              </a:rPr>
              <a:t>Remember to register for upcoming webinars!</a:t>
            </a:r>
          </a:p>
        </p:txBody>
      </p:sp>
      <p:pic>
        <p:nvPicPr>
          <p:cNvPr id="44" name="Picture 2">
            <a:extLst>
              <a:ext uri="{FF2B5EF4-FFF2-40B4-BE49-F238E27FC236}">
                <a16:creationId xmlns:a16="http://schemas.microsoft.com/office/drawing/2014/main" id="{EDFFAA02-A99B-E121-C421-11E58AEFD1C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64738">
            <a:off x="3570912" y="3771956"/>
            <a:ext cx="3050210" cy="2839468"/>
          </a:xfrm>
          <a:prstGeom prst="rect">
            <a:avLst/>
          </a:prstGeom>
        </p:spPr>
      </p:pic>
      <p:sp>
        <p:nvSpPr>
          <p:cNvPr id="45" name="TextBox 7">
            <a:extLst>
              <a:ext uri="{FF2B5EF4-FFF2-40B4-BE49-F238E27FC236}">
                <a16:creationId xmlns:a16="http://schemas.microsoft.com/office/drawing/2014/main" id="{42F020B7-3190-9289-0BC9-A7DD633BBB50}"/>
              </a:ext>
            </a:extLst>
          </p:cNvPr>
          <p:cNvSpPr txBox="1"/>
          <p:nvPr/>
        </p:nvSpPr>
        <p:spPr>
          <a:xfrm rot="21037475">
            <a:off x="3888384" y="4685234"/>
            <a:ext cx="2415265" cy="1149289"/>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ct val="0"/>
              </a:spcBef>
              <a:spcAft>
                <a:spcPts val="0"/>
              </a:spcAft>
              <a:buClrTx/>
              <a:buSzTx/>
              <a:buFont typeface="Arial"/>
              <a:buNone/>
              <a:tabLst/>
              <a:defRPr/>
            </a:pPr>
            <a:r>
              <a:rPr kumimoji="0" lang="en-US" sz="1867" b="0" i="0" u="none" strike="noStrike" kern="1200" cap="none" spc="0" normalizeH="0" baseline="0" noProof="0">
                <a:ln>
                  <a:noFill/>
                </a:ln>
                <a:solidFill>
                  <a:srgbClr val="FFFFFF"/>
                </a:solidFill>
                <a:effectLst/>
                <a:uLnTx/>
                <a:uFillTx/>
                <a:latin typeface="Open Sans Bold"/>
                <a:ea typeface="+mn-ea"/>
                <a:cs typeface="+mn-cs"/>
                <a:sym typeface="Arial"/>
              </a:rPr>
              <a:t>AIM will also post the recording on our website, saferbirth.org</a:t>
            </a:r>
          </a:p>
        </p:txBody>
      </p:sp>
    </p:spTree>
    <p:extLst>
      <p:ext uri="{BB962C8B-B14F-4D97-AF65-F5344CB8AC3E}">
        <p14:creationId xmlns:p14="http://schemas.microsoft.com/office/powerpoint/2010/main" val="11089293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3309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DB77F1-E8F1-11F8-20A9-ED37F1002CF5}"/>
              </a:ext>
            </a:extLst>
          </p:cNvPr>
          <p:cNvSpPr/>
          <p:nvPr>
            <p:custDataLst>
              <p:tags r:id="rId2"/>
            </p:custDataLst>
          </p:nvPr>
        </p:nvSpPr>
        <p:spPr>
          <a:xfrm>
            <a:off x="444693" y="1742703"/>
            <a:ext cx="2371696" cy="2371696"/>
          </a:xfrm>
          <a:prstGeom prst="rect">
            <a:avLst/>
          </a:prstGeom>
          <a:blipFill>
            <a:blip r:embed="rId5">
              <a:extLst>
                <a:ext uri="{96DAC541-7B7A-43D3-8B79-37D633B846F1}">
                  <asvg:svgBlip xmlns:asvg="http://schemas.microsoft.com/office/drawing/2016/SVG/main" r:embed="rId6"/>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F94E964-A28B-A992-2560-A414688E4848}"/>
              </a:ext>
            </a:extLst>
          </p:cNvPr>
          <p:cNvSpPr/>
          <p:nvPr>
            <p:custDataLst>
              <p:tags r:id="rId3"/>
            </p:custDataLst>
          </p:nvPr>
        </p:nvSpPr>
        <p:spPr>
          <a:xfrm>
            <a:off x="3112851" y="1000897"/>
            <a:ext cx="8486226" cy="3855308"/>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What best describes your role?</a:t>
            </a:r>
          </a:p>
        </p:txBody>
      </p:sp>
      <p:sp>
        <p:nvSpPr>
          <p:cNvPr id="4" name="Rectangle 3">
            <a:extLst>
              <a:ext uri="{FF2B5EF4-FFF2-40B4-BE49-F238E27FC236}">
                <a16:creationId xmlns:a16="http://schemas.microsoft.com/office/drawing/2014/main" id="{E056A84B-54F1-FD8C-AAAA-9D023B689F10}"/>
              </a:ext>
            </a:extLst>
          </p:cNvPr>
          <p:cNvSpPr/>
          <p:nvPr/>
        </p:nvSpPr>
        <p:spPr>
          <a:xfrm>
            <a:off x="0" y="5820032"/>
            <a:ext cx="12192001" cy="1037968"/>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92500"/>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6" name="Graphic 5">
            <a:extLst>
              <a:ext uri="{FF2B5EF4-FFF2-40B4-BE49-F238E27FC236}">
                <a16:creationId xmlns:a16="http://schemas.microsoft.com/office/drawing/2014/main" id="{D2FC5719-E4CA-E807-FBAB-E9EF66FEABFE}"/>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96462" y="6190785"/>
            <a:ext cx="296462" cy="296462"/>
          </a:xfrm>
          <a:prstGeom prst="rect">
            <a:avLst/>
          </a:prstGeom>
        </p:spPr>
      </p:pic>
      <p:sp>
        <p:nvSpPr>
          <p:cNvPr id="7" name="Trapezoid 6">
            <a:extLst>
              <a:ext uri="{FF2B5EF4-FFF2-40B4-BE49-F238E27FC236}">
                <a16:creationId xmlns:a16="http://schemas.microsoft.com/office/drawing/2014/main" id="{BD253058-815B-F858-21EA-4205C08B4E24}"/>
              </a:ext>
            </a:extLst>
          </p:cNvPr>
          <p:cNvSpPr/>
          <p:nvPr/>
        </p:nvSpPr>
        <p:spPr>
          <a:xfrm rot="2700000">
            <a:off x="9620371" y="514924"/>
            <a:ext cx="3335198" cy="778213"/>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9" name="Graphic 8">
            <a:extLst>
              <a:ext uri="{FF2B5EF4-FFF2-40B4-BE49-F238E27FC236}">
                <a16:creationId xmlns:a16="http://schemas.microsoft.com/office/drawing/2014/main" id="{B2CC425C-43B7-A9D9-77E7-A0722714DE4E}"/>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33432196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6.1.4122"/>
  <p:tag name="SLIDO_PRESENTATION_ID" val="00000000-0000-0000-0000-000000000000"/>
  <p:tag name="SLIDO_EVENT_UUID" val="ea0bc15a-339f-44f8-a406-7672e5c7cea9"/>
  <p:tag name="SLIDO_EVENT_SECTION_UUID" val="62697910-5cb4-4790-8b3c-4f82a59f0222"/>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NTE5ODM0MDJ9"/>
  <p:tag name="SLIDO_TYPE" val="SlidoJoining"/>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Join"/>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METADATA" val="eyJUaW1lc3RhbXAiOjE3NTE5ODM1NDN9"/>
  <p:tag name="SLIDO_TYPE" val="SlidoPoll"/>
  <p:tag name="SLIDO_POLL_UUID" val="5fde2199-79bc-4f16-9e32-b32fb6713b92"/>
  <p:tag name="SLIDO_TIMELINE" val="W3sicG9sbFF1ZXN0aW9uVXVpZCI6IjdmMTNlOTA3LWNhNjctNDI1Ny1hMzQ5LTZjYjY5ZmE4ODAxZiIsInNob3dSZXN1bHRzIjp0cnVlLCJzaG93Q29ycmVjdEFuc3dlcnMiOmZhbHNlLCJ2b3RpbmdMb2NrZWQiOmZhbHNlfV0="/>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7.xml><?xml version="1.0" encoding="utf-8"?>
<p:tagLst xmlns:a="http://schemas.openxmlformats.org/drawingml/2006/main" xmlns:r="http://schemas.openxmlformats.org/officeDocument/2006/relationships" xmlns:p="http://schemas.openxmlformats.org/presentationml/2006/main">
  <p:tag name="SLIDO_ELEMENT" val="title"/>
</p:tagLst>
</file>

<file path=ppt/tags/tag8.xml><?xml version="1.0" encoding="utf-8"?>
<p:tagLst xmlns:a="http://schemas.openxmlformats.org/drawingml/2006/main" xmlns:r="http://schemas.openxmlformats.org/officeDocument/2006/relationships" xmlns:p="http://schemas.openxmlformats.org/presentationml/2006/main">
  <p:tag name="SLIDO_METADATA" val="eyJUaW1lc3RhbXAiOjE3NTE5ODM2ODV9"/>
  <p:tag name="SLIDO_TYPE" val="SlidoQA"/>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heme/theme1.xml><?xml version="1.0" encoding="utf-8"?>
<a:theme xmlns:a="http://schemas.openxmlformats.org/drawingml/2006/main" name="AIM Triangles">
  <a:themeElements>
    <a:clrScheme name="AIM">
      <a:dk1>
        <a:sysClr val="windowText" lastClr="000000"/>
      </a:dk1>
      <a:lt1>
        <a:sysClr val="window" lastClr="FFFFFF"/>
      </a:lt1>
      <a:dk2>
        <a:srgbClr val="000000"/>
      </a:dk2>
      <a:lt2>
        <a:srgbClr val="FFFFFF"/>
      </a:lt2>
      <a:accent1>
        <a:srgbClr val="642667"/>
      </a:accent1>
      <a:accent2>
        <a:srgbClr val="41B6E6"/>
      </a:accent2>
      <a:accent3>
        <a:srgbClr val="A4D65E"/>
      </a:accent3>
      <a:accent4>
        <a:srgbClr val="FF8F1C"/>
      </a:accent4>
      <a:accent5>
        <a:srgbClr val="C5299B"/>
      </a:accent5>
      <a:accent6>
        <a:srgbClr val="FEDD00"/>
      </a:accent6>
      <a:hlink>
        <a:srgbClr val="CE0058"/>
      </a:hlink>
      <a:folHlink>
        <a:srgbClr val="A4D65E"/>
      </a:folHlink>
    </a:clrScheme>
    <a:fontScheme name="AIM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IM">
      <a:dk1>
        <a:sysClr val="windowText" lastClr="000000"/>
      </a:dk1>
      <a:lt1>
        <a:sysClr val="window" lastClr="FFFFFF"/>
      </a:lt1>
      <a:dk2>
        <a:srgbClr val="000000"/>
      </a:dk2>
      <a:lt2>
        <a:srgbClr val="FFFFFF"/>
      </a:lt2>
      <a:accent1>
        <a:srgbClr val="642667"/>
      </a:accent1>
      <a:accent2>
        <a:srgbClr val="41B6E6"/>
      </a:accent2>
      <a:accent3>
        <a:srgbClr val="A4D65E"/>
      </a:accent3>
      <a:accent4>
        <a:srgbClr val="FF8F1C"/>
      </a:accent4>
      <a:accent5>
        <a:srgbClr val="C5299B"/>
      </a:accent5>
      <a:accent6>
        <a:srgbClr val="FEDD00"/>
      </a:accent6>
      <a:hlink>
        <a:srgbClr val="CE0058"/>
      </a:hlink>
      <a:folHlink>
        <a:srgbClr val="A4D6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AIM2">
      <a:dk1>
        <a:sysClr val="windowText" lastClr="000000"/>
      </a:dk1>
      <a:lt1>
        <a:sysClr val="window" lastClr="FFFFFF"/>
      </a:lt1>
      <a:dk2>
        <a:srgbClr val="000000"/>
      </a:dk2>
      <a:lt2>
        <a:srgbClr val="FFFFFF"/>
      </a:lt2>
      <a:accent1>
        <a:srgbClr val="41B6E6"/>
      </a:accent1>
      <a:accent2>
        <a:srgbClr val="A4D65E"/>
      </a:accent2>
      <a:accent3>
        <a:srgbClr val="FF8F1C"/>
      </a:accent3>
      <a:accent4>
        <a:srgbClr val="C5299B"/>
      </a:accent4>
      <a:accent5>
        <a:srgbClr val="FEDD00"/>
      </a:accent5>
      <a:accent6>
        <a:srgbClr val="CE0058"/>
      </a:accent6>
      <a:hlink>
        <a:srgbClr val="642667"/>
      </a:hlink>
      <a:folHlink>
        <a:srgbClr val="E9C9E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024 RHNTC Presentation Template">
  <a:themeElements>
    <a:clrScheme name="Simple Light">
      <a:dk1>
        <a:srgbClr val="20627C"/>
      </a:dk1>
      <a:lt1>
        <a:srgbClr val="FFFFFF"/>
      </a:lt1>
      <a:dk2>
        <a:srgbClr val="434343"/>
      </a:dk2>
      <a:lt2>
        <a:srgbClr val="101343"/>
      </a:lt2>
      <a:accent1>
        <a:srgbClr val="0C8C9D"/>
      </a:accent1>
      <a:accent2>
        <a:srgbClr val="9D1F60"/>
      </a:accent2>
      <a:accent3>
        <a:srgbClr val="C64B9B"/>
      </a:accent3>
      <a:accent4>
        <a:srgbClr val="FBB040"/>
      </a:accent4>
      <a:accent5>
        <a:srgbClr val="F05559"/>
      </a:accent5>
      <a:accent6>
        <a:srgbClr val="F3724F"/>
      </a:accent6>
      <a:hlink>
        <a:srgbClr val="2062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D9949CA8486A4F9D90CE30E112E28C" ma:contentTypeVersion="24" ma:contentTypeDescription="Create a new document." ma:contentTypeScope="" ma:versionID="526006aea52eb3ceec30567c659c024a">
  <xsd:schema xmlns:xsd="http://www.w3.org/2001/XMLSchema" xmlns:xs="http://www.w3.org/2001/XMLSchema" xmlns:p="http://schemas.microsoft.com/office/2006/metadata/properties" xmlns:ns1="http://schemas.microsoft.com/sharepoint/v3" xmlns:ns2="8ff2c333-3f20-4d5c-ba74-2df0e24339a9" xmlns:ns3="29208c69-de19-43a7-82d8-fbf8b64e8955" targetNamespace="http://schemas.microsoft.com/office/2006/metadata/properties" ma:root="true" ma:fieldsID="efaf317fd8e88e029fc2680475fb6dad" ns1:_="" ns2:_="" ns3:_="">
    <xsd:import namespace="http://schemas.microsoft.com/sharepoint/v3"/>
    <xsd:import namespace="8ff2c333-3f20-4d5c-ba74-2df0e24339a9"/>
    <xsd:import namespace="29208c69-de19-43a7-82d8-fbf8b64e895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1:_ip_UnifiedCompliancePolicyProperties" minOccurs="0"/>
                <xsd:element ref="ns1:_ip_UnifiedCompliancePolicyUIAction" minOccurs="0"/>
                <xsd:element ref="ns2:Image"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f2c333-3f20-4d5c-ba74-2df0e24339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85feedb-965a-4edd-b9e7-2216e24e3168"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Image" ma:index="27" nillable="true" ma:displayName="Image" ma:format="Thumbnail" ma:internalName="Image">
      <xsd:simpleType>
        <xsd:restriction base="dms:Unknown"/>
      </xsd:simpleType>
    </xsd:element>
    <xsd:element name="Notes" ma:index="28" nillable="true" ma:displayName="Notes" ma:format="Dropdown" ma:internalName="Notes">
      <xsd:simpleType>
        <xsd:restriction base="dms:Text">
          <xsd:maxLength value="255"/>
        </xsd:restrictio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208c69-de19-43a7-82d8-fbf8b64e895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f6d06a9-628e-450b-82d4-2a0c039fe990}" ma:internalName="TaxCatchAll" ma:showField="CatchAllData" ma:web="29208c69-de19-43a7-82d8-fbf8b64e89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9208c69-de19-43a7-82d8-fbf8b64e8955" xsi:nil="true"/>
    <_ip_UnifiedCompliancePolicyUIAction xmlns="http://schemas.microsoft.com/sharepoint/v3" xsi:nil="true"/>
    <Image xmlns="8ff2c333-3f20-4d5c-ba74-2df0e24339a9" xsi:nil="true"/>
    <lcf76f155ced4ddcb4097134ff3c332f xmlns="8ff2c333-3f20-4d5c-ba74-2df0e24339a9">
      <Terms xmlns="http://schemas.microsoft.com/office/infopath/2007/PartnerControls"/>
    </lcf76f155ced4ddcb4097134ff3c332f>
    <_ip_UnifiedCompliancePolicyProperties xmlns="http://schemas.microsoft.com/sharepoint/v3" xsi:nil="true"/>
    <Notes xmlns="8ff2c333-3f20-4d5c-ba74-2df0e24339a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A000B0-82E1-4D22-B3F3-ED62E780E9BC}">
  <ds:schemaRefs>
    <ds:schemaRef ds:uri="29208c69-de19-43a7-82d8-fbf8b64e8955"/>
    <ds:schemaRef ds:uri="8ff2c333-3f20-4d5c-ba74-2df0e24339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E45DBCA-2FA6-41AE-97A2-CB4BE59DF22B}">
  <ds:schemaRefs>
    <ds:schemaRef ds:uri="29208c69-de19-43a7-82d8-fbf8b64e8955"/>
    <ds:schemaRef ds:uri="8ff2c333-3f20-4d5c-ba74-2df0e24339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4A9EE39-01F7-4409-B409-8C6A04BCAC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84</Slides>
  <Notes>37</Notes>
  <HiddenSlides>0</HiddenSlides>
  <ScaleCrop>false</ScaleCrop>
  <HeadingPairs>
    <vt:vector size="4" baseType="variant">
      <vt:variant>
        <vt:lpstr>Theme</vt:lpstr>
      </vt:variant>
      <vt:variant>
        <vt:i4>4</vt:i4>
      </vt:variant>
      <vt:variant>
        <vt:lpstr>Slide Titles</vt:lpstr>
      </vt:variant>
      <vt:variant>
        <vt:i4>84</vt:i4>
      </vt:variant>
    </vt:vector>
  </HeadingPairs>
  <TitlesOfParts>
    <vt:vector size="88" baseType="lpstr">
      <vt:lpstr>AIM Triangles</vt:lpstr>
      <vt:lpstr>Office Theme</vt:lpstr>
      <vt:lpstr>1_Office Theme</vt:lpstr>
      <vt:lpstr>2024 RHNTC Presentation Template</vt:lpstr>
      <vt:lpstr>PowerPoint Presentation</vt:lpstr>
      <vt:lpstr>PowerPoint Presentation</vt:lpstr>
      <vt:lpstr>PowerPoint Presentation</vt:lpstr>
      <vt:lpstr>Disclaimer and Disclosures </vt:lpstr>
      <vt:lpstr>PowerPoint Presentation</vt:lpstr>
      <vt:lpstr>Continuing Education Credits</vt:lpstr>
      <vt:lpstr>Session Description </vt:lpstr>
      <vt:lpstr>PowerPoint Presentation</vt:lpstr>
      <vt:lpstr>PowerPoint Presentation</vt:lpstr>
      <vt:lpstr>PowerPoint Presentation</vt:lpstr>
      <vt:lpstr>Obstetric Emergency Readiness: State of Alaska   Sarah Truitt, MD, FACOG  AKPQC Steering Committee Member</vt:lpstr>
      <vt:lpstr>Geography: Is Alaska a big state?</vt:lpstr>
      <vt:lpstr>What is unique about Alaska?</vt:lpstr>
      <vt:lpstr>Alaska Birth Data  2019-2023</vt:lpstr>
      <vt:lpstr>Alaska State Births </vt:lpstr>
      <vt:lpstr>Births in Alaska Facilities</vt:lpstr>
      <vt:lpstr>Travel to Birth Facilities </vt:lpstr>
      <vt:lpstr>Distances Across Alaska</vt:lpstr>
      <vt:lpstr>Regional Approach</vt:lpstr>
      <vt:lpstr>Geographic Region Example </vt:lpstr>
      <vt:lpstr>Geographic Region Example</vt:lpstr>
      <vt:lpstr>Topics of Interest in Alaska </vt:lpstr>
      <vt:lpstr>Teen Births are higher in AK than the US</vt:lpstr>
      <vt:lpstr>Medicaid Births</vt:lpstr>
      <vt:lpstr>Cesarean Birth Rate Lower in Alaska</vt:lpstr>
      <vt:lpstr>Out of hospital Community Birth Rates high in Alaska</vt:lpstr>
      <vt:lpstr>Maternity Services Access  </vt:lpstr>
      <vt:lpstr>Severe Maternal Morbidity in Alaska</vt:lpstr>
      <vt:lpstr>AK State MCDR Committee</vt:lpstr>
      <vt:lpstr>Alaska OB Readiness Strengths </vt:lpstr>
      <vt:lpstr>Other Ideas for Alaska OB Readiness</vt:lpstr>
      <vt:lpstr>Thank you</vt:lpstr>
      <vt:lpstr>References </vt:lpstr>
      <vt:lpstr>Obstetric Emergency Readiness Resource Kit</vt:lpstr>
      <vt:lpstr>Obstetric Emergency Readiness Resource Kit (OBERRK)</vt:lpstr>
      <vt:lpstr>Resource Kits vs Patient Safety Bundles</vt:lpstr>
      <vt:lpstr>Why a Measurement Strategy</vt:lpstr>
      <vt:lpstr>How the OBERRK and Patient Safety Bundles Work Together</vt:lpstr>
      <vt:lpstr>Measurement Development Process</vt:lpstr>
      <vt:lpstr>Diving In: Measurement Statement</vt:lpstr>
      <vt:lpstr>Diving In: Measurement Statement, Cont.</vt:lpstr>
      <vt:lpstr>Measurement Strategy</vt:lpstr>
      <vt:lpstr>Outcome Measure</vt:lpstr>
      <vt:lpstr>Repeat ED Visit for Care (ALL)</vt:lpstr>
      <vt:lpstr>Process Measures</vt:lpstr>
      <vt:lpstr>Screening for Current or Recent Pregnancy (ALL)</vt:lpstr>
      <vt:lpstr>Staff Education &amp; Simulation Participation (ALL)</vt:lpstr>
      <vt:lpstr>Timely Treatment of Persistent Severe Hypertension (HTN)</vt:lpstr>
      <vt:lpstr>Mental Health Safety Protocol Activation (PMHC)</vt:lpstr>
      <vt:lpstr>Offering or Provision of Substance Use Disorder Treatment (SUD)</vt:lpstr>
      <vt:lpstr>Timely Treatment with Antibiotics for Patients Diagnosed with Sepsis (SOC)</vt:lpstr>
      <vt:lpstr>Cardiovascular Disease Assessment Among Pregnant and Postpartum People (CCOC)</vt:lpstr>
      <vt:lpstr>Structure Measures</vt:lpstr>
      <vt:lpstr>Obstetric Protocol or Policy Availability (ALL)</vt:lpstr>
      <vt:lpstr>Transfer Readiness (ALL)</vt:lpstr>
      <vt:lpstr>Patient Education Materials on Urgent Maternal Warning Signs (ALL)</vt:lpstr>
      <vt:lpstr>Obstetric Chart Review (ALL)</vt:lpstr>
      <vt:lpstr>Obstetric Hemorrhage Emergency Supplies</vt:lpstr>
      <vt:lpstr>Optional – As Facility Priorities Allow</vt:lpstr>
      <vt:lpstr>Bias-Free Obstetric Chart Documentation (ALL)</vt:lpstr>
      <vt:lpstr>Tying It All Together</vt:lpstr>
      <vt:lpstr>Next Steps</vt:lpstr>
      <vt:lpstr>  High Impact Practice Sets (HIPS) to Improve Maternal Health: Strategies for the Sexual and Reproductive Health Setting</vt:lpstr>
      <vt:lpstr>What I’ll share today</vt:lpstr>
      <vt:lpstr>What are the HIPS?</vt:lpstr>
      <vt:lpstr>The 5 Rs</vt:lpstr>
      <vt:lpstr>What does each HIPS include?</vt:lpstr>
      <vt:lpstr>PowerPoint Presentation</vt:lpstr>
      <vt:lpstr>How to access the HIPS series?</vt:lpstr>
      <vt:lpstr>How were the HIPS developed?</vt:lpstr>
      <vt:lpstr>Why was the HIPS series developed?</vt:lpstr>
      <vt:lpstr>HIPS for the outpatient setting</vt:lpstr>
      <vt:lpstr>What does the HIPS series seek to accomplish?</vt:lpstr>
      <vt:lpstr>How does the HIPS series complement the AIM Obstetric Emergency Readiness Resource Kit?</vt:lpstr>
      <vt:lpstr>Purpose and focus</vt:lpstr>
      <vt:lpstr>Target audience</vt:lpstr>
      <vt:lpstr>The Measurement Tool: From data to action</vt:lpstr>
      <vt:lpstr>Using data for quality improvement</vt:lpstr>
      <vt:lpstr>PowerPoint Presentation</vt:lpstr>
      <vt:lpstr>Audience Q&amp;A</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&amp; Safety Initiatives (QSI) Delegation</dc:title>
  <dc:creator>Jordan Jackson</dc:creator>
  <cp:revision>1</cp:revision>
  <dcterms:created xsi:type="dcterms:W3CDTF">2023-07-26T20:30:30Z</dcterms:created>
  <dcterms:modified xsi:type="dcterms:W3CDTF">2025-07-09T18:43:14Z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1.6.1.4122</vt:lpwstr>
  </property>
  <property fmtid="{D5CDD505-2E9C-101B-9397-08002B2CF9AE}" pid="3" name="ContentTypeId">
    <vt:lpwstr>0x01010029D9949CA8486A4F9D90CE30E112E28C</vt:lpwstr>
  </property>
  <property fmtid="{D5CDD505-2E9C-101B-9397-08002B2CF9AE}" pid="4" name="MediaServiceImageTags">
    <vt:lpwstr/>
  </property>
</Properties>
</file>