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2.xml" ContentType="application/vnd.openxmlformats-officedocument.theme+xml"/>
  <Override PartName="/ppt/slideLayouts/slideLayout53.xml" ContentType="application/vnd.openxmlformats-officedocument.presentationml.slideLayout+xml"/>
  <Override PartName="/ppt/theme/theme3.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4.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5.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6.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comments/modernComment_176_D33E8E74.xml" ContentType="application/vnd.ms-powerpoint.comments+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6.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comments/modernComment_178_3B7F9D06.xml" ContentType="application/vnd.ms-powerpoint.comments+xml"/>
  <Override PartName="/ppt/notesSlides/notesSlide7.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comments/modernComment_132_63D0FB79.xml" ContentType="application/vnd.ms-powerpoint.comments+xml"/>
  <Override PartName="/ppt/notesSlides/notesSlide8.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9.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omments/modernComment_195_1CC047F.xml" ContentType="application/vnd.ms-powerpoint.comments+xml"/>
  <Override PartName="/ppt/notesSlides/notesSlide24.xml" ContentType="application/vnd.openxmlformats-officedocument.presentationml.notesSlide+xml"/>
  <Override PartName="/ppt/comments/modernComment_7FFFF7E0_13E30DA.xml" ContentType="application/vnd.ms-powerpoint.comments+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1" r:id="rId4"/>
    <p:sldMasterId id="2147483704" r:id="rId5"/>
    <p:sldMasterId id="2147483716" r:id="rId6"/>
    <p:sldMasterId id="2147483789" r:id="rId7"/>
    <p:sldMasterId id="2147483831" r:id="rId8"/>
    <p:sldMasterId id="2147483844" r:id="rId9"/>
    <p:sldMasterId id="2147483858" r:id="rId10"/>
  </p:sldMasterIdLst>
  <p:notesMasterIdLst>
    <p:notesMasterId r:id="rId84"/>
  </p:notesMasterIdLst>
  <p:sldIdLst>
    <p:sldId id="301" r:id="rId11"/>
    <p:sldId id="355" r:id="rId12"/>
    <p:sldId id="2147481506" r:id="rId13"/>
    <p:sldId id="356" r:id="rId14"/>
    <p:sldId id="2147481570" r:id="rId15"/>
    <p:sldId id="2147481585" r:id="rId16"/>
    <p:sldId id="2147481504" r:id="rId17"/>
    <p:sldId id="2147481571" r:id="rId18"/>
    <p:sldId id="258" r:id="rId19"/>
    <p:sldId id="256" r:id="rId20"/>
    <p:sldId id="2010" r:id="rId21"/>
    <p:sldId id="2147481508" r:id="rId22"/>
    <p:sldId id="2030" r:id="rId23"/>
    <p:sldId id="2147481509" r:id="rId24"/>
    <p:sldId id="2147481507" r:id="rId25"/>
    <p:sldId id="2147481510" r:id="rId26"/>
    <p:sldId id="369" r:id="rId27"/>
    <p:sldId id="370" r:id="rId28"/>
    <p:sldId id="371" r:id="rId29"/>
    <p:sldId id="372" r:id="rId30"/>
    <p:sldId id="373" r:id="rId31"/>
    <p:sldId id="374" r:id="rId32"/>
    <p:sldId id="375" r:id="rId33"/>
    <p:sldId id="376" r:id="rId34"/>
    <p:sldId id="377" r:id="rId35"/>
    <p:sldId id="2147481511" r:id="rId36"/>
    <p:sldId id="270" r:id="rId37"/>
    <p:sldId id="334" r:id="rId38"/>
    <p:sldId id="327" r:id="rId39"/>
    <p:sldId id="262" r:id="rId40"/>
    <p:sldId id="306" r:id="rId41"/>
    <p:sldId id="312" r:id="rId42"/>
    <p:sldId id="317" r:id="rId43"/>
    <p:sldId id="275" r:id="rId44"/>
    <p:sldId id="341" r:id="rId45"/>
    <p:sldId id="278" r:id="rId46"/>
    <p:sldId id="354" r:id="rId47"/>
    <p:sldId id="2147481586" r:id="rId48"/>
    <p:sldId id="357" r:id="rId49"/>
    <p:sldId id="2147481587" r:id="rId50"/>
    <p:sldId id="359" r:id="rId51"/>
    <p:sldId id="378" r:id="rId52"/>
    <p:sldId id="379" r:id="rId53"/>
    <p:sldId id="380" r:id="rId54"/>
    <p:sldId id="381" r:id="rId55"/>
    <p:sldId id="383" r:id="rId56"/>
    <p:sldId id="384" r:id="rId57"/>
    <p:sldId id="385" r:id="rId58"/>
    <p:sldId id="386" r:id="rId59"/>
    <p:sldId id="387" r:id="rId60"/>
    <p:sldId id="388" r:id="rId61"/>
    <p:sldId id="389" r:id="rId62"/>
    <p:sldId id="390" r:id="rId63"/>
    <p:sldId id="391" r:id="rId64"/>
    <p:sldId id="392" r:id="rId65"/>
    <p:sldId id="393" r:id="rId66"/>
    <p:sldId id="394" r:id="rId67"/>
    <p:sldId id="395" r:id="rId68"/>
    <p:sldId id="396" r:id="rId69"/>
    <p:sldId id="397" r:id="rId70"/>
    <p:sldId id="398" r:id="rId71"/>
    <p:sldId id="399" r:id="rId72"/>
    <p:sldId id="400" r:id="rId73"/>
    <p:sldId id="401" r:id="rId74"/>
    <p:sldId id="402" r:id="rId75"/>
    <p:sldId id="403" r:id="rId76"/>
    <p:sldId id="404" r:id="rId77"/>
    <p:sldId id="405" r:id="rId78"/>
    <p:sldId id="2147481514" r:id="rId79"/>
    <p:sldId id="2147481564" r:id="rId80"/>
    <p:sldId id="2147481568" r:id="rId81"/>
    <p:sldId id="358" r:id="rId82"/>
    <p:sldId id="2147481503" r:id="rId83"/>
  </p:sldIdLst>
  <p:sldSz cx="12192000" cy="6858000"/>
  <p:notesSz cx="6858000" cy="9144000"/>
  <p:custDataLst>
    <p:tags r:id="rId8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s and Housekeeping" id="{AE5B0A68-D263-46C5-9B33-A9DD55BC7941}">
          <p14:sldIdLst>
            <p14:sldId id="301"/>
            <p14:sldId id="355"/>
            <p14:sldId id="2147481506"/>
            <p14:sldId id="356"/>
            <p14:sldId id="2147481570"/>
            <p14:sldId id="2147481585"/>
            <p14:sldId id="2147481504"/>
            <p14:sldId id="2147481571"/>
            <p14:sldId id="258"/>
          </p14:sldIdLst>
        </p14:section>
        <p14:section name="Speaker Slides" id="{2142E3DB-563D-4C60-8867-3AF00020DC40}">
          <p14:sldIdLst>
            <p14:sldId id="256"/>
            <p14:sldId id="2010"/>
            <p14:sldId id="2147481508"/>
            <p14:sldId id="2030"/>
            <p14:sldId id="2147481509"/>
            <p14:sldId id="2147481507"/>
            <p14:sldId id="2147481510"/>
            <p14:sldId id="369"/>
            <p14:sldId id="370"/>
            <p14:sldId id="371"/>
            <p14:sldId id="372"/>
            <p14:sldId id="373"/>
            <p14:sldId id="374"/>
            <p14:sldId id="375"/>
            <p14:sldId id="376"/>
            <p14:sldId id="377"/>
            <p14:sldId id="2147481511"/>
            <p14:sldId id="270"/>
            <p14:sldId id="334"/>
            <p14:sldId id="327"/>
            <p14:sldId id="262"/>
            <p14:sldId id="306"/>
            <p14:sldId id="312"/>
            <p14:sldId id="317"/>
            <p14:sldId id="275"/>
            <p14:sldId id="341"/>
            <p14:sldId id="278"/>
            <p14:sldId id="354"/>
            <p14:sldId id="2147481586"/>
            <p14:sldId id="357"/>
            <p14:sldId id="2147481587"/>
            <p14:sldId id="359"/>
            <p14:sldId id="378"/>
            <p14:sldId id="379"/>
            <p14:sldId id="380"/>
            <p14:sldId id="381"/>
            <p14:sldId id="383"/>
            <p14:sldId id="384"/>
            <p14:sldId id="385"/>
            <p14:sldId id="386"/>
            <p14:sldId id="387"/>
            <p14:sldId id="388"/>
            <p14:sldId id="389"/>
            <p14:sldId id="390"/>
            <p14:sldId id="391"/>
            <p14:sldId id="392"/>
            <p14:sldId id="393"/>
            <p14:sldId id="394"/>
            <p14:sldId id="395"/>
            <p14:sldId id="396"/>
            <p14:sldId id="397"/>
            <p14:sldId id="398"/>
            <p14:sldId id="399"/>
            <p14:sldId id="400"/>
            <p14:sldId id="401"/>
            <p14:sldId id="402"/>
            <p14:sldId id="403"/>
            <p14:sldId id="404"/>
            <p14:sldId id="405"/>
          </p14:sldIdLst>
        </p14:section>
        <p14:section name="Closing" id="{93B1A2CA-F251-4EE4-A1DE-8E84B0C7C671}">
          <p14:sldIdLst>
            <p14:sldId id="2147481514"/>
            <p14:sldId id="2147481564"/>
            <p14:sldId id="2147481568"/>
            <p14:sldId id="358"/>
            <p14:sldId id="2147481503"/>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1AD5513-E276-99DF-7B33-0A794E6D14E5}" name="Andrea Carrillo" initials="AC" userId="S::ACarrillo@acog.org::f6d8b855-3256-46a9-8f05-f3f59681f816" providerId="AD"/>
  <p188:author id="{22011A39-7A48-38F4-27CD-09252BA64582}" name="Katherine Kennedy" initials="KK" userId="S::kkennedy@acog.org::dc53a205-60c6-4948-8a78-db6e86aedadf" providerId="AD"/>
  <p188:author id="{270AD253-6300-E775-B549-0B40933F9452}" name="Katherine Kennedy" initials="KK" userId="S::KKennedy@acog.org::dc53a205-60c6-4948-8a78-db6e86aedadf" providerId="AD"/>
  <p188:author id="{66FAF155-5C4E-10D3-AFA4-44DA98C90C0E}" name="Andrea Carrillo" initials="AC" userId="S::acarrillo@acog.org::f6d8b855-3256-46a9-8f05-f3f59681f816" providerId="AD"/>
  <p188:author id="{60C6E36C-6FD8-B3C0-D3E9-8B0625C8F6CB}" name="Christie Allen" initials="CA" userId="S::callen@acog.org::d530ce5d-651f-450d-887b-310dd933e8d4" providerId="AD"/>
  <p188:author id="{D3E60898-8811-EB85-78DA-8962FB28304D}" name="JSI" initials="JSI" userId="JSI" providerId="None"/>
  <p188:author id="{2F2BFDA0-BF80-83D7-22B3-AC21786C26FA}" name="Bridget Ahearn" initials="" userId="S::bahearn@acog.org::e90dc65c-c9c1-4b86-8996-cde82ecd5adb" providerId="AD"/>
  <p188:author id="{453C49A2-9652-A735-1DCD-A9D28C1459F9}" name="Bethany Banakos" initials="BB" userId="S::bbanakos@acog.org::06321eb6-42a9-415a-802c-e2d1ef738d2a" providerId="AD"/>
  <p188:author id="{41339FD8-B411-6A41-C926-1CC8C8628819}" name="Wolf, Lisa" initials="LW" userId="S::Lisa.Wolf@ena.org::7859c5ba-9bbe-4cfe-9ab4-cacf6e2f6a92" providerId="AD"/>
  <p188:author id="{FCDF36F7-8384-BA05-7EE8-11F3F6DF0DCF}" name="Carolyn Tobia" initials="CT" userId="S::CTobia@acog.org::8e79a57a-bebf-4978-a15b-cc1697f99c9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4266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C33CA71-4F7F-1C5F-D3FB-502C4C2869CA}" v="20" dt="2025-08-12T17:44:32.771"/>
    <p1510:client id="{AB11BA17-6DC6-F167-C873-951F3BBB884C}" v="6" dt="2025-08-13T18:51:01.169"/>
    <p1510:client id="{DB556270-A56B-C877-E5D7-005F45E5D132}" v="25" dt="2025-08-13T13:39:18.94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364"/>
    <p:restoredTop sz="94733"/>
  </p:normalViewPr>
  <p:slideViewPr>
    <p:cSldViewPr snapToGrid="0">
      <p:cViewPr varScale="1">
        <p:scale>
          <a:sx n="99" d="100"/>
          <a:sy n="99" d="100"/>
        </p:scale>
        <p:origin x="864"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21" Type="http://schemas.openxmlformats.org/officeDocument/2006/relationships/slide" Target="slides/slide11.xml"/><Relationship Id="rId42" Type="http://schemas.openxmlformats.org/officeDocument/2006/relationships/slide" Target="slides/slide32.xml"/><Relationship Id="rId47" Type="http://schemas.openxmlformats.org/officeDocument/2006/relationships/slide" Target="slides/slide37.xml"/><Relationship Id="rId63" Type="http://schemas.openxmlformats.org/officeDocument/2006/relationships/slide" Target="slides/slide53.xml"/><Relationship Id="rId68" Type="http://schemas.openxmlformats.org/officeDocument/2006/relationships/slide" Target="slides/slide58.xml"/><Relationship Id="rId84" Type="http://schemas.openxmlformats.org/officeDocument/2006/relationships/notesMaster" Target="notesMasters/notesMaster1.xml"/><Relationship Id="rId89" Type="http://schemas.openxmlformats.org/officeDocument/2006/relationships/tableStyles" Target="tableStyles.xml"/><Relationship Id="rId16" Type="http://schemas.openxmlformats.org/officeDocument/2006/relationships/slide" Target="slides/slide6.xml"/><Relationship Id="rId11" Type="http://schemas.openxmlformats.org/officeDocument/2006/relationships/slide" Target="slides/slide1.xml"/><Relationship Id="rId32" Type="http://schemas.openxmlformats.org/officeDocument/2006/relationships/slide" Target="slides/slide22.xml"/><Relationship Id="rId37" Type="http://schemas.openxmlformats.org/officeDocument/2006/relationships/slide" Target="slides/slide27.xml"/><Relationship Id="rId53" Type="http://schemas.openxmlformats.org/officeDocument/2006/relationships/slide" Target="slides/slide43.xml"/><Relationship Id="rId58" Type="http://schemas.openxmlformats.org/officeDocument/2006/relationships/slide" Target="slides/slide48.xml"/><Relationship Id="rId74" Type="http://schemas.openxmlformats.org/officeDocument/2006/relationships/slide" Target="slides/slide64.xml"/><Relationship Id="rId79" Type="http://schemas.openxmlformats.org/officeDocument/2006/relationships/slide" Target="slides/slide69.xml"/><Relationship Id="rId5" Type="http://schemas.openxmlformats.org/officeDocument/2006/relationships/slideMaster" Target="slideMasters/slideMaster2.xml"/><Relationship Id="rId90" Type="http://schemas.microsoft.com/office/2016/11/relationships/changesInfo" Target="changesInfos/changesInfo1.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slide" Target="slides/slide54.xml"/><Relationship Id="rId69" Type="http://schemas.openxmlformats.org/officeDocument/2006/relationships/slide" Target="slides/slide59.xml"/><Relationship Id="rId77" Type="http://schemas.openxmlformats.org/officeDocument/2006/relationships/slide" Target="slides/slide67.xml"/><Relationship Id="rId8" Type="http://schemas.openxmlformats.org/officeDocument/2006/relationships/slideMaster" Target="slideMasters/slideMaster5.xml"/><Relationship Id="rId51" Type="http://schemas.openxmlformats.org/officeDocument/2006/relationships/slide" Target="slides/slide41.xml"/><Relationship Id="rId72" Type="http://schemas.openxmlformats.org/officeDocument/2006/relationships/slide" Target="slides/slide62.xml"/><Relationship Id="rId80" Type="http://schemas.openxmlformats.org/officeDocument/2006/relationships/slide" Target="slides/slide70.xml"/><Relationship Id="rId85" Type="http://schemas.openxmlformats.org/officeDocument/2006/relationships/tags" Target="tags/tag1.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slide" Target="slides/slide57.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slide" Target="slides/slide60.xml"/><Relationship Id="rId75" Type="http://schemas.openxmlformats.org/officeDocument/2006/relationships/slide" Target="slides/slide65.xml"/><Relationship Id="rId83" Type="http://schemas.openxmlformats.org/officeDocument/2006/relationships/slide" Target="slides/slide73.xml"/><Relationship Id="rId88" Type="http://schemas.openxmlformats.org/officeDocument/2006/relationships/theme" Target="theme/theme1.xml"/><Relationship Id="rId9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 Type="http://schemas.openxmlformats.org/officeDocument/2006/relationships/slideMaster" Target="slideMasters/slideMaster7.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openxmlformats.org/officeDocument/2006/relationships/slide" Target="slides/slide63.xml"/><Relationship Id="rId78" Type="http://schemas.openxmlformats.org/officeDocument/2006/relationships/slide" Target="slides/slide68.xml"/><Relationship Id="rId81" Type="http://schemas.openxmlformats.org/officeDocument/2006/relationships/slide" Target="slides/slide71.xml"/><Relationship Id="rId86"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 Id="rId76" Type="http://schemas.openxmlformats.org/officeDocument/2006/relationships/slide" Target="slides/slide66.xml"/><Relationship Id="rId7" Type="http://schemas.openxmlformats.org/officeDocument/2006/relationships/slideMaster" Target="slideMasters/slideMaster4.xml"/><Relationship Id="rId71" Type="http://schemas.openxmlformats.org/officeDocument/2006/relationships/slide" Target="slides/slide61.xml"/><Relationship Id="rId92" Type="http://schemas.microsoft.com/office/2018/10/relationships/authors" Target="authors.xml"/><Relationship Id="rId2" Type="http://schemas.openxmlformats.org/officeDocument/2006/relationships/customXml" Target="../customXml/item2.xml"/><Relationship Id="rId29" Type="http://schemas.openxmlformats.org/officeDocument/2006/relationships/slide" Target="slides/slide19.xml"/><Relationship Id="rId24" Type="http://schemas.openxmlformats.org/officeDocument/2006/relationships/slide" Target="slides/slide14.xml"/><Relationship Id="rId40" Type="http://schemas.openxmlformats.org/officeDocument/2006/relationships/slide" Target="slides/slide30.xml"/><Relationship Id="rId45" Type="http://schemas.openxmlformats.org/officeDocument/2006/relationships/slide" Target="slides/slide35.xml"/><Relationship Id="rId66" Type="http://schemas.openxmlformats.org/officeDocument/2006/relationships/slide" Target="slides/slide56.xml"/><Relationship Id="rId87" Type="http://schemas.openxmlformats.org/officeDocument/2006/relationships/viewProps" Target="viewProps.xml"/><Relationship Id="rId61" Type="http://schemas.openxmlformats.org/officeDocument/2006/relationships/slide" Target="slides/slide51.xml"/><Relationship Id="rId82" Type="http://schemas.openxmlformats.org/officeDocument/2006/relationships/slide" Target="slides/slide72.xml"/><Relationship Id="rId19" Type="http://schemas.openxmlformats.org/officeDocument/2006/relationships/slide" Target="slides/slide9.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therine Kennedy" userId="S::kkennedy@acog.org::dc53a205-60c6-4948-8a78-db6e86aedadf" providerId="AD" clId="Web-{AB11BA17-6DC6-F167-C873-951F3BBB884C}"/>
    <pc:docChg chg="modSld">
      <pc:chgData name="Katherine Kennedy" userId="S::kkennedy@acog.org::dc53a205-60c6-4948-8a78-db6e86aedadf" providerId="AD" clId="Web-{AB11BA17-6DC6-F167-C873-951F3BBB884C}" dt="2025-08-13T18:50:56.748" v="1" actId="20577"/>
      <pc:docMkLst>
        <pc:docMk/>
      </pc:docMkLst>
      <pc:sldChg chg="modSp">
        <pc:chgData name="Katherine Kennedy" userId="S::kkennedy@acog.org::dc53a205-60c6-4948-8a78-db6e86aedadf" providerId="AD" clId="Web-{AB11BA17-6DC6-F167-C873-951F3BBB884C}" dt="2025-08-13T18:50:56.748" v="1" actId="20577"/>
        <pc:sldMkLst>
          <pc:docMk/>
          <pc:sldMk cId="0" sldId="301"/>
        </pc:sldMkLst>
        <pc:spChg chg="mod">
          <ac:chgData name="Katherine Kennedy" userId="S::kkennedy@acog.org::dc53a205-60c6-4948-8a78-db6e86aedadf" providerId="AD" clId="Web-{AB11BA17-6DC6-F167-C873-951F3BBB884C}" dt="2025-08-13T18:50:56.748" v="1" actId="20577"/>
          <ac:spMkLst>
            <pc:docMk/>
            <pc:sldMk cId="0" sldId="301"/>
            <ac:spMk id="8" creationId="{00000000-0000-0000-0000-000000000000}"/>
          </ac:spMkLst>
        </pc:spChg>
      </pc:sldChg>
    </pc:docChg>
  </pc:docChgLst>
  <pc:docChgLst>
    <pc:chgData name="Karmah McIlvain" userId="S::kmcilvain@acog.org::c72f47cb-34d8-4478-88f7-3d5706c48782" providerId="AD" clId="Web-{DB556270-A56B-C877-E5D7-005F45E5D132}"/>
    <pc:docChg chg="delSld modSld modSection">
      <pc:chgData name="Karmah McIlvain" userId="S::kmcilvain@acog.org::c72f47cb-34d8-4478-88f7-3d5706c48782" providerId="AD" clId="Web-{DB556270-A56B-C877-E5D7-005F45E5D132}" dt="2025-08-13T13:39:18.945" v="23" actId="1076"/>
      <pc:docMkLst>
        <pc:docMk/>
      </pc:docMkLst>
      <pc:sldChg chg="addSp delSp modSp">
        <pc:chgData name="Karmah McIlvain" userId="S::kmcilvain@acog.org::c72f47cb-34d8-4478-88f7-3d5706c48782" providerId="AD" clId="Web-{DB556270-A56B-C877-E5D7-005F45E5D132}" dt="2025-08-13T13:39:18.945" v="23" actId="1076"/>
        <pc:sldMkLst>
          <pc:docMk/>
          <pc:sldMk cId="0" sldId="258"/>
        </pc:sldMkLst>
        <pc:spChg chg="mod">
          <ac:chgData name="Karmah McIlvain" userId="S::kmcilvain@acog.org::c72f47cb-34d8-4478-88f7-3d5706c48782" providerId="AD" clId="Web-{DB556270-A56B-C877-E5D7-005F45E5D132}" dt="2025-08-13T13:39:12.320" v="21" actId="1076"/>
          <ac:spMkLst>
            <pc:docMk/>
            <pc:sldMk cId="0" sldId="258"/>
            <ac:spMk id="14" creationId="{56424944-D11D-28EC-FBBE-A16C62956F87}"/>
          </ac:spMkLst>
        </pc:spChg>
        <pc:spChg chg="mod">
          <ac:chgData name="Karmah McIlvain" userId="S::kmcilvain@acog.org::c72f47cb-34d8-4478-88f7-3d5706c48782" providerId="AD" clId="Web-{DB556270-A56B-C877-E5D7-005F45E5D132}" dt="2025-08-13T13:39:18.945" v="23" actId="1076"/>
          <ac:spMkLst>
            <pc:docMk/>
            <pc:sldMk cId="0" sldId="258"/>
            <ac:spMk id="29" creationId="{44B7C4E8-4E99-2D7B-4759-948471D09821}"/>
          </ac:spMkLst>
        </pc:spChg>
        <pc:grpChg chg="add mod ord">
          <ac:chgData name="Karmah McIlvain" userId="S::kmcilvain@acog.org::c72f47cb-34d8-4478-88f7-3d5706c48782" providerId="AD" clId="Web-{DB556270-A56B-C877-E5D7-005F45E5D132}" dt="2025-08-13T13:39:18.945" v="22" actId="1076"/>
          <ac:grpSpMkLst>
            <pc:docMk/>
            <pc:sldMk cId="0" sldId="258"/>
            <ac:grpSpMk id="2" creationId="{057D376B-9376-7E87-B5CC-61D38739AD1A}"/>
          </ac:grpSpMkLst>
        </pc:grpChg>
        <pc:grpChg chg="mod">
          <ac:chgData name="Karmah McIlvain" userId="S::kmcilvain@acog.org::c72f47cb-34d8-4478-88f7-3d5706c48782" providerId="AD" clId="Web-{DB556270-A56B-C877-E5D7-005F45E5D132}" dt="2025-08-13T13:39:12.304" v="20" actId="1076"/>
          <ac:grpSpMkLst>
            <pc:docMk/>
            <pc:sldMk cId="0" sldId="258"/>
            <ac:grpSpMk id="11" creationId="{BF780ADA-C8C7-D0EE-01FE-08B540CC68B6}"/>
          </ac:grpSpMkLst>
        </pc:grpChg>
        <pc:grpChg chg="del mod">
          <ac:chgData name="Karmah McIlvain" userId="S::kmcilvain@acog.org::c72f47cb-34d8-4478-88f7-3d5706c48782" providerId="AD" clId="Web-{DB556270-A56B-C877-E5D7-005F45E5D132}" dt="2025-08-13T13:38:13.068" v="11"/>
          <ac:grpSpMkLst>
            <pc:docMk/>
            <pc:sldMk cId="0" sldId="258"/>
            <ac:grpSpMk id="25" creationId="{FBB03D9E-1EE4-0668-88B7-F1FD047F28A7}"/>
          </ac:grpSpMkLst>
        </pc:grpChg>
        <pc:picChg chg="mod modCrop">
          <ac:chgData name="Karmah McIlvain" userId="S::kmcilvain@acog.org::c72f47cb-34d8-4478-88f7-3d5706c48782" providerId="AD" clId="Web-{DB556270-A56B-C877-E5D7-005F45E5D132}" dt="2025-08-13T13:38:58.929" v="19" actId="1076"/>
          <ac:picMkLst>
            <pc:docMk/>
            <pc:sldMk cId="0" sldId="258"/>
            <ac:picMk id="5" creationId="{210DA08C-9D61-09DD-8E28-353282BC87D9}"/>
          </ac:picMkLst>
        </pc:picChg>
        <pc:picChg chg="mod ord">
          <ac:chgData name="Karmah McIlvain" userId="S::kmcilvain@acog.org::c72f47cb-34d8-4478-88f7-3d5706c48782" providerId="AD" clId="Web-{DB556270-A56B-C877-E5D7-005F45E5D132}" dt="2025-08-13T13:38:54.554" v="18" actId="1076"/>
          <ac:picMkLst>
            <pc:docMk/>
            <pc:sldMk cId="0" sldId="258"/>
            <ac:picMk id="24" creationId="{E76D4C5F-0190-D1CF-0877-73B0E03EE766}"/>
          </ac:picMkLst>
        </pc:picChg>
      </pc:sldChg>
      <pc:sldChg chg="del">
        <pc:chgData name="Karmah McIlvain" userId="S::kmcilvain@acog.org::c72f47cb-34d8-4478-88f7-3d5706c48782" providerId="AD" clId="Web-{DB556270-A56B-C877-E5D7-005F45E5D132}" dt="2025-08-13T13:34:50.908" v="0"/>
        <pc:sldMkLst>
          <pc:docMk/>
          <pc:sldMk cId="3555134559" sldId="382"/>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rgbClr val="D883FF"/>
              </a:solidFill>
              <a:ln w="19050">
                <a:solidFill>
                  <a:schemeClr val="lt1"/>
                </a:solidFill>
              </a:ln>
              <a:effectLst/>
            </c:spPr>
            <c:extLst>
              <c:ext xmlns:c16="http://schemas.microsoft.com/office/drawing/2014/chart" uri="{C3380CC4-5D6E-409C-BE32-E72D297353CC}">
                <c16:uniqueId val="{00000001-E223-4FAC-8245-20CD39341FA2}"/>
              </c:ext>
            </c:extLst>
          </c:dPt>
          <c:dPt>
            <c:idx val="1"/>
            <c:bubble3D val="0"/>
            <c:spPr>
              <a:solidFill>
                <a:srgbClr val="009193"/>
              </a:solidFill>
              <a:ln w="19050">
                <a:solidFill>
                  <a:schemeClr val="lt1"/>
                </a:solidFill>
              </a:ln>
              <a:effectLst/>
            </c:spPr>
            <c:extLst>
              <c:ext xmlns:c16="http://schemas.microsoft.com/office/drawing/2014/chart" uri="{C3380CC4-5D6E-409C-BE32-E72D297353CC}">
                <c16:uniqueId val="{00000003-E223-4FAC-8245-20CD39341FA2}"/>
              </c:ext>
            </c:extLst>
          </c:dPt>
          <c:dPt>
            <c:idx val="2"/>
            <c:bubble3D val="0"/>
            <c:spPr>
              <a:solidFill>
                <a:srgbClr val="00FDFF"/>
              </a:solidFill>
              <a:ln w="19050">
                <a:solidFill>
                  <a:schemeClr val="lt1"/>
                </a:solidFill>
              </a:ln>
              <a:effectLst/>
            </c:spPr>
            <c:extLst>
              <c:ext xmlns:c16="http://schemas.microsoft.com/office/drawing/2014/chart" uri="{C3380CC4-5D6E-409C-BE32-E72D297353CC}">
                <c16:uniqueId val="{00000005-E223-4FAC-8245-20CD39341FA2}"/>
              </c:ext>
            </c:extLst>
          </c:dPt>
          <c:dPt>
            <c:idx val="3"/>
            <c:bubble3D val="0"/>
            <c:spPr>
              <a:solidFill>
                <a:srgbClr val="9437FF"/>
              </a:solidFill>
              <a:ln w="19050">
                <a:solidFill>
                  <a:schemeClr val="lt1"/>
                </a:solidFill>
              </a:ln>
              <a:effectLst/>
            </c:spPr>
            <c:extLst>
              <c:ext xmlns:c16="http://schemas.microsoft.com/office/drawing/2014/chart" uri="{C3380CC4-5D6E-409C-BE32-E72D297353CC}">
                <c16:uniqueId val="{00000007-E223-4FAC-8245-20CD39341FA2}"/>
              </c:ext>
            </c:extLst>
          </c:dPt>
          <c:dLbls>
            <c:spPr>
              <a:noFill/>
              <a:ln>
                <a:noFill/>
              </a:ln>
              <a:effectLst/>
            </c:spPr>
            <c:txPr>
              <a:bodyPr rot="0" spcFirstLastPara="1" vertOverflow="ellipsis" vert="horz" wrap="square" anchor="ctr" anchorCtr="1"/>
              <a:lstStyle/>
              <a:p>
                <a:pPr>
                  <a:defRPr sz="2000" b="1"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Level I</c:v>
                </c:pt>
                <c:pt idx="1">
                  <c:v>Level II</c:v>
                </c:pt>
                <c:pt idx="2">
                  <c:v>Level III </c:v>
                </c:pt>
                <c:pt idx="3">
                  <c:v>Level IV</c:v>
                </c:pt>
              </c:strCache>
            </c:strRef>
          </c:cat>
          <c:val>
            <c:numRef>
              <c:f>Sheet1!$B$2:$B$5</c:f>
              <c:numCache>
                <c:formatCode>General</c:formatCode>
                <c:ptCount val="4"/>
                <c:pt idx="0">
                  <c:v>17.899999999999999</c:v>
                </c:pt>
                <c:pt idx="1">
                  <c:v>43.9</c:v>
                </c:pt>
                <c:pt idx="2">
                  <c:v>20.8</c:v>
                </c:pt>
                <c:pt idx="3">
                  <c:v>17.399999999999999</c:v>
                </c:pt>
              </c:numCache>
            </c:numRef>
          </c:val>
          <c:extLst>
            <c:ext xmlns:c16="http://schemas.microsoft.com/office/drawing/2014/chart" uri="{C3380CC4-5D6E-409C-BE32-E72D297353CC}">
              <c16:uniqueId val="{00000008-E223-4FAC-8245-20CD39341FA2}"/>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2000" b="1"/>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omments/modernComment_132_63D0FB79.xml><?xml version="1.0" encoding="utf-8"?>
<p188:cmLst xmlns:a="http://schemas.openxmlformats.org/drawingml/2006/main" xmlns:r="http://schemas.openxmlformats.org/officeDocument/2006/relationships" xmlns:p188="http://schemas.microsoft.com/office/powerpoint/2018/8/main">
  <p188:cm id="{BD4B6621-8B20-444F-869F-6C7E38CE1CEC}" authorId="{22011A39-7A48-38F4-27CD-09252BA64582}" created="2025-08-08T16:07:09.313">
    <pc:sldMkLst xmlns:pc="http://schemas.microsoft.com/office/powerpoint/2013/main/command">
      <pc:docMk/>
      <pc:sldMk cId="1674640249" sldId="306"/>
    </pc:sldMkLst>
    <p188:txBody>
      <a:bodyPr/>
      <a:lstStyle/>
      <a:p>
        <a:r>
          <a:rPr lang="en-US"/>
          <a:t>Removed audio on slides 16-18</a:t>
        </a:r>
      </a:p>
    </p188:txBody>
  </p188:cm>
</p188:cmLst>
</file>

<file path=ppt/comments/modernComment_176_D33E8E74.xml><?xml version="1.0" encoding="utf-8"?>
<p188:cmLst xmlns:a="http://schemas.openxmlformats.org/drawingml/2006/main" xmlns:r="http://schemas.openxmlformats.org/officeDocument/2006/relationships" xmlns:p188="http://schemas.microsoft.com/office/powerpoint/2018/8/main">
  <p188:cm id="{D386503C-5DD2-48F7-999A-111271CCEB65}" authorId="{453C49A2-9652-A735-1DCD-A9D28C1459F9}" created="2025-08-11T12:39:28.488">
    <pc:sldMkLst xmlns:pc="http://schemas.microsoft.com/office/powerpoint/2013/main/command">
      <pc:docMk/>
      <pc:sldMk cId="3544092276" sldId="374"/>
    </pc:sldMkLst>
    <p188:replyLst>
      <p188:reply id="{A5F60692-04CD-4936-9AF9-A64A152587E3}" authorId="{41339FD8-B411-6A41-C926-1CC8C8628819}" created="2025-08-11T17:52:38.075">
        <p188:txBody>
          <a:bodyPr/>
          <a:lstStyle/>
          <a:p>
            <a:r>
              <a:rPr lang="en-US"/>
              <a:t>Put slides from the form up earlier
</a:t>
            </a:r>
          </a:p>
        </p188:txBody>
      </p188:reply>
    </p188:replyLst>
    <p188:txBody>
      <a:bodyPr/>
      <a:lstStyle/>
      <a:p>
        <a:r>
          <a:rPr lang="en-US"/>
          <a:t>We can use some screen shots of the draft of the O-CARE form on these next few slides so people can see what we are talking about</a:t>
        </a:r>
      </a:p>
    </p188:txBody>
  </p188:cm>
</p188:cmLst>
</file>

<file path=ppt/comments/modernComment_178_3B7F9D06.xml><?xml version="1.0" encoding="utf-8"?>
<p188:cmLst xmlns:a="http://schemas.openxmlformats.org/drawingml/2006/main" xmlns:r="http://schemas.openxmlformats.org/officeDocument/2006/relationships" xmlns:p188="http://schemas.microsoft.com/office/powerpoint/2018/8/main">
  <p188:cm id="{F467DCFB-4073-4F6D-B8CF-116E3D6F9E7D}" authorId="{453C49A2-9652-A735-1DCD-A9D28C1459F9}" created="2025-08-11T12:28:21.072">
    <pc:sldMkLst xmlns:pc="http://schemas.microsoft.com/office/powerpoint/2013/main/command">
      <pc:docMk/>
      <pc:sldMk cId="998219014" sldId="376"/>
    </pc:sldMkLst>
    <p188:txBody>
      <a:bodyPr/>
      <a:lstStyle/>
      <a:p>
        <a:r>
          <a:rPr lang="en-US"/>
          <a:t>Dr Eppes, would you be able to comment some on the chart abstraction here? It could just be some considerations for best practices. </a:t>
        </a:r>
      </a:p>
    </p188:txBody>
  </p188:cm>
</p188:cmLst>
</file>

<file path=ppt/comments/modernComment_195_1CC047F.xml><?xml version="1.0" encoding="utf-8"?>
<p188:cmLst xmlns:a="http://schemas.openxmlformats.org/drawingml/2006/main" xmlns:r="http://schemas.openxmlformats.org/officeDocument/2006/relationships" xmlns:p188="http://schemas.microsoft.com/office/powerpoint/2018/8/main">
  <p188:cm id="{A669D851-53A4-4316-9C6A-4E8AF5A4E709}" authorId="{453C49A2-9652-A735-1DCD-A9D28C1459F9}" created="2025-08-11T12:23:43.554">
    <pc:sldMkLst xmlns:pc="http://schemas.microsoft.com/office/powerpoint/2013/main/command">
      <pc:docMk/>
      <pc:sldMk cId="30147711" sldId="405"/>
    </pc:sldMkLst>
    <p188:txBody>
      <a:bodyPr/>
      <a:lstStyle/>
      <a:p>
        <a:r>
          <a:rPr lang="en-US"/>
          <a:t>Dr. Eppes - would you be able to tie back into the O-CARE form, for example, how it could be used in a similar project to guide non-OB settings in evaluating the OB care they are giving and how they could improve? We've put some language in the notes section if that is helpful! </a:t>
        </a:r>
      </a:p>
    </p188:txBody>
  </p188:cm>
</p188:cmLst>
</file>

<file path=ppt/comments/modernComment_7FFFF7E0_13E30DA.xml><?xml version="1.0" encoding="utf-8"?>
<p188:cmLst xmlns:a="http://schemas.openxmlformats.org/drawingml/2006/main" xmlns:r="http://schemas.openxmlformats.org/officeDocument/2006/relationships" xmlns:p188="http://schemas.microsoft.com/office/powerpoint/2018/8/main">
  <p188:cm id="{4CDAE480-0BFA-4473-8E3A-EAAFFC6514A6}" authorId="{270AD253-6300-E775-B549-0B40933F9452}" status="resolved" created="2025-07-18T15:32:06.454" startDate="2025-07-18T15:32:06.454" dueDate="2025-07-18T15:32:06.454" assignedTo="{2F2BFDA0-BF80-83D7-22B3-AC21786C26FA}" complete="100000" title="@Bridget Ahearn Are you able to generate a new QR code for the Session 3 evaluation? Or know someone who can? ">
    <pc:sldMkLst xmlns:pc="http://schemas.microsoft.com/office/powerpoint/2013/main/command">
      <pc:docMk/>
      <pc:sldMk cId="20852954" sldId="2147481568"/>
    </pc:sldMkLst>
    <p188:replyLst>
      <p188:reply id="{36933580-8F46-41C5-AA55-742F45DC2A55}" authorId="{2F2BFDA0-BF80-83D7-22B3-AC21786C26FA}" created="2025-07-22T15:09:43.394">
        <p188:txBody>
          <a:bodyPr/>
          <a:lstStyle/>
          <a:p>
            <a:r>
              <a:rPr lang="en-US"/>
              <a:t>added!</a:t>
            </a:r>
          </a:p>
        </p188:txBody>
      </p188:reply>
    </p188:replyLst>
    <p188:txBody>
      <a:bodyPr/>
      <a:lstStyle/>
      <a:p>
        <a:r>
          <a:rPr lang="en-US"/>
          <a:t>[@Bridget Ahearn] Are you able to generate a new QR code for the Session 3 evaluation? Or know someone who can? </a:t>
        </a:r>
      </a:p>
    </p188:txBody>
    <p188:extLst>
      <p:ext xmlns:p="http://schemas.openxmlformats.org/presentationml/2006/main" uri="{5BB2D875-25FF-4072-B9AC-8F64D62656EB}">
        <p228:taskDetails xmlns:p228="http://schemas.microsoft.com/office/powerpoint/2022/08/main">
          <p228:history>
            <p228:event time="2025-07-18T15:32:06.454" id="{4C042B36-7BF5-413F-8B60-610A58430139}">
              <p228:atrbtn authorId="{270AD253-6300-E775-B549-0B40933F9452}"/>
              <p228:anchr>
                <p228:comment id="{4CDAE480-0BFA-4473-8E3A-EAAFFC6514A6}"/>
              </p228:anchr>
              <p228:add/>
            </p228:event>
            <p228:event time="2025-07-18T15:32:06.454" id="{18876B2F-C531-40BB-A2E6-FB88AA1FFCC9}">
              <p228:atrbtn authorId="{270AD253-6300-E775-B549-0B40933F9452}"/>
              <p228:anchr>
                <p228:comment id="{4CDAE480-0BFA-4473-8E3A-EAAFFC6514A6}"/>
              </p228:anchr>
              <p228:asgn authorId="{2F2BFDA0-BF80-83D7-22B3-AC21786C26FA}"/>
            </p228:event>
            <p228:event time="2025-07-18T15:32:06.454" id="{F6A53DAC-DABF-48C0-8A12-16199E0830BE}">
              <p228:atrbtn authorId="{270AD253-6300-E775-B549-0B40933F9452}"/>
              <p228:anchr>
                <p228:comment id="{4CDAE480-0BFA-4473-8E3A-EAAFFC6514A6}"/>
              </p228:anchr>
              <p228:title val="@Bridget Ahearn Are you able to generate a new QR code for the Session 3 evaluation? Or know someone who can? "/>
            </p228:event>
            <p228:event time="2025-07-18T15:32:06.454" id="{B569C97E-7F5B-403D-B44F-1B0AAC626614}">
              <p228:atrbtn authorId="{270AD253-6300-E775-B549-0B40933F9452}"/>
              <p228:anchr>
                <p228:comment id="{4CDAE480-0BFA-4473-8E3A-EAAFFC6514A6}"/>
              </p228:anchr>
              <p228:date stDt="2025-07-18T15:32:06.454" endDt="2025-07-18T15:32:06.454"/>
            </p228:event>
            <p228:event time="2025-07-22T15:09:44.738" id="{CD3D8ABE-9307-4E23-85E7-3CA09AC0B233}">
              <p228:atrbtn authorId="{2F2BFDA0-BF80-83D7-22B3-AC21786C26FA}"/>
              <p228:anchr>
                <p228:comment id="{00000000-0000-0000-0000-000000000000}"/>
              </p228:anchr>
              <p228:pcntCmplt val="100000"/>
            </p228:event>
          </p228:history>
        </p228:taskDetails>
      </p:ext>
    </p188:extLst>
  </p188:cm>
  <p188:cm id="{B8835B78-633F-485A-851B-789C06086D6C}" authorId="{66FAF155-5C4E-10D3-AFA4-44DA98C90C0E}" status="resolved" created="2025-08-04T21:22:26.427" startDate="2025-08-04T21:22:26.427" dueDate="2025-08-04T21:22:26.427" assignedTo="{2F2BFDA0-BF80-83D7-22B3-AC21786C26FA}" complete="100000" title="@Bridget Ahearn could you create a qr code for session 4?">
    <ac:deMkLst xmlns:ac="http://schemas.microsoft.com/office/drawing/2013/main/command">
      <pc:docMk xmlns:pc="http://schemas.microsoft.com/office/powerpoint/2013/main/command"/>
      <pc:sldMk xmlns:pc="http://schemas.microsoft.com/office/powerpoint/2013/main/command" cId="20852954" sldId="2147481568"/>
      <ac:picMk id="4" creationId="{452F8629-1889-E5FE-4470-046C49B73A4E}"/>
    </ac:deMkLst>
    <p188:replyLst>
      <p188:reply id="{CEE1DF1F-CE02-430B-A8F5-42215DC83778}" authorId="{2F2BFDA0-BF80-83D7-22B3-AC21786C26FA}" created="2025-08-05T11:59:18.413">
        <p188:txBody>
          <a:bodyPr/>
          <a:lstStyle/>
          <a:p>
            <a:r>
              <a:rPr lang="en-US"/>
              <a:t>updated!</a:t>
            </a:r>
          </a:p>
        </p188:txBody>
      </p188:reply>
    </p188:replyLst>
    <p188:txBody>
      <a:bodyPr/>
      <a:lstStyle/>
      <a:p>
        <a:r>
          <a:rPr lang="en-US"/>
          <a:t>[@Bridget Ahearn] could you create a qr code for session 4?</a:t>
        </a:r>
      </a:p>
    </p188:txBody>
    <p188:extLst>
      <p:ext xmlns:p="http://schemas.openxmlformats.org/presentationml/2006/main" uri="{5BB2D875-25FF-4072-B9AC-8F64D62656EB}">
        <p228:taskDetails xmlns:p228="http://schemas.microsoft.com/office/powerpoint/2022/08/main">
          <p228:history>
            <p228:event time="2025-08-04T21:22:26.427" id="{60E92B86-56A1-4148-A8DF-26B5F2C00543}">
              <p228:atrbtn authorId="{66FAF155-5C4E-10D3-AFA4-44DA98C90C0E}"/>
              <p228:anchr>
                <p228:comment id="{B8835B78-633F-485A-851B-789C06086D6C}"/>
              </p228:anchr>
              <p228:add/>
            </p228:event>
            <p228:event time="2025-08-04T21:22:26.427" id="{C5B87D00-7B45-4102-900E-6725948C6C2D}">
              <p228:atrbtn authorId="{66FAF155-5C4E-10D3-AFA4-44DA98C90C0E}"/>
              <p228:anchr>
                <p228:comment id="{B8835B78-633F-485A-851B-789C06086D6C}"/>
              </p228:anchr>
              <p228:asgn authorId="{2F2BFDA0-BF80-83D7-22B3-AC21786C26FA}"/>
            </p228:event>
            <p228:event time="2025-08-04T21:22:26.427" id="{41D4525A-30BE-483F-AAEA-22A1817F558B}">
              <p228:atrbtn authorId="{66FAF155-5C4E-10D3-AFA4-44DA98C90C0E}"/>
              <p228:anchr>
                <p228:comment id="{B8835B78-633F-485A-851B-789C06086D6C}"/>
              </p228:anchr>
              <p228:title val="@Bridget Ahearn could you create a qr code for session 4?"/>
            </p228:event>
            <p228:event time="2025-08-04T21:22:26.427" id="{DE5F1F4D-B096-4191-8EE8-1F1633576766}">
              <p228:atrbtn authorId="{66FAF155-5C4E-10D3-AFA4-44DA98C90C0E}"/>
              <p228:anchr>
                <p228:comment id="{B8835B78-633F-485A-851B-789C06086D6C}"/>
              </p228:anchr>
              <p228:date stDt="2025-08-04T21:22:26.427" endDt="2025-08-04T21:22:26.427"/>
            </p228:event>
            <p228:event time="2025-08-05T11:59:20.663" id="{902E2FF7-530D-4B02-B328-E4FE808C31BC}">
              <p228:atrbtn authorId="{2F2BFDA0-BF80-83D7-22B3-AC21786C26FA}"/>
              <p228:anchr>
                <p228:comment id="{00000000-0000-0000-0000-000000000000}"/>
              </p228:anchr>
              <p228:pcntCmplt val="100000"/>
            </p228:event>
          </p228:history>
        </p228:taskDetails>
      </p:ext>
    </p188:extLst>
  </p188:cm>
  <p188:cm id="{75B96378-3493-482C-BCB1-5F16039079E4}" authorId="{22011A39-7A48-38F4-27CD-09252BA64582}" status="resolved" created="2025-08-08T14:26:07.585" startDate="2025-08-08T14:26:07.585" dueDate="2025-08-08T14:26:07.585" assignedTo="{2F2BFDA0-BF80-83D7-22B3-AC21786C26FA}" complete="100000" title="@Bridget Ahearn When you have a moment, can you generate the Session 5 QR code?">
    <pc:sldMkLst xmlns:pc="http://schemas.microsoft.com/office/powerpoint/2013/main/command">
      <pc:docMk/>
      <pc:sldMk cId="20852954" sldId="2147481568"/>
    </pc:sldMkLst>
    <p188:replyLst>
      <p188:reply id="{E061C0F1-F20B-4474-9FD7-F44991EA3EED}" authorId="{2F2BFDA0-BF80-83D7-22B3-AC21786C26FA}" created="2025-08-08T14:53:41.541">
        <p188:txBody>
          <a:bodyPr/>
          <a:lstStyle/>
          <a:p>
            <a:r>
              <a:rPr lang="en-US"/>
              <a:t>updated!</a:t>
            </a:r>
          </a:p>
        </p188:txBody>
      </p188:reply>
    </p188:replyLst>
    <p188:txBody>
      <a:bodyPr/>
      <a:lstStyle/>
      <a:p>
        <a:r>
          <a:rPr lang="en-US"/>
          <a:t>[@Bridget Ahearn] When you have a moment, can you generate the Session 5 QR code?</a:t>
        </a:r>
      </a:p>
    </p188:txBody>
    <p188:extLst>
      <p:ext xmlns:p="http://schemas.openxmlformats.org/presentationml/2006/main" uri="{5BB2D875-25FF-4072-B9AC-8F64D62656EB}">
        <p228:taskDetails xmlns:p228="http://schemas.microsoft.com/office/powerpoint/2022/08/main">
          <p228:history>
            <p228:event time="2025-08-08T14:26:07.585" id="{7DFD5B4E-2770-46A7-A5CB-8AA413A86B0C}">
              <p228:atrbtn authorId="{22011A39-7A48-38F4-27CD-09252BA64582}"/>
              <p228:anchr>
                <p228:comment id="{75B96378-3493-482C-BCB1-5F16039079E4}"/>
              </p228:anchr>
              <p228:add/>
            </p228:event>
            <p228:event time="2025-08-08T14:26:07.585" id="{D238AFBD-D4FF-41F2-AF19-06C0066535EF}">
              <p228:atrbtn authorId="{22011A39-7A48-38F4-27CD-09252BA64582}"/>
              <p228:anchr>
                <p228:comment id="{75B96378-3493-482C-BCB1-5F16039079E4}"/>
              </p228:anchr>
              <p228:asgn authorId="{2F2BFDA0-BF80-83D7-22B3-AC21786C26FA}"/>
            </p228:event>
            <p228:event time="2025-08-08T14:26:07.585" id="{FD0C6DC4-AA6F-4EB0-BD83-F139C6D3CF44}">
              <p228:atrbtn authorId="{22011A39-7A48-38F4-27CD-09252BA64582}"/>
              <p228:anchr>
                <p228:comment id="{75B96378-3493-482C-BCB1-5F16039079E4}"/>
              </p228:anchr>
              <p228:title val="@Bridget Ahearn When you have a moment, can you generate the Session 5 QR code?"/>
            </p228:event>
            <p228:event time="2025-08-08T14:26:07.585" id="{EBEF6231-80BE-43FE-86F0-F30C04411004}">
              <p228:atrbtn authorId="{22011A39-7A48-38F4-27CD-09252BA64582}"/>
              <p228:anchr>
                <p228:comment id="{75B96378-3493-482C-BCB1-5F16039079E4}"/>
              </p228:anchr>
              <p228:date stDt="2025-08-08T14:26:07.585" endDt="2025-08-08T14:26:07.585"/>
            </p228:event>
            <p228:event time="2025-08-08T14:53:43.807" id="{7E2B5ECF-FFBB-40FD-99F1-1E5467BC94C6}">
              <p228:atrbtn authorId="{2F2BFDA0-BF80-83D7-22B3-AC21786C26FA}"/>
              <p228:anchr>
                <p228:comment id="{00000000-0000-0000-0000-000000000000}"/>
              </p228:anchr>
              <p228:pcntCmplt val="100000"/>
            </p228:event>
          </p228:history>
        </p228:taskDetails>
      </p:ext>
    </p188:extLst>
  </p188:cm>
</p188:cmLst>
</file>

<file path=ppt/diagrams/_rels/data3.xml.rels><?xml version="1.0" encoding="UTF-8" standalone="yes"?>
<Relationships xmlns="http://schemas.openxmlformats.org/package/2006/relationships"><Relationship Id="rId3" Type="http://schemas.openxmlformats.org/officeDocument/2006/relationships/image" Target="../media/image69.svg"/><Relationship Id="rId2" Type="http://schemas.openxmlformats.org/officeDocument/2006/relationships/image" Target="../media/image68.svg"/><Relationship Id="rId1" Type="http://schemas.openxmlformats.org/officeDocument/2006/relationships/image" Target="../media/image67.svg"/></Relationships>
</file>

<file path=ppt/diagrams/_rels/data5.xml.rels><?xml version="1.0" encoding="UTF-8" standalone="yes"?>
<Relationships xmlns="http://schemas.openxmlformats.org/package/2006/relationships"><Relationship Id="rId2" Type="http://schemas.openxmlformats.org/officeDocument/2006/relationships/image" Target="../media/image70.svg"/><Relationship Id="rId1" Type="http://schemas.openxmlformats.org/officeDocument/2006/relationships/image" Target="../media/image69.svg"/></Relationships>
</file>

<file path=ppt/diagrams/_rels/data9.xml.rels><?xml version="1.0" encoding="UTF-8" standalone="yes"?>
<Relationships xmlns="http://schemas.openxmlformats.org/package/2006/relationships"><Relationship Id="rId3" Type="http://schemas.openxmlformats.org/officeDocument/2006/relationships/image" Target="../media/image73.svg"/><Relationship Id="rId2" Type="http://schemas.openxmlformats.org/officeDocument/2006/relationships/image" Target="../media/image72.svg"/><Relationship Id="rId1" Type="http://schemas.openxmlformats.org/officeDocument/2006/relationships/image" Target="../media/image71.svg"/></Relationships>
</file>

<file path=ppt/diagrams/_rels/drawing3.xml.rels><?xml version="1.0" encoding="UTF-8" standalone="yes"?>
<Relationships xmlns="http://schemas.openxmlformats.org/package/2006/relationships"><Relationship Id="rId3" Type="http://schemas.openxmlformats.org/officeDocument/2006/relationships/image" Target="../media/image69.svg"/><Relationship Id="rId2" Type="http://schemas.openxmlformats.org/officeDocument/2006/relationships/image" Target="../media/image68.svg"/><Relationship Id="rId1" Type="http://schemas.openxmlformats.org/officeDocument/2006/relationships/image" Target="../media/image67.svg"/></Relationships>
</file>

<file path=ppt/diagrams/_rels/drawing5.xml.rels><?xml version="1.0" encoding="UTF-8" standalone="yes"?>
<Relationships xmlns="http://schemas.openxmlformats.org/package/2006/relationships"><Relationship Id="rId2" Type="http://schemas.openxmlformats.org/officeDocument/2006/relationships/image" Target="../media/image70.svg"/><Relationship Id="rId1" Type="http://schemas.openxmlformats.org/officeDocument/2006/relationships/image" Target="../media/image69.svg"/></Relationships>
</file>

<file path=ppt/diagrams/_rels/drawing9.xml.rels><?xml version="1.0" encoding="UTF-8" standalone="yes"?>
<Relationships xmlns="http://schemas.openxmlformats.org/package/2006/relationships"><Relationship Id="rId3" Type="http://schemas.openxmlformats.org/officeDocument/2006/relationships/image" Target="../media/image73.svg"/><Relationship Id="rId2" Type="http://schemas.openxmlformats.org/officeDocument/2006/relationships/image" Target="../media/image72.svg"/><Relationship Id="rId1" Type="http://schemas.openxmlformats.org/officeDocument/2006/relationships/image" Target="../media/image71.sv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data1.xml><?xml version="1.0" encoding="utf-8"?>
<dgm:dataModel xmlns:dgm="http://schemas.openxmlformats.org/drawingml/2006/diagram" xmlns:a="http://schemas.openxmlformats.org/drawingml/2006/main">
  <dgm:ptLst>
    <dgm:pt modelId="{6671AAD2-50D9-4777-806E-61607438CBE5}" type="doc">
      <dgm:prSet loTypeId="urn:microsoft.com/office/officeart/2005/8/layout/vList5" loCatId="list" qsTypeId="urn:microsoft.com/office/officeart/2005/8/quickstyle/simple1" qsCatId="simple" csTypeId="urn:microsoft.com/office/officeart/2005/8/colors/colorful1" csCatId="colorful" phldr="1"/>
      <dgm:spPr/>
      <dgm:t>
        <a:bodyPr/>
        <a:lstStyle/>
        <a:p>
          <a:endParaRPr lang="en-US"/>
        </a:p>
      </dgm:t>
    </dgm:pt>
    <dgm:pt modelId="{927E0A5B-DF7F-4ADC-AD43-2C3803171293}">
      <dgm:prSet/>
      <dgm:spPr/>
      <dgm:t>
        <a:bodyPr/>
        <a:lstStyle/>
        <a:p>
          <a:r>
            <a:rPr lang="en-US" b="1"/>
            <a:t>Challenge</a:t>
          </a:r>
          <a:endParaRPr lang="en-US"/>
        </a:p>
      </dgm:t>
    </dgm:pt>
    <dgm:pt modelId="{053FB761-B17A-4C4E-A387-F7C5D773F5B3}" type="parTrans" cxnId="{CE0BB819-282F-45FC-992A-2E73BE13117A}">
      <dgm:prSet/>
      <dgm:spPr/>
      <dgm:t>
        <a:bodyPr/>
        <a:lstStyle/>
        <a:p>
          <a:endParaRPr lang="en-US"/>
        </a:p>
      </dgm:t>
    </dgm:pt>
    <dgm:pt modelId="{91896A6C-4DEA-4EC0-9567-7F88434B35C6}" type="sibTrans" cxnId="{CE0BB819-282F-45FC-992A-2E73BE13117A}">
      <dgm:prSet/>
      <dgm:spPr/>
      <dgm:t>
        <a:bodyPr/>
        <a:lstStyle/>
        <a:p>
          <a:endParaRPr lang="en-US"/>
        </a:p>
      </dgm:t>
    </dgm:pt>
    <dgm:pt modelId="{B7D6A446-6774-448F-B487-75FDE911EF46}">
      <dgm:prSet/>
      <dgm:spPr/>
      <dgm:t>
        <a:bodyPr/>
        <a:lstStyle/>
        <a:p>
          <a:r>
            <a:rPr lang="en-US" b="1"/>
            <a:t>Need</a:t>
          </a:r>
          <a:endParaRPr lang="en-US"/>
        </a:p>
      </dgm:t>
    </dgm:pt>
    <dgm:pt modelId="{3826C5A3-4D03-463E-A6BF-259FE6CDA474}" type="parTrans" cxnId="{911106B9-EE02-4B55-A43D-572343D7D643}">
      <dgm:prSet/>
      <dgm:spPr/>
      <dgm:t>
        <a:bodyPr/>
        <a:lstStyle/>
        <a:p>
          <a:endParaRPr lang="en-US"/>
        </a:p>
      </dgm:t>
    </dgm:pt>
    <dgm:pt modelId="{E298031A-0BB2-404C-B81D-0A0A501AB741}" type="sibTrans" cxnId="{911106B9-EE02-4B55-A43D-572343D7D643}">
      <dgm:prSet/>
      <dgm:spPr/>
      <dgm:t>
        <a:bodyPr/>
        <a:lstStyle/>
        <a:p>
          <a:endParaRPr lang="en-US"/>
        </a:p>
      </dgm:t>
    </dgm:pt>
    <dgm:pt modelId="{5F0A3958-E85C-4700-99AC-3EDECD856C07}">
      <dgm:prSet/>
      <dgm:spPr/>
      <dgm:t>
        <a:bodyPr/>
        <a:lstStyle/>
        <a:p>
          <a:r>
            <a:rPr lang="en-US" b="1"/>
            <a:t>Plan</a:t>
          </a:r>
          <a:endParaRPr lang="en-US"/>
        </a:p>
      </dgm:t>
    </dgm:pt>
    <dgm:pt modelId="{CC9883D9-EE67-4D27-814A-D7D73D991E5F}" type="parTrans" cxnId="{1929E346-B22B-4BE1-8DBE-D81FA85C7334}">
      <dgm:prSet/>
      <dgm:spPr/>
      <dgm:t>
        <a:bodyPr/>
        <a:lstStyle/>
        <a:p>
          <a:endParaRPr lang="en-US"/>
        </a:p>
      </dgm:t>
    </dgm:pt>
    <dgm:pt modelId="{C0014B58-0787-49EC-B01A-9AE923BD630E}" type="sibTrans" cxnId="{1929E346-B22B-4BE1-8DBE-D81FA85C7334}">
      <dgm:prSet/>
      <dgm:spPr/>
      <dgm:t>
        <a:bodyPr/>
        <a:lstStyle/>
        <a:p>
          <a:endParaRPr lang="en-US"/>
        </a:p>
      </dgm:t>
    </dgm:pt>
    <dgm:pt modelId="{C720134E-A675-4385-AB9B-C691C36E337A}">
      <dgm:prSet/>
      <dgm:spPr/>
      <dgm:t>
        <a:bodyPr/>
        <a:lstStyle/>
        <a:p>
          <a:r>
            <a:rPr lang="en-US" b="1"/>
            <a:t> </a:t>
          </a:r>
          <a:r>
            <a:rPr lang="en-US"/>
            <a:t>Access to obstetric care continues to decline in rural and underserved communities, and hospitals are increasingly closing or ceasing to provide labor and delivery services.</a:t>
          </a:r>
        </a:p>
      </dgm:t>
    </dgm:pt>
    <dgm:pt modelId="{52B670AF-ADB0-4813-AAEC-0CADCA75C8A9}" type="parTrans" cxnId="{B5F848F3-B803-41AE-A0BD-3BBB4DF311A8}">
      <dgm:prSet/>
      <dgm:spPr/>
      <dgm:t>
        <a:bodyPr/>
        <a:lstStyle/>
        <a:p>
          <a:endParaRPr lang="en-US"/>
        </a:p>
      </dgm:t>
    </dgm:pt>
    <dgm:pt modelId="{04DF9840-A7EC-42E2-BAC3-A507CA19A473}" type="sibTrans" cxnId="{B5F848F3-B803-41AE-A0BD-3BBB4DF311A8}">
      <dgm:prSet/>
      <dgm:spPr/>
      <dgm:t>
        <a:bodyPr/>
        <a:lstStyle/>
        <a:p>
          <a:endParaRPr lang="en-US"/>
        </a:p>
      </dgm:t>
    </dgm:pt>
    <dgm:pt modelId="{463270DF-AE0A-4807-95F8-829B9E68B113}">
      <dgm:prSet/>
      <dgm:spPr/>
      <dgm:t>
        <a:bodyPr/>
        <a:lstStyle/>
        <a:p>
          <a:r>
            <a:rPr lang="en-US"/>
            <a:t> Reviews of care are needed for pregnant and postpartum people present for care in non-obstetric or resource-limited settings to identify opportunities to improve care for obstetric emergency readiness.</a:t>
          </a:r>
        </a:p>
      </dgm:t>
    </dgm:pt>
    <dgm:pt modelId="{F532B2F9-EC51-4090-BC68-ACDD37A816CA}" type="parTrans" cxnId="{173911B3-6568-430F-9E2C-20F76B5E14A6}">
      <dgm:prSet/>
      <dgm:spPr/>
      <dgm:t>
        <a:bodyPr/>
        <a:lstStyle/>
        <a:p>
          <a:endParaRPr lang="en-US"/>
        </a:p>
      </dgm:t>
    </dgm:pt>
    <dgm:pt modelId="{9E52FF2E-6B3F-4600-943B-0DE98650DEC8}" type="sibTrans" cxnId="{173911B3-6568-430F-9E2C-20F76B5E14A6}">
      <dgm:prSet/>
      <dgm:spPr/>
      <dgm:t>
        <a:bodyPr/>
        <a:lstStyle/>
        <a:p>
          <a:endParaRPr lang="en-US"/>
        </a:p>
      </dgm:t>
    </dgm:pt>
    <dgm:pt modelId="{21E36CAC-2D63-4B54-B4C3-87608A4C1256}">
      <dgm:prSet/>
      <dgm:spPr/>
      <dgm:t>
        <a:bodyPr/>
        <a:lstStyle/>
        <a:p>
          <a:pPr rtl="0"/>
          <a:r>
            <a:rPr lang="en-US"/>
            <a:t>The AIM TA </a:t>
          </a:r>
          <a:r>
            <a:rPr lang="en-US">
              <a:latin typeface="Open Sans"/>
            </a:rPr>
            <a:t>Center</a:t>
          </a:r>
          <a:r>
            <a:rPr lang="en-US"/>
            <a:t> </a:t>
          </a:r>
          <a:r>
            <a:rPr lang="en-US">
              <a:latin typeface="Open Sans"/>
            </a:rPr>
            <a:t>developed </a:t>
          </a:r>
          <a:r>
            <a:rPr lang="en-US"/>
            <a:t>an O-CARE form to help non-obstetric and resource-limited care settings review their care of pregnant and postpartum patients and support action planning for obstetric emergency readiness.</a:t>
          </a:r>
        </a:p>
      </dgm:t>
    </dgm:pt>
    <dgm:pt modelId="{5F73D3C4-5799-42BB-BBCC-EB190BD4E657}" type="parTrans" cxnId="{5FE11BE8-F26F-4F78-80EA-B6FC2942C595}">
      <dgm:prSet/>
      <dgm:spPr/>
      <dgm:t>
        <a:bodyPr/>
        <a:lstStyle/>
        <a:p>
          <a:endParaRPr lang="en-US"/>
        </a:p>
      </dgm:t>
    </dgm:pt>
    <dgm:pt modelId="{5A6B7A45-5ABC-45AA-940B-4B9347EB045C}" type="sibTrans" cxnId="{5FE11BE8-F26F-4F78-80EA-B6FC2942C595}">
      <dgm:prSet/>
      <dgm:spPr/>
      <dgm:t>
        <a:bodyPr/>
        <a:lstStyle/>
        <a:p>
          <a:endParaRPr lang="en-US"/>
        </a:p>
      </dgm:t>
    </dgm:pt>
    <dgm:pt modelId="{EC9D23B9-67F3-472F-A322-492005B7B220}" type="pres">
      <dgm:prSet presAssocID="{6671AAD2-50D9-4777-806E-61607438CBE5}" presName="Name0" presStyleCnt="0">
        <dgm:presLayoutVars>
          <dgm:dir/>
          <dgm:animLvl val="lvl"/>
          <dgm:resizeHandles val="exact"/>
        </dgm:presLayoutVars>
      </dgm:prSet>
      <dgm:spPr/>
    </dgm:pt>
    <dgm:pt modelId="{477CC463-E5BF-4BAC-B8F0-74AE53B3787B}" type="pres">
      <dgm:prSet presAssocID="{927E0A5B-DF7F-4ADC-AD43-2C3803171293}" presName="linNode" presStyleCnt="0"/>
      <dgm:spPr/>
    </dgm:pt>
    <dgm:pt modelId="{6C440C1D-53D7-45E7-91C9-4A77879A21E5}" type="pres">
      <dgm:prSet presAssocID="{927E0A5B-DF7F-4ADC-AD43-2C3803171293}" presName="parentText" presStyleLbl="node1" presStyleIdx="0" presStyleCnt="3" custScaleX="62756">
        <dgm:presLayoutVars>
          <dgm:chMax val="1"/>
          <dgm:bulletEnabled val="1"/>
        </dgm:presLayoutVars>
      </dgm:prSet>
      <dgm:spPr/>
    </dgm:pt>
    <dgm:pt modelId="{9BD63646-AEE6-46CB-B28D-C22FA9221396}" type="pres">
      <dgm:prSet presAssocID="{927E0A5B-DF7F-4ADC-AD43-2C3803171293}" presName="descendantText" presStyleLbl="alignAccFollowNode1" presStyleIdx="0" presStyleCnt="3">
        <dgm:presLayoutVars>
          <dgm:bulletEnabled val="1"/>
        </dgm:presLayoutVars>
      </dgm:prSet>
      <dgm:spPr/>
    </dgm:pt>
    <dgm:pt modelId="{2DA902AE-332B-4047-A5DA-0968C8D3A609}" type="pres">
      <dgm:prSet presAssocID="{91896A6C-4DEA-4EC0-9567-7F88434B35C6}" presName="sp" presStyleCnt="0"/>
      <dgm:spPr/>
    </dgm:pt>
    <dgm:pt modelId="{C4E75D5F-10EA-4CDF-AC75-3C218D968AC0}" type="pres">
      <dgm:prSet presAssocID="{B7D6A446-6774-448F-B487-75FDE911EF46}" presName="linNode" presStyleCnt="0"/>
      <dgm:spPr/>
    </dgm:pt>
    <dgm:pt modelId="{F557CE6F-6CB9-4841-83DA-A50DE113E028}" type="pres">
      <dgm:prSet presAssocID="{B7D6A446-6774-448F-B487-75FDE911EF46}" presName="parentText" presStyleLbl="node1" presStyleIdx="1" presStyleCnt="3" custScaleX="64508">
        <dgm:presLayoutVars>
          <dgm:chMax val="1"/>
          <dgm:bulletEnabled val="1"/>
        </dgm:presLayoutVars>
      </dgm:prSet>
      <dgm:spPr/>
    </dgm:pt>
    <dgm:pt modelId="{CDCAC6AB-E70C-4C88-B0FB-31F2653E2F13}" type="pres">
      <dgm:prSet presAssocID="{B7D6A446-6774-448F-B487-75FDE911EF46}" presName="descendantText" presStyleLbl="alignAccFollowNode1" presStyleIdx="1" presStyleCnt="3">
        <dgm:presLayoutVars>
          <dgm:bulletEnabled val="1"/>
        </dgm:presLayoutVars>
      </dgm:prSet>
      <dgm:spPr/>
    </dgm:pt>
    <dgm:pt modelId="{CE82A9E3-CF1A-447D-8C37-2A1EBE4D8938}" type="pres">
      <dgm:prSet presAssocID="{E298031A-0BB2-404C-B81D-0A0A501AB741}" presName="sp" presStyleCnt="0"/>
      <dgm:spPr/>
    </dgm:pt>
    <dgm:pt modelId="{3E57FCF0-4293-45DA-A635-F8694E8A7FD9}" type="pres">
      <dgm:prSet presAssocID="{5F0A3958-E85C-4700-99AC-3EDECD856C07}" presName="linNode" presStyleCnt="0"/>
      <dgm:spPr/>
    </dgm:pt>
    <dgm:pt modelId="{34876AEF-6A4D-45D7-8D9D-1DCB011A050C}" type="pres">
      <dgm:prSet presAssocID="{5F0A3958-E85C-4700-99AC-3EDECD856C07}" presName="parentText" presStyleLbl="node1" presStyleIdx="2" presStyleCnt="3" custScaleX="65494">
        <dgm:presLayoutVars>
          <dgm:chMax val="1"/>
          <dgm:bulletEnabled val="1"/>
        </dgm:presLayoutVars>
      </dgm:prSet>
      <dgm:spPr/>
    </dgm:pt>
    <dgm:pt modelId="{E02F9971-F260-41DF-8B81-31F5C5F1BEE2}" type="pres">
      <dgm:prSet presAssocID="{5F0A3958-E85C-4700-99AC-3EDECD856C07}" presName="descendantText" presStyleLbl="alignAccFollowNode1" presStyleIdx="2" presStyleCnt="3">
        <dgm:presLayoutVars>
          <dgm:bulletEnabled val="1"/>
        </dgm:presLayoutVars>
      </dgm:prSet>
      <dgm:spPr/>
    </dgm:pt>
  </dgm:ptLst>
  <dgm:cxnLst>
    <dgm:cxn modelId="{CE0BB819-282F-45FC-992A-2E73BE13117A}" srcId="{6671AAD2-50D9-4777-806E-61607438CBE5}" destId="{927E0A5B-DF7F-4ADC-AD43-2C3803171293}" srcOrd="0" destOrd="0" parTransId="{053FB761-B17A-4C4E-A387-F7C5D773F5B3}" sibTransId="{91896A6C-4DEA-4EC0-9567-7F88434B35C6}"/>
    <dgm:cxn modelId="{529A5A2C-5E4F-43D6-9B3C-918273689694}" type="presOf" srcId="{B7D6A446-6774-448F-B487-75FDE911EF46}" destId="{F557CE6F-6CB9-4841-83DA-A50DE113E028}" srcOrd="0" destOrd="0" presId="urn:microsoft.com/office/officeart/2005/8/layout/vList5"/>
    <dgm:cxn modelId="{1929E346-B22B-4BE1-8DBE-D81FA85C7334}" srcId="{6671AAD2-50D9-4777-806E-61607438CBE5}" destId="{5F0A3958-E85C-4700-99AC-3EDECD856C07}" srcOrd="2" destOrd="0" parTransId="{CC9883D9-EE67-4D27-814A-D7D73D991E5F}" sibTransId="{C0014B58-0787-49EC-B01A-9AE923BD630E}"/>
    <dgm:cxn modelId="{BCE8954F-7380-4E8B-8D6C-03140D784AE6}" type="presOf" srcId="{5F0A3958-E85C-4700-99AC-3EDECD856C07}" destId="{34876AEF-6A4D-45D7-8D9D-1DCB011A050C}" srcOrd="0" destOrd="0" presId="urn:microsoft.com/office/officeart/2005/8/layout/vList5"/>
    <dgm:cxn modelId="{ADE5A462-6957-43E5-AA67-A5205D23B9C4}" type="presOf" srcId="{463270DF-AE0A-4807-95F8-829B9E68B113}" destId="{CDCAC6AB-E70C-4C88-B0FB-31F2653E2F13}" srcOrd="0" destOrd="0" presId="urn:microsoft.com/office/officeart/2005/8/layout/vList5"/>
    <dgm:cxn modelId="{8BDF2A78-9D4C-4DEA-9C47-5A5420ED5136}" type="presOf" srcId="{21E36CAC-2D63-4B54-B4C3-87608A4C1256}" destId="{E02F9971-F260-41DF-8B81-31F5C5F1BEE2}" srcOrd="0" destOrd="0" presId="urn:microsoft.com/office/officeart/2005/8/layout/vList5"/>
    <dgm:cxn modelId="{F421D788-55F4-43F7-B055-807BDA83B5C3}" type="presOf" srcId="{6671AAD2-50D9-4777-806E-61607438CBE5}" destId="{EC9D23B9-67F3-472F-A322-492005B7B220}" srcOrd="0" destOrd="0" presId="urn:microsoft.com/office/officeart/2005/8/layout/vList5"/>
    <dgm:cxn modelId="{50951C8E-AF01-4564-A48E-B7E873A90A95}" type="presOf" srcId="{927E0A5B-DF7F-4ADC-AD43-2C3803171293}" destId="{6C440C1D-53D7-45E7-91C9-4A77879A21E5}" srcOrd="0" destOrd="0" presId="urn:microsoft.com/office/officeart/2005/8/layout/vList5"/>
    <dgm:cxn modelId="{173911B3-6568-430F-9E2C-20F76B5E14A6}" srcId="{B7D6A446-6774-448F-B487-75FDE911EF46}" destId="{463270DF-AE0A-4807-95F8-829B9E68B113}" srcOrd="0" destOrd="0" parTransId="{F532B2F9-EC51-4090-BC68-ACDD37A816CA}" sibTransId="{9E52FF2E-6B3F-4600-943B-0DE98650DEC8}"/>
    <dgm:cxn modelId="{911106B9-EE02-4B55-A43D-572343D7D643}" srcId="{6671AAD2-50D9-4777-806E-61607438CBE5}" destId="{B7D6A446-6774-448F-B487-75FDE911EF46}" srcOrd="1" destOrd="0" parTransId="{3826C5A3-4D03-463E-A6BF-259FE6CDA474}" sibTransId="{E298031A-0BB2-404C-B81D-0A0A501AB741}"/>
    <dgm:cxn modelId="{5FE11BE8-F26F-4F78-80EA-B6FC2942C595}" srcId="{5F0A3958-E85C-4700-99AC-3EDECD856C07}" destId="{21E36CAC-2D63-4B54-B4C3-87608A4C1256}" srcOrd="0" destOrd="0" parTransId="{5F73D3C4-5799-42BB-BBCC-EB190BD4E657}" sibTransId="{5A6B7A45-5ABC-45AA-940B-4B9347EB045C}"/>
    <dgm:cxn modelId="{B5F848F3-B803-41AE-A0BD-3BBB4DF311A8}" srcId="{927E0A5B-DF7F-4ADC-AD43-2C3803171293}" destId="{C720134E-A675-4385-AB9B-C691C36E337A}" srcOrd="0" destOrd="0" parTransId="{52B670AF-ADB0-4813-AAEC-0CADCA75C8A9}" sibTransId="{04DF9840-A7EC-42E2-BAC3-A507CA19A473}"/>
    <dgm:cxn modelId="{224883F7-F8AE-4970-92F6-B3DE24FBCFC9}" type="presOf" srcId="{C720134E-A675-4385-AB9B-C691C36E337A}" destId="{9BD63646-AEE6-46CB-B28D-C22FA9221396}" srcOrd="0" destOrd="0" presId="urn:microsoft.com/office/officeart/2005/8/layout/vList5"/>
    <dgm:cxn modelId="{48CF4767-5336-4764-BB7B-A463DE2A9149}" type="presParOf" srcId="{EC9D23B9-67F3-472F-A322-492005B7B220}" destId="{477CC463-E5BF-4BAC-B8F0-74AE53B3787B}" srcOrd="0" destOrd="0" presId="urn:microsoft.com/office/officeart/2005/8/layout/vList5"/>
    <dgm:cxn modelId="{B1843FDB-1C24-4CF1-B624-A4908F6C6ACA}" type="presParOf" srcId="{477CC463-E5BF-4BAC-B8F0-74AE53B3787B}" destId="{6C440C1D-53D7-45E7-91C9-4A77879A21E5}" srcOrd="0" destOrd="0" presId="urn:microsoft.com/office/officeart/2005/8/layout/vList5"/>
    <dgm:cxn modelId="{C468FD8C-AB9F-4EF1-863A-746CCBCAB8FA}" type="presParOf" srcId="{477CC463-E5BF-4BAC-B8F0-74AE53B3787B}" destId="{9BD63646-AEE6-46CB-B28D-C22FA9221396}" srcOrd="1" destOrd="0" presId="urn:microsoft.com/office/officeart/2005/8/layout/vList5"/>
    <dgm:cxn modelId="{2B4F5A54-0A35-47D8-B4B0-22685B1DD906}" type="presParOf" srcId="{EC9D23B9-67F3-472F-A322-492005B7B220}" destId="{2DA902AE-332B-4047-A5DA-0968C8D3A609}" srcOrd="1" destOrd="0" presId="urn:microsoft.com/office/officeart/2005/8/layout/vList5"/>
    <dgm:cxn modelId="{16955155-176C-4AE4-B2DA-18E5F018E362}" type="presParOf" srcId="{EC9D23B9-67F3-472F-A322-492005B7B220}" destId="{C4E75D5F-10EA-4CDF-AC75-3C218D968AC0}" srcOrd="2" destOrd="0" presId="urn:microsoft.com/office/officeart/2005/8/layout/vList5"/>
    <dgm:cxn modelId="{F9B3F9DA-E1E7-4679-AD58-664100671AEA}" type="presParOf" srcId="{C4E75D5F-10EA-4CDF-AC75-3C218D968AC0}" destId="{F557CE6F-6CB9-4841-83DA-A50DE113E028}" srcOrd="0" destOrd="0" presId="urn:microsoft.com/office/officeart/2005/8/layout/vList5"/>
    <dgm:cxn modelId="{744559F4-D75A-47E5-9777-8114767E5851}" type="presParOf" srcId="{C4E75D5F-10EA-4CDF-AC75-3C218D968AC0}" destId="{CDCAC6AB-E70C-4C88-B0FB-31F2653E2F13}" srcOrd="1" destOrd="0" presId="urn:microsoft.com/office/officeart/2005/8/layout/vList5"/>
    <dgm:cxn modelId="{9D5F47D1-051B-40DD-9E91-0934B9C257FC}" type="presParOf" srcId="{EC9D23B9-67F3-472F-A322-492005B7B220}" destId="{CE82A9E3-CF1A-447D-8C37-2A1EBE4D8938}" srcOrd="3" destOrd="0" presId="urn:microsoft.com/office/officeart/2005/8/layout/vList5"/>
    <dgm:cxn modelId="{8E0D7CCC-9249-468E-B5E0-B979DE379D60}" type="presParOf" srcId="{EC9D23B9-67F3-472F-A322-492005B7B220}" destId="{3E57FCF0-4293-45DA-A635-F8694E8A7FD9}" srcOrd="4" destOrd="0" presId="urn:microsoft.com/office/officeart/2005/8/layout/vList5"/>
    <dgm:cxn modelId="{6E909E03-BD8B-4571-9000-B46A1E977997}" type="presParOf" srcId="{3E57FCF0-4293-45DA-A635-F8694E8A7FD9}" destId="{34876AEF-6A4D-45D7-8D9D-1DCB011A050C}" srcOrd="0" destOrd="0" presId="urn:microsoft.com/office/officeart/2005/8/layout/vList5"/>
    <dgm:cxn modelId="{0B850367-72DB-4AA5-B364-FDBE3A5229F1}" type="presParOf" srcId="{3E57FCF0-4293-45DA-A635-F8694E8A7FD9}" destId="{E02F9971-F260-41DF-8B81-31F5C5F1BEE2}"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58205AAC-9090-494C-8876-2CD4947CF818}" type="doc">
      <dgm:prSet loTypeId="urn:microsoft.com/office/officeart/2005/8/layout/hList1" loCatId="list" qsTypeId="urn:microsoft.com/office/officeart/2005/8/quickstyle/simple4" qsCatId="simple" csTypeId="urn:microsoft.com/office/officeart/2005/8/colors/colorful5" csCatId="colorful"/>
      <dgm:spPr/>
      <dgm:t>
        <a:bodyPr/>
        <a:lstStyle/>
        <a:p>
          <a:endParaRPr lang="en-US"/>
        </a:p>
      </dgm:t>
    </dgm:pt>
    <dgm:pt modelId="{0E468E6D-BB86-43C9-8217-FD635F900519}">
      <dgm:prSet/>
      <dgm:spPr/>
      <dgm:t>
        <a:bodyPr/>
        <a:lstStyle/>
        <a:p>
          <a:r>
            <a:rPr lang="en-US"/>
            <a:t>In most hospitals, non-trauma patients &gt;20 weeks go directly to an OB unit</a:t>
          </a:r>
        </a:p>
      </dgm:t>
    </dgm:pt>
    <dgm:pt modelId="{6A52BC80-DF70-4CBE-8DC1-F2CEC91A9B25}" type="parTrans" cxnId="{153B6318-A367-4FDE-9F34-2E35D463A7DE}">
      <dgm:prSet/>
      <dgm:spPr/>
      <dgm:t>
        <a:bodyPr/>
        <a:lstStyle/>
        <a:p>
          <a:endParaRPr lang="en-US"/>
        </a:p>
      </dgm:t>
    </dgm:pt>
    <dgm:pt modelId="{1432F079-9EDE-444F-8F16-B806FE10DCF5}" type="sibTrans" cxnId="{153B6318-A367-4FDE-9F34-2E35D463A7DE}">
      <dgm:prSet/>
      <dgm:spPr/>
      <dgm:t>
        <a:bodyPr/>
        <a:lstStyle/>
        <a:p>
          <a:endParaRPr lang="en-US"/>
        </a:p>
      </dgm:t>
    </dgm:pt>
    <dgm:pt modelId="{B543A024-6F36-44EE-80A3-735969FD438D}">
      <dgm:prSet/>
      <dgm:spPr/>
      <dgm:t>
        <a:bodyPr/>
        <a:lstStyle/>
        <a:p>
          <a:r>
            <a:rPr lang="en-US">
              <a:solidFill>
                <a:schemeClr val="bg2"/>
              </a:solidFill>
            </a:rPr>
            <a:t>Many hospitals have lost OB services, so must consider:</a:t>
          </a:r>
        </a:p>
      </dgm:t>
    </dgm:pt>
    <dgm:pt modelId="{5C3FBAEA-1B36-4F78-9ACD-52CCDCB79379}" type="parTrans" cxnId="{C79CF491-0FC6-4DF5-954D-BFCC94FD5077}">
      <dgm:prSet/>
      <dgm:spPr/>
      <dgm:t>
        <a:bodyPr/>
        <a:lstStyle/>
        <a:p>
          <a:endParaRPr lang="en-US"/>
        </a:p>
      </dgm:t>
    </dgm:pt>
    <dgm:pt modelId="{825227BA-8F04-43E3-AE76-1DE07E5ED84F}" type="sibTrans" cxnId="{C79CF491-0FC6-4DF5-954D-BFCC94FD5077}">
      <dgm:prSet/>
      <dgm:spPr/>
      <dgm:t>
        <a:bodyPr/>
        <a:lstStyle/>
        <a:p>
          <a:endParaRPr lang="en-US"/>
        </a:p>
      </dgm:t>
    </dgm:pt>
    <dgm:pt modelId="{36676EEE-5BC8-4EB0-9308-9F36B42AAFCF}">
      <dgm:prSet/>
      <dgm:spPr/>
      <dgm:t>
        <a:bodyPr/>
        <a:lstStyle/>
        <a:p>
          <a:r>
            <a:rPr lang="en-US">
              <a:solidFill>
                <a:schemeClr val="tx1"/>
              </a:solidFill>
            </a:rPr>
            <a:t>Placenta previa</a:t>
          </a:r>
        </a:p>
      </dgm:t>
    </dgm:pt>
    <dgm:pt modelId="{4AD7A8C5-FFBD-4F3B-90F9-F306863EE088}" type="parTrans" cxnId="{621317B9-E5D4-4287-9728-E81A77F33C94}">
      <dgm:prSet/>
      <dgm:spPr/>
      <dgm:t>
        <a:bodyPr/>
        <a:lstStyle/>
        <a:p>
          <a:endParaRPr lang="en-US"/>
        </a:p>
      </dgm:t>
    </dgm:pt>
    <dgm:pt modelId="{17B8E88C-2279-43DA-A135-7DF89EFCCFB0}" type="sibTrans" cxnId="{621317B9-E5D4-4287-9728-E81A77F33C94}">
      <dgm:prSet/>
      <dgm:spPr/>
      <dgm:t>
        <a:bodyPr/>
        <a:lstStyle/>
        <a:p>
          <a:endParaRPr lang="en-US"/>
        </a:p>
      </dgm:t>
    </dgm:pt>
    <dgm:pt modelId="{1E0FCBB9-69E2-4741-8586-51F77FCAD8B9}">
      <dgm:prSet/>
      <dgm:spPr/>
      <dgm:t>
        <a:bodyPr/>
        <a:lstStyle/>
        <a:p>
          <a:r>
            <a:rPr lang="en-US">
              <a:solidFill>
                <a:schemeClr val="tx1"/>
              </a:solidFill>
            </a:rPr>
            <a:t>Abruption</a:t>
          </a:r>
        </a:p>
      </dgm:t>
    </dgm:pt>
    <dgm:pt modelId="{7835FFEB-1DA8-458E-9C63-93801092DC92}" type="parTrans" cxnId="{54A2998C-5297-45E3-8DE9-A68039EFCF96}">
      <dgm:prSet/>
      <dgm:spPr/>
      <dgm:t>
        <a:bodyPr/>
        <a:lstStyle/>
        <a:p>
          <a:endParaRPr lang="en-US"/>
        </a:p>
      </dgm:t>
    </dgm:pt>
    <dgm:pt modelId="{F6727B88-958E-4499-B09E-81CEF3F24379}" type="sibTrans" cxnId="{54A2998C-5297-45E3-8DE9-A68039EFCF96}">
      <dgm:prSet/>
      <dgm:spPr/>
      <dgm:t>
        <a:bodyPr/>
        <a:lstStyle/>
        <a:p>
          <a:endParaRPr lang="en-US"/>
        </a:p>
      </dgm:t>
    </dgm:pt>
    <dgm:pt modelId="{64F128E1-47A3-4A20-B4E9-574D7339DDA6}">
      <dgm:prSet/>
      <dgm:spPr/>
      <dgm:t>
        <a:bodyPr/>
        <a:lstStyle/>
        <a:p>
          <a:r>
            <a:rPr lang="en-US">
              <a:solidFill>
                <a:schemeClr val="tx1"/>
              </a:solidFill>
            </a:rPr>
            <a:t>Ruptured vasa previa</a:t>
          </a:r>
        </a:p>
      </dgm:t>
    </dgm:pt>
    <dgm:pt modelId="{2AD582D7-0663-49C1-8229-EC4C4532B0D8}" type="parTrans" cxnId="{F748AF02-BADD-4838-BB74-7E8D0D648259}">
      <dgm:prSet/>
      <dgm:spPr/>
      <dgm:t>
        <a:bodyPr/>
        <a:lstStyle/>
        <a:p>
          <a:endParaRPr lang="en-US"/>
        </a:p>
      </dgm:t>
    </dgm:pt>
    <dgm:pt modelId="{9520979B-C206-47D0-8FA5-815FF868775E}" type="sibTrans" cxnId="{F748AF02-BADD-4838-BB74-7E8D0D648259}">
      <dgm:prSet/>
      <dgm:spPr/>
      <dgm:t>
        <a:bodyPr/>
        <a:lstStyle/>
        <a:p>
          <a:endParaRPr lang="en-US"/>
        </a:p>
      </dgm:t>
    </dgm:pt>
    <dgm:pt modelId="{52FD7167-A455-46B1-80F0-579EFF5077FC}">
      <dgm:prSet/>
      <dgm:spPr/>
      <dgm:t>
        <a:bodyPr/>
        <a:lstStyle/>
        <a:p>
          <a:r>
            <a:rPr lang="en-US">
              <a:solidFill>
                <a:schemeClr val="tx1"/>
              </a:solidFill>
            </a:rPr>
            <a:t>Uterine scar disruption</a:t>
          </a:r>
        </a:p>
      </dgm:t>
    </dgm:pt>
    <dgm:pt modelId="{8D17AD2C-2BEE-409D-A45D-2B87AC5F9B1F}" type="parTrans" cxnId="{FF38115B-0636-4BD2-9B95-0611C2738EC1}">
      <dgm:prSet/>
      <dgm:spPr/>
      <dgm:t>
        <a:bodyPr/>
        <a:lstStyle/>
        <a:p>
          <a:endParaRPr lang="en-US"/>
        </a:p>
      </dgm:t>
    </dgm:pt>
    <dgm:pt modelId="{9F84622C-BC30-4E46-8B79-55CA6EE68C23}" type="sibTrans" cxnId="{FF38115B-0636-4BD2-9B95-0611C2738EC1}">
      <dgm:prSet/>
      <dgm:spPr/>
      <dgm:t>
        <a:bodyPr/>
        <a:lstStyle/>
        <a:p>
          <a:endParaRPr lang="en-US"/>
        </a:p>
      </dgm:t>
    </dgm:pt>
    <dgm:pt modelId="{423D11B5-4393-4386-B81D-11C668E2F3B3}">
      <dgm:prSet/>
      <dgm:spPr/>
      <dgm:t>
        <a:bodyPr/>
        <a:lstStyle/>
        <a:p>
          <a:r>
            <a:rPr lang="en-US">
              <a:solidFill>
                <a:schemeClr val="tx1"/>
              </a:solidFill>
            </a:rPr>
            <a:t>Cervical polyp</a:t>
          </a:r>
        </a:p>
      </dgm:t>
    </dgm:pt>
    <dgm:pt modelId="{632F3EEF-A0A4-481F-BDAA-175CFDBF23C9}" type="parTrans" cxnId="{20A4B04E-3D2A-47FB-A442-91B2BA74CE15}">
      <dgm:prSet/>
      <dgm:spPr/>
      <dgm:t>
        <a:bodyPr/>
        <a:lstStyle/>
        <a:p>
          <a:endParaRPr lang="en-US"/>
        </a:p>
      </dgm:t>
    </dgm:pt>
    <dgm:pt modelId="{72A36636-1143-4796-8CD3-DF88817EAD2B}" type="sibTrans" cxnId="{20A4B04E-3D2A-47FB-A442-91B2BA74CE15}">
      <dgm:prSet/>
      <dgm:spPr/>
      <dgm:t>
        <a:bodyPr/>
        <a:lstStyle/>
        <a:p>
          <a:endParaRPr lang="en-US"/>
        </a:p>
      </dgm:t>
    </dgm:pt>
    <dgm:pt modelId="{BBB02699-BFFB-44A4-9146-BA090D2F94BC}">
      <dgm:prSet/>
      <dgm:spPr/>
      <dgm:t>
        <a:bodyPr/>
        <a:lstStyle/>
        <a:p>
          <a:r>
            <a:rPr lang="en-US">
              <a:solidFill>
                <a:schemeClr val="tx1"/>
              </a:solidFill>
            </a:rPr>
            <a:t>Bloody show (labor)</a:t>
          </a:r>
        </a:p>
      </dgm:t>
    </dgm:pt>
    <dgm:pt modelId="{FF07F3EF-43CF-42F4-BA27-D96118A1FB8E}" type="parTrans" cxnId="{B2AC3E6D-2B31-48FA-9144-2FB5DA7FE635}">
      <dgm:prSet/>
      <dgm:spPr/>
      <dgm:t>
        <a:bodyPr/>
        <a:lstStyle/>
        <a:p>
          <a:endParaRPr lang="en-US"/>
        </a:p>
      </dgm:t>
    </dgm:pt>
    <dgm:pt modelId="{19429813-F3AE-4B1C-8053-C7D9AE5AE506}" type="sibTrans" cxnId="{B2AC3E6D-2B31-48FA-9144-2FB5DA7FE635}">
      <dgm:prSet/>
      <dgm:spPr/>
      <dgm:t>
        <a:bodyPr/>
        <a:lstStyle/>
        <a:p>
          <a:endParaRPr lang="en-US"/>
        </a:p>
      </dgm:t>
    </dgm:pt>
    <dgm:pt modelId="{FC3E8B57-3F7C-47D2-9CDD-44792F02E921}">
      <dgm:prSet/>
      <dgm:spPr/>
      <dgm:t>
        <a:bodyPr/>
        <a:lstStyle/>
        <a:p>
          <a:r>
            <a:rPr lang="en-US">
              <a:solidFill>
                <a:schemeClr val="tx1"/>
              </a:solidFill>
            </a:rPr>
            <a:t>Cervicitis</a:t>
          </a:r>
        </a:p>
      </dgm:t>
    </dgm:pt>
    <dgm:pt modelId="{22F7A589-D7EF-4562-8381-72AD4C3017AC}" type="parTrans" cxnId="{389C0E8D-4C37-4FF7-A9E4-8504179F4D89}">
      <dgm:prSet/>
      <dgm:spPr/>
      <dgm:t>
        <a:bodyPr/>
        <a:lstStyle/>
        <a:p>
          <a:endParaRPr lang="en-US"/>
        </a:p>
      </dgm:t>
    </dgm:pt>
    <dgm:pt modelId="{88D57B0D-CA1B-4DB3-902D-F5DA6D86E358}" type="sibTrans" cxnId="{389C0E8D-4C37-4FF7-A9E4-8504179F4D89}">
      <dgm:prSet/>
      <dgm:spPr/>
      <dgm:t>
        <a:bodyPr/>
        <a:lstStyle/>
        <a:p>
          <a:endParaRPr lang="en-US"/>
        </a:p>
      </dgm:t>
    </dgm:pt>
    <dgm:pt modelId="{D39C5CEA-380C-41B5-8FC4-D1563217290D}">
      <dgm:prSet/>
      <dgm:spPr/>
      <dgm:t>
        <a:bodyPr/>
        <a:lstStyle/>
        <a:p>
          <a:r>
            <a:rPr lang="en-US">
              <a:solidFill>
                <a:schemeClr val="tx1"/>
              </a:solidFill>
            </a:rPr>
            <a:t>Vaginal trauma</a:t>
          </a:r>
        </a:p>
      </dgm:t>
    </dgm:pt>
    <dgm:pt modelId="{1129A362-B8D2-4AC3-96D5-41580AC08056}" type="parTrans" cxnId="{3F792629-0FBF-4DFD-A953-27370CC5E291}">
      <dgm:prSet/>
      <dgm:spPr/>
      <dgm:t>
        <a:bodyPr/>
        <a:lstStyle/>
        <a:p>
          <a:endParaRPr lang="en-US"/>
        </a:p>
      </dgm:t>
    </dgm:pt>
    <dgm:pt modelId="{47359912-96C5-4FA0-B84C-7346A44C8F81}" type="sibTrans" cxnId="{3F792629-0FBF-4DFD-A953-27370CC5E291}">
      <dgm:prSet/>
      <dgm:spPr/>
      <dgm:t>
        <a:bodyPr/>
        <a:lstStyle/>
        <a:p>
          <a:endParaRPr lang="en-US"/>
        </a:p>
      </dgm:t>
    </dgm:pt>
    <dgm:pt modelId="{000FBB63-849C-4AE6-8695-ABCBEC20DA5D}">
      <dgm:prSet/>
      <dgm:spPr/>
      <dgm:t>
        <a:bodyPr/>
        <a:lstStyle/>
        <a:p>
          <a:r>
            <a:rPr lang="en-US">
              <a:solidFill>
                <a:schemeClr val="tx1"/>
              </a:solidFill>
            </a:rPr>
            <a:t>Cervical cancer</a:t>
          </a:r>
        </a:p>
      </dgm:t>
    </dgm:pt>
    <dgm:pt modelId="{A657A449-0508-4730-9478-A67DD45C3DA1}" type="parTrans" cxnId="{6252D327-A8E6-4E36-8FBD-BB53C8ACBC3A}">
      <dgm:prSet/>
      <dgm:spPr/>
      <dgm:t>
        <a:bodyPr/>
        <a:lstStyle/>
        <a:p>
          <a:endParaRPr lang="en-US"/>
        </a:p>
      </dgm:t>
    </dgm:pt>
    <dgm:pt modelId="{0505BD47-A13A-41B5-81AE-8F00127A0624}" type="sibTrans" cxnId="{6252D327-A8E6-4E36-8FBD-BB53C8ACBC3A}">
      <dgm:prSet/>
      <dgm:spPr/>
      <dgm:t>
        <a:bodyPr/>
        <a:lstStyle/>
        <a:p>
          <a:endParaRPr lang="en-US"/>
        </a:p>
      </dgm:t>
    </dgm:pt>
    <dgm:pt modelId="{279F34E7-1FF2-4A01-8D27-5CDE7F668662}" type="pres">
      <dgm:prSet presAssocID="{58205AAC-9090-494C-8876-2CD4947CF818}" presName="Name0" presStyleCnt="0">
        <dgm:presLayoutVars>
          <dgm:dir/>
          <dgm:animLvl val="lvl"/>
          <dgm:resizeHandles val="exact"/>
        </dgm:presLayoutVars>
      </dgm:prSet>
      <dgm:spPr/>
    </dgm:pt>
    <dgm:pt modelId="{E5B8B17F-00D2-44A3-A0F3-4A1E3854FF0F}" type="pres">
      <dgm:prSet presAssocID="{0E468E6D-BB86-43C9-8217-FD635F900519}" presName="composite" presStyleCnt="0"/>
      <dgm:spPr/>
    </dgm:pt>
    <dgm:pt modelId="{4B253F8F-C111-4712-B83D-A24879084324}" type="pres">
      <dgm:prSet presAssocID="{0E468E6D-BB86-43C9-8217-FD635F900519}" presName="parTx" presStyleLbl="alignNode1" presStyleIdx="0" presStyleCnt="2">
        <dgm:presLayoutVars>
          <dgm:chMax val="0"/>
          <dgm:chPref val="0"/>
          <dgm:bulletEnabled val="1"/>
        </dgm:presLayoutVars>
      </dgm:prSet>
      <dgm:spPr/>
    </dgm:pt>
    <dgm:pt modelId="{FB2DE18B-7F3A-4BA9-8CF0-8690411F88F1}" type="pres">
      <dgm:prSet presAssocID="{0E468E6D-BB86-43C9-8217-FD635F900519}" presName="desTx" presStyleLbl="alignAccFollowNode1" presStyleIdx="0" presStyleCnt="2" custLinFactNeighborX="-1" custLinFactNeighborY="694">
        <dgm:presLayoutVars>
          <dgm:bulletEnabled val="1"/>
        </dgm:presLayoutVars>
      </dgm:prSet>
      <dgm:spPr/>
    </dgm:pt>
    <dgm:pt modelId="{C3BBF108-F092-4055-AB7E-8B7D2FEBF755}" type="pres">
      <dgm:prSet presAssocID="{1432F079-9EDE-444F-8F16-B806FE10DCF5}" presName="space" presStyleCnt="0"/>
      <dgm:spPr/>
    </dgm:pt>
    <dgm:pt modelId="{5E80AB43-8D52-4458-B062-F21117E047FB}" type="pres">
      <dgm:prSet presAssocID="{B543A024-6F36-44EE-80A3-735969FD438D}" presName="composite" presStyleCnt="0"/>
      <dgm:spPr/>
    </dgm:pt>
    <dgm:pt modelId="{34A27A43-805D-49CE-AF02-FF96985DB9C0}" type="pres">
      <dgm:prSet presAssocID="{B543A024-6F36-44EE-80A3-735969FD438D}" presName="parTx" presStyleLbl="alignNode1" presStyleIdx="1" presStyleCnt="2">
        <dgm:presLayoutVars>
          <dgm:chMax val="0"/>
          <dgm:chPref val="0"/>
          <dgm:bulletEnabled val="1"/>
        </dgm:presLayoutVars>
      </dgm:prSet>
      <dgm:spPr/>
    </dgm:pt>
    <dgm:pt modelId="{456B24FF-CF56-41B8-9394-FD28A5E11CFC}" type="pres">
      <dgm:prSet presAssocID="{B543A024-6F36-44EE-80A3-735969FD438D}" presName="desTx" presStyleLbl="alignAccFollowNode1" presStyleIdx="1" presStyleCnt="2">
        <dgm:presLayoutVars>
          <dgm:bulletEnabled val="1"/>
        </dgm:presLayoutVars>
      </dgm:prSet>
      <dgm:spPr/>
    </dgm:pt>
  </dgm:ptLst>
  <dgm:cxnLst>
    <dgm:cxn modelId="{F748AF02-BADD-4838-BB74-7E8D0D648259}" srcId="{B543A024-6F36-44EE-80A3-735969FD438D}" destId="{64F128E1-47A3-4A20-B4E9-574D7339DDA6}" srcOrd="2" destOrd="0" parTransId="{2AD582D7-0663-49C1-8229-EC4C4532B0D8}" sibTransId="{9520979B-C206-47D0-8FA5-815FF868775E}"/>
    <dgm:cxn modelId="{960EF003-6587-4508-8299-8A7E9BC70CDC}" type="presOf" srcId="{D39C5CEA-380C-41B5-8FC4-D1563217290D}" destId="{456B24FF-CF56-41B8-9394-FD28A5E11CFC}" srcOrd="0" destOrd="7" presId="urn:microsoft.com/office/officeart/2005/8/layout/hList1"/>
    <dgm:cxn modelId="{43291B0B-026A-4E53-B72F-23DC493D2704}" type="presOf" srcId="{64F128E1-47A3-4A20-B4E9-574D7339DDA6}" destId="{456B24FF-CF56-41B8-9394-FD28A5E11CFC}" srcOrd="0" destOrd="2" presId="urn:microsoft.com/office/officeart/2005/8/layout/hList1"/>
    <dgm:cxn modelId="{E82F1B10-C9A6-46CA-B81A-F0D87F90C9E3}" type="presOf" srcId="{58205AAC-9090-494C-8876-2CD4947CF818}" destId="{279F34E7-1FF2-4A01-8D27-5CDE7F668662}" srcOrd="0" destOrd="0" presId="urn:microsoft.com/office/officeart/2005/8/layout/hList1"/>
    <dgm:cxn modelId="{153B6318-A367-4FDE-9F34-2E35D463A7DE}" srcId="{58205AAC-9090-494C-8876-2CD4947CF818}" destId="{0E468E6D-BB86-43C9-8217-FD635F900519}" srcOrd="0" destOrd="0" parTransId="{6A52BC80-DF70-4CBE-8DC1-F2CEC91A9B25}" sibTransId="{1432F079-9EDE-444F-8F16-B806FE10DCF5}"/>
    <dgm:cxn modelId="{E8AB8622-41DA-4473-9168-DD122AA5CDA3}" type="presOf" srcId="{BBB02699-BFFB-44A4-9146-BA090D2F94BC}" destId="{456B24FF-CF56-41B8-9394-FD28A5E11CFC}" srcOrd="0" destOrd="5" presId="urn:microsoft.com/office/officeart/2005/8/layout/hList1"/>
    <dgm:cxn modelId="{6252D327-A8E6-4E36-8FBD-BB53C8ACBC3A}" srcId="{B543A024-6F36-44EE-80A3-735969FD438D}" destId="{000FBB63-849C-4AE6-8695-ABCBEC20DA5D}" srcOrd="8" destOrd="0" parTransId="{A657A449-0508-4730-9478-A67DD45C3DA1}" sibTransId="{0505BD47-A13A-41B5-81AE-8F00127A0624}"/>
    <dgm:cxn modelId="{3F792629-0FBF-4DFD-A953-27370CC5E291}" srcId="{B543A024-6F36-44EE-80A3-735969FD438D}" destId="{D39C5CEA-380C-41B5-8FC4-D1563217290D}" srcOrd="7" destOrd="0" parTransId="{1129A362-B8D2-4AC3-96D5-41580AC08056}" sibTransId="{47359912-96C5-4FA0-B84C-7346A44C8F81}"/>
    <dgm:cxn modelId="{244B732F-47B6-4E6C-B28A-52FE5B314ED2}" type="presOf" srcId="{FC3E8B57-3F7C-47D2-9CDD-44792F02E921}" destId="{456B24FF-CF56-41B8-9394-FD28A5E11CFC}" srcOrd="0" destOrd="6" presId="urn:microsoft.com/office/officeart/2005/8/layout/hList1"/>
    <dgm:cxn modelId="{EBF5AD46-4F07-47CC-BD9C-E1F3B86F612D}" type="presOf" srcId="{000FBB63-849C-4AE6-8695-ABCBEC20DA5D}" destId="{456B24FF-CF56-41B8-9394-FD28A5E11CFC}" srcOrd="0" destOrd="8" presId="urn:microsoft.com/office/officeart/2005/8/layout/hList1"/>
    <dgm:cxn modelId="{20A4B04E-3D2A-47FB-A442-91B2BA74CE15}" srcId="{B543A024-6F36-44EE-80A3-735969FD438D}" destId="{423D11B5-4393-4386-B81D-11C668E2F3B3}" srcOrd="4" destOrd="0" parTransId="{632F3EEF-A0A4-481F-BDAA-175CFDBF23C9}" sibTransId="{72A36636-1143-4796-8CD3-DF88817EAD2B}"/>
    <dgm:cxn modelId="{FF38115B-0636-4BD2-9B95-0611C2738EC1}" srcId="{B543A024-6F36-44EE-80A3-735969FD438D}" destId="{52FD7167-A455-46B1-80F0-579EFF5077FC}" srcOrd="3" destOrd="0" parTransId="{8D17AD2C-2BEE-409D-A45D-2B87AC5F9B1F}" sibTransId="{9F84622C-BC30-4E46-8B79-55CA6EE68C23}"/>
    <dgm:cxn modelId="{B2AC3E6D-2B31-48FA-9144-2FB5DA7FE635}" srcId="{B543A024-6F36-44EE-80A3-735969FD438D}" destId="{BBB02699-BFFB-44A4-9146-BA090D2F94BC}" srcOrd="5" destOrd="0" parTransId="{FF07F3EF-43CF-42F4-BA27-D96118A1FB8E}" sibTransId="{19429813-F3AE-4B1C-8053-C7D9AE5AE506}"/>
    <dgm:cxn modelId="{92169F76-7CCE-4882-85B7-293DDE189735}" type="presOf" srcId="{52FD7167-A455-46B1-80F0-579EFF5077FC}" destId="{456B24FF-CF56-41B8-9394-FD28A5E11CFC}" srcOrd="0" destOrd="3" presId="urn:microsoft.com/office/officeart/2005/8/layout/hList1"/>
    <dgm:cxn modelId="{BC42EB78-7E02-4682-B83A-1A534B291DA6}" type="presOf" srcId="{423D11B5-4393-4386-B81D-11C668E2F3B3}" destId="{456B24FF-CF56-41B8-9394-FD28A5E11CFC}" srcOrd="0" destOrd="4" presId="urn:microsoft.com/office/officeart/2005/8/layout/hList1"/>
    <dgm:cxn modelId="{54A2998C-5297-45E3-8DE9-A68039EFCF96}" srcId="{B543A024-6F36-44EE-80A3-735969FD438D}" destId="{1E0FCBB9-69E2-4741-8586-51F77FCAD8B9}" srcOrd="1" destOrd="0" parTransId="{7835FFEB-1DA8-458E-9C63-93801092DC92}" sibTransId="{F6727B88-958E-4499-B09E-81CEF3F24379}"/>
    <dgm:cxn modelId="{389C0E8D-4C37-4FF7-A9E4-8504179F4D89}" srcId="{B543A024-6F36-44EE-80A3-735969FD438D}" destId="{FC3E8B57-3F7C-47D2-9CDD-44792F02E921}" srcOrd="6" destOrd="0" parTransId="{22F7A589-D7EF-4562-8381-72AD4C3017AC}" sibTransId="{88D57B0D-CA1B-4DB3-902D-F5DA6D86E358}"/>
    <dgm:cxn modelId="{4C7C738E-7318-4B72-B2DD-C34B2D3CB593}" type="presOf" srcId="{0E468E6D-BB86-43C9-8217-FD635F900519}" destId="{4B253F8F-C111-4712-B83D-A24879084324}" srcOrd="0" destOrd="0" presId="urn:microsoft.com/office/officeart/2005/8/layout/hList1"/>
    <dgm:cxn modelId="{C79CF491-0FC6-4DF5-954D-BFCC94FD5077}" srcId="{58205AAC-9090-494C-8876-2CD4947CF818}" destId="{B543A024-6F36-44EE-80A3-735969FD438D}" srcOrd="1" destOrd="0" parTransId="{5C3FBAEA-1B36-4F78-9ACD-52CCDCB79379}" sibTransId="{825227BA-8F04-43E3-AE76-1DE07E5ED84F}"/>
    <dgm:cxn modelId="{1ECA2CA6-4B51-4FB1-850F-D5267FF88E45}" type="presOf" srcId="{36676EEE-5BC8-4EB0-9308-9F36B42AAFCF}" destId="{456B24FF-CF56-41B8-9394-FD28A5E11CFC}" srcOrd="0" destOrd="0" presId="urn:microsoft.com/office/officeart/2005/8/layout/hList1"/>
    <dgm:cxn modelId="{3A5BCBAA-6A97-4AD8-8472-D1CFC471F87C}" type="presOf" srcId="{B543A024-6F36-44EE-80A3-735969FD438D}" destId="{34A27A43-805D-49CE-AF02-FF96985DB9C0}" srcOrd="0" destOrd="0" presId="urn:microsoft.com/office/officeart/2005/8/layout/hList1"/>
    <dgm:cxn modelId="{621317B9-E5D4-4287-9728-E81A77F33C94}" srcId="{B543A024-6F36-44EE-80A3-735969FD438D}" destId="{36676EEE-5BC8-4EB0-9308-9F36B42AAFCF}" srcOrd="0" destOrd="0" parTransId="{4AD7A8C5-FFBD-4F3B-90F9-F306863EE088}" sibTransId="{17B8E88C-2279-43DA-A135-7DF89EFCCFB0}"/>
    <dgm:cxn modelId="{0DFCF6E0-59C2-4E21-9C15-45AF3132D392}" type="presOf" srcId="{1E0FCBB9-69E2-4741-8586-51F77FCAD8B9}" destId="{456B24FF-CF56-41B8-9394-FD28A5E11CFC}" srcOrd="0" destOrd="1" presId="urn:microsoft.com/office/officeart/2005/8/layout/hList1"/>
    <dgm:cxn modelId="{3E36A02D-5E7D-48B9-82C5-4C0B8DB6963F}" type="presParOf" srcId="{279F34E7-1FF2-4A01-8D27-5CDE7F668662}" destId="{E5B8B17F-00D2-44A3-A0F3-4A1E3854FF0F}" srcOrd="0" destOrd="0" presId="urn:microsoft.com/office/officeart/2005/8/layout/hList1"/>
    <dgm:cxn modelId="{18906D18-5BDE-4836-B082-24551F325228}" type="presParOf" srcId="{E5B8B17F-00D2-44A3-A0F3-4A1E3854FF0F}" destId="{4B253F8F-C111-4712-B83D-A24879084324}" srcOrd="0" destOrd="0" presId="urn:microsoft.com/office/officeart/2005/8/layout/hList1"/>
    <dgm:cxn modelId="{3D13CD39-3216-4B3B-918D-90E56B5114C0}" type="presParOf" srcId="{E5B8B17F-00D2-44A3-A0F3-4A1E3854FF0F}" destId="{FB2DE18B-7F3A-4BA9-8CF0-8690411F88F1}" srcOrd="1" destOrd="0" presId="urn:microsoft.com/office/officeart/2005/8/layout/hList1"/>
    <dgm:cxn modelId="{1F79FC77-683E-4F2D-BB23-010728E148A2}" type="presParOf" srcId="{279F34E7-1FF2-4A01-8D27-5CDE7F668662}" destId="{C3BBF108-F092-4055-AB7E-8B7D2FEBF755}" srcOrd="1" destOrd="0" presId="urn:microsoft.com/office/officeart/2005/8/layout/hList1"/>
    <dgm:cxn modelId="{E1DAD7E0-79BD-4F60-9ECB-869E4F880379}" type="presParOf" srcId="{279F34E7-1FF2-4A01-8D27-5CDE7F668662}" destId="{5E80AB43-8D52-4458-B062-F21117E047FB}" srcOrd="2" destOrd="0" presId="urn:microsoft.com/office/officeart/2005/8/layout/hList1"/>
    <dgm:cxn modelId="{A39F7813-5F2C-49E2-99EC-E4918DC27352}" type="presParOf" srcId="{5E80AB43-8D52-4458-B062-F21117E047FB}" destId="{34A27A43-805D-49CE-AF02-FF96985DB9C0}" srcOrd="0" destOrd="0" presId="urn:microsoft.com/office/officeart/2005/8/layout/hList1"/>
    <dgm:cxn modelId="{00F4F94B-D143-4008-8049-159AB927911E}" type="presParOf" srcId="{5E80AB43-8D52-4458-B062-F21117E047FB}" destId="{456B24FF-CF56-41B8-9394-FD28A5E11CFC}"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1113A3BD-0BF8-477D-A6CD-63122BB5320F}" type="doc">
      <dgm:prSet loTypeId="urn:microsoft.com/office/officeart/2005/8/layout/list1" loCatId="list" qsTypeId="urn:microsoft.com/office/officeart/2005/8/quickstyle/simple4" qsCatId="simple" csTypeId="urn:microsoft.com/office/officeart/2005/8/colors/colorful2" csCatId="colorful"/>
      <dgm:spPr/>
      <dgm:t>
        <a:bodyPr/>
        <a:lstStyle/>
        <a:p>
          <a:endParaRPr lang="en-US"/>
        </a:p>
      </dgm:t>
    </dgm:pt>
    <dgm:pt modelId="{1880F587-FF96-4D8C-AC1D-596DA19AC9C0}">
      <dgm:prSet/>
      <dgm:spPr/>
      <dgm:t>
        <a:bodyPr/>
        <a:lstStyle/>
        <a:p>
          <a:r>
            <a:rPr lang="en-US" b="1"/>
            <a:t>Triage as ESI 2</a:t>
          </a:r>
          <a:endParaRPr lang="en-US"/>
        </a:p>
      </dgm:t>
    </dgm:pt>
    <dgm:pt modelId="{C76ED031-AE8C-4CA8-A2DE-7D5EFE80ECA2}" type="parTrans" cxnId="{C3B328F0-DD5F-4BFA-A811-42433A861304}">
      <dgm:prSet/>
      <dgm:spPr/>
      <dgm:t>
        <a:bodyPr/>
        <a:lstStyle/>
        <a:p>
          <a:endParaRPr lang="en-US"/>
        </a:p>
      </dgm:t>
    </dgm:pt>
    <dgm:pt modelId="{CA973308-8A7D-46BB-9C19-B5FD23AB3DCD}" type="sibTrans" cxnId="{C3B328F0-DD5F-4BFA-A811-42433A861304}">
      <dgm:prSet/>
      <dgm:spPr/>
      <dgm:t>
        <a:bodyPr/>
        <a:lstStyle/>
        <a:p>
          <a:endParaRPr lang="en-US"/>
        </a:p>
      </dgm:t>
    </dgm:pt>
    <dgm:pt modelId="{CCB47A18-C525-4353-957F-C91E47A86FBB}">
      <dgm:prSet/>
      <dgm:spPr/>
      <dgm:t>
        <a:bodyPr/>
        <a:lstStyle/>
        <a:p>
          <a:r>
            <a:rPr lang="en-US" b="1"/>
            <a:t>H</a:t>
          </a:r>
          <a:r>
            <a:rPr lang="en-US"/>
            <a:t>emolysis,</a:t>
          </a:r>
          <a:r>
            <a:rPr lang="en-US" b="1"/>
            <a:t> E</a:t>
          </a:r>
          <a:r>
            <a:rPr lang="en-US"/>
            <a:t>levated </a:t>
          </a:r>
          <a:r>
            <a:rPr lang="en-US" b="1"/>
            <a:t>L</a:t>
          </a:r>
          <a:r>
            <a:rPr lang="en-US"/>
            <a:t>iver enzymes, </a:t>
          </a:r>
          <a:r>
            <a:rPr lang="en-US" b="1"/>
            <a:t>L</a:t>
          </a:r>
          <a:r>
            <a:rPr lang="en-US"/>
            <a:t>ow </a:t>
          </a:r>
          <a:r>
            <a:rPr lang="en-US" b="1"/>
            <a:t>P</a:t>
          </a:r>
          <a:r>
            <a:rPr lang="en-US"/>
            <a:t>latelet count</a:t>
          </a:r>
        </a:p>
      </dgm:t>
    </dgm:pt>
    <dgm:pt modelId="{B45D0575-7CE1-462B-B90A-7F00E425AEA4}" type="parTrans" cxnId="{D65DD4D2-AB6F-466F-8EF4-9A912B28C27B}">
      <dgm:prSet/>
      <dgm:spPr/>
      <dgm:t>
        <a:bodyPr/>
        <a:lstStyle/>
        <a:p>
          <a:endParaRPr lang="en-US"/>
        </a:p>
      </dgm:t>
    </dgm:pt>
    <dgm:pt modelId="{8FF2A4BD-7E7C-4879-8CF3-CA86153F8FE7}" type="sibTrans" cxnId="{D65DD4D2-AB6F-466F-8EF4-9A912B28C27B}">
      <dgm:prSet/>
      <dgm:spPr/>
      <dgm:t>
        <a:bodyPr/>
        <a:lstStyle/>
        <a:p>
          <a:endParaRPr lang="en-US"/>
        </a:p>
      </dgm:t>
    </dgm:pt>
    <dgm:pt modelId="{0CCDCBF5-070E-4819-ABC4-93B6BEB0C0A3}">
      <dgm:prSet/>
      <dgm:spPr/>
      <dgm:t>
        <a:bodyPr/>
        <a:lstStyle/>
        <a:p>
          <a:r>
            <a:rPr lang="en-US"/>
            <a:t>Occurs with severe preeclampsia</a:t>
          </a:r>
        </a:p>
      </dgm:t>
    </dgm:pt>
    <dgm:pt modelId="{312ECDEF-1D41-4126-B8F8-1B59DD844FA9}" type="parTrans" cxnId="{51F3772E-FE17-4F29-B56B-1E08172967A9}">
      <dgm:prSet/>
      <dgm:spPr/>
      <dgm:t>
        <a:bodyPr/>
        <a:lstStyle/>
        <a:p>
          <a:endParaRPr lang="en-US"/>
        </a:p>
      </dgm:t>
    </dgm:pt>
    <dgm:pt modelId="{F5A9238F-FAF2-44E9-AD9B-135F298DFCBC}" type="sibTrans" cxnId="{51F3772E-FE17-4F29-B56B-1E08172967A9}">
      <dgm:prSet/>
      <dgm:spPr/>
      <dgm:t>
        <a:bodyPr/>
        <a:lstStyle/>
        <a:p>
          <a:endParaRPr lang="en-US"/>
        </a:p>
      </dgm:t>
    </dgm:pt>
    <dgm:pt modelId="{D27CDBDE-7BE9-4A8E-8F6D-9C0944D2583D}">
      <dgm:prSet/>
      <dgm:spPr/>
      <dgm:t>
        <a:bodyPr/>
        <a:lstStyle/>
        <a:p>
          <a:r>
            <a:rPr lang="en-US"/>
            <a:t>High morbidity and mortality</a:t>
          </a:r>
        </a:p>
      </dgm:t>
    </dgm:pt>
    <dgm:pt modelId="{EDAEA9E6-10D7-409A-8B20-FD16120F211D}" type="parTrans" cxnId="{26D28FF4-62A3-4DA2-9966-DDF65FC02C71}">
      <dgm:prSet/>
      <dgm:spPr/>
      <dgm:t>
        <a:bodyPr/>
        <a:lstStyle/>
        <a:p>
          <a:endParaRPr lang="en-US"/>
        </a:p>
      </dgm:t>
    </dgm:pt>
    <dgm:pt modelId="{9D2158C9-CD7D-40FC-B19C-67A771F5D8ED}" type="sibTrans" cxnId="{26D28FF4-62A3-4DA2-9966-DDF65FC02C71}">
      <dgm:prSet/>
      <dgm:spPr/>
      <dgm:t>
        <a:bodyPr/>
        <a:lstStyle/>
        <a:p>
          <a:endParaRPr lang="en-US"/>
        </a:p>
      </dgm:t>
    </dgm:pt>
    <dgm:pt modelId="{F0697F43-1F6E-450F-8525-469CDF12A9CA}">
      <dgm:prSet/>
      <dgm:spPr/>
      <dgm:t>
        <a:bodyPr/>
        <a:lstStyle/>
        <a:p>
          <a:r>
            <a:rPr lang="en-US"/>
            <a:t>Signs and Symptoms</a:t>
          </a:r>
        </a:p>
      </dgm:t>
    </dgm:pt>
    <dgm:pt modelId="{937EF6DB-A67B-4CD2-8F26-EF47C1D61C53}" type="parTrans" cxnId="{6E0C0280-F2BB-4654-A04C-CCBDD892576E}">
      <dgm:prSet/>
      <dgm:spPr/>
      <dgm:t>
        <a:bodyPr/>
        <a:lstStyle/>
        <a:p>
          <a:endParaRPr lang="en-US"/>
        </a:p>
      </dgm:t>
    </dgm:pt>
    <dgm:pt modelId="{C0FA5917-4368-469C-ABAA-F42C42324008}" type="sibTrans" cxnId="{6E0C0280-F2BB-4654-A04C-CCBDD892576E}">
      <dgm:prSet/>
      <dgm:spPr/>
      <dgm:t>
        <a:bodyPr/>
        <a:lstStyle/>
        <a:p>
          <a:endParaRPr lang="en-US"/>
        </a:p>
      </dgm:t>
    </dgm:pt>
    <dgm:pt modelId="{C7EC37C7-A16F-4B40-B170-70A8715BB4B0}">
      <dgm:prSet/>
      <dgm:spPr/>
      <dgm:t>
        <a:bodyPr/>
        <a:lstStyle/>
        <a:p>
          <a:r>
            <a:rPr lang="en-US"/>
            <a:t>Epigastric pain</a:t>
          </a:r>
        </a:p>
      </dgm:t>
    </dgm:pt>
    <dgm:pt modelId="{609198AC-DFA1-4C86-B4E3-8E7BD4288E47}" type="parTrans" cxnId="{3CDAD27A-F4A6-4AC0-8754-42E5A0E3FEAB}">
      <dgm:prSet/>
      <dgm:spPr/>
      <dgm:t>
        <a:bodyPr/>
        <a:lstStyle/>
        <a:p>
          <a:endParaRPr lang="en-US"/>
        </a:p>
      </dgm:t>
    </dgm:pt>
    <dgm:pt modelId="{457BCAA8-36BF-4DBC-8A3D-D71923F9CD73}" type="sibTrans" cxnId="{3CDAD27A-F4A6-4AC0-8754-42E5A0E3FEAB}">
      <dgm:prSet/>
      <dgm:spPr/>
      <dgm:t>
        <a:bodyPr/>
        <a:lstStyle/>
        <a:p>
          <a:endParaRPr lang="en-US"/>
        </a:p>
      </dgm:t>
    </dgm:pt>
    <dgm:pt modelId="{7CA23324-51D6-41A7-968A-50F59288AD15}">
      <dgm:prSet/>
      <dgm:spPr/>
      <dgm:t>
        <a:bodyPr/>
        <a:lstStyle/>
        <a:p>
          <a:r>
            <a:rPr lang="en-US"/>
            <a:t>Normotensive</a:t>
          </a:r>
        </a:p>
      </dgm:t>
    </dgm:pt>
    <dgm:pt modelId="{07599233-D035-40CD-A5EE-715B05EE1BD8}" type="parTrans" cxnId="{2AF521EB-8FBD-44D0-9FC3-DF067CBEF971}">
      <dgm:prSet/>
      <dgm:spPr/>
      <dgm:t>
        <a:bodyPr/>
        <a:lstStyle/>
        <a:p>
          <a:endParaRPr lang="en-US"/>
        </a:p>
      </dgm:t>
    </dgm:pt>
    <dgm:pt modelId="{7A83B97D-B8A3-4776-BC53-03D9BAC707C9}" type="sibTrans" cxnId="{2AF521EB-8FBD-44D0-9FC3-DF067CBEF971}">
      <dgm:prSet/>
      <dgm:spPr/>
      <dgm:t>
        <a:bodyPr/>
        <a:lstStyle/>
        <a:p>
          <a:endParaRPr lang="en-US"/>
        </a:p>
      </dgm:t>
    </dgm:pt>
    <dgm:pt modelId="{A66DB509-311E-4F5F-81D4-52CC2458027E}">
      <dgm:prSet/>
      <dgm:spPr/>
      <dgm:t>
        <a:bodyPr/>
        <a:lstStyle/>
        <a:p>
          <a:r>
            <a:rPr lang="en-US"/>
            <a:t>History of malaise</a:t>
          </a:r>
        </a:p>
      </dgm:t>
    </dgm:pt>
    <dgm:pt modelId="{F5A7E001-9064-4B4B-AFE3-95E2386B2BE0}" type="parTrans" cxnId="{372A45C6-8DC2-4C68-8579-842CA8F2189C}">
      <dgm:prSet/>
      <dgm:spPr/>
      <dgm:t>
        <a:bodyPr/>
        <a:lstStyle/>
        <a:p>
          <a:endParaRPr lang="en-US"/>
        </a:p>
      </dgm:t>
    </dgm:pt>
    <dgm:pt modelId="{2DFDCA26-B92D-4E87-B490-C27A7BA0A415}" type="sibTrans" cxnId="{372A45C6-8DC2-4C68-8579-842CA8F2189C}">
      <dgm:prSet/>
      <dgm:spPr/>
      <dgm:t>
        <a:bodyPr/>
        <a:lstStyle/>
        <a:p>
          <a:endParaRPr lang="en-US"/>
        </a:p>
      </dgm:t>
    </dgm:pt>
    <dgm:pt modelId="{9553318B-0B05-4A81-9C5E-B64AD5B1540D}">
      <dgm:prSet/>
      <dgm:spPr/>
      <dgm:t>
        <a:bodyPr/>
        <a:lstStyle/>
        <a:p>
          <a:r>
            <a:rPr lang="en-US"/>
            <a:t>Normal PT, PTT</a:t>
          </a:r>
        </a:p>
      </dgm:t>
    </dgm:pt>
    <dgm:pt modelId="{26AABDE4-D291-4105-B0B7-A9A962234D5A}" type="parTrans" cxnId="{D5562072-AF6F-427D-9C2F-827BD8B5CFF2}">
      <dgm:prSet/>
      <dgm:spPr/>
      <dgm:t>
        <a:bodyPr/>
        <a:lstStyle/>
        <a:p>
          <a:endParaRPr lang="en-US"/>
        </a:p>
      </dgm:t>
    </dgm:pt>
    <dgm:pt modelId="{595DC601-E3F8-4A65-BA3C-27EDC2220483}" type="sibTrans" cxnId="{D5562072-AF6F-427D-9C2F-827BD8B5CFF2}">
      <dgm:prSet/>
      <dgm:spPr/>
      <dgm:t>
        <a:bodyPr/>
        <a:lstStyle/>
        <a:p>
          <a:endParaRPr lang="en-US"/>
        </a:p>
      </dgm:t>
    </dgm:pt>
    <dgm:pt modelId="{D59AFDB7-7577-43F1-B693-AB078F33435F}" type="pres">
      <dgm:prSet presAssocID="{1113A3BD-0BF8-477D-A6CD-63122BB5320F}" presName="linear" presStyleCnt="0">
        <dgm:presLayoutVars>
          <dgm:dir/>
          <dgm:animLvl val="lvl"/>
          <dgm:resizeHandles val="exact"/>
        </dgm:presLayoutVars>
      </dgm:prSet>
      <dgm:spPr/>
    </dgm:pt>
    <dgm:pt modelId="{DEACF998-E5D0-4D30-9C1A-3965D513894F}" type="pres">
      <dgm:prSet presAssocID="{1880F587-FF96-4D8C-AC1D-596DA19AC9C0}" presName="parentLin" presStyleCnt="0"/>
      <dgm:spPr/>
    </dgm:pt>
    <dgm:pt modelId="{CF00870F-2AB2-4960-83BE-039CD9E5873E}" type="pres">
      <dgm:prSet presAssocID="{1880F587-FF96-4D8C-AC1D-596DA19AC9C0}" presName="parentLeftMargin" presStyleLbl="node1" presStyleIdx="0" presStyleCnt="5"/>
      <dgm:spPr/>
    </dgm:pt>
    <dgm:pt modelId="{82589520-2201-469A-A1D4-5AD96B4FA2DE}" type="pres">
      <dgm:prSet presAssocID="{1880F587-FF96-4D8C-AC1D-596DA19AC9C0}" presName="parentText" presStyleLbl="node1" presStyleIdx="0" presStyleCnt="5">
        <dgm:presLayoutVars>
          <dgm:chMax val="0"/>
          <dgm:bulletEnabled val="1"/>
        </dgm:presLayoutVars>
      </dgm:prSet>
      <dgm:spPr/>
    </dgm:pt>
    <dgm:pt modelId="{24982791-6E40-4CCE-ABCC-EBDD3E8609E5}" type="pres">
      <dgm:prSet presAssocID="{1880F587-FF96-4D8C-AC1D-596DA19AC9C0}" presName="negativeSpace" presStyleCnt="0"/>
      <dgm:spPr/>
    </dgm:pt>
    <dgm:pt modelId="{DC86C7B5-93E3-4FD2-8A07-78FE869B2A5F}" type="pres">
      <dgm:prSet presAssocID="{1880F587-FF96-4D8C-AC1D-596DA19AC9C0}" presName="childText" presStyleLbl="conFgAcc1" presStyleIdx="0" presStyleCnt="5">
        <dgm:presLayoutVars>
          <dgm:bulletEnabled val="1"/>
        </dgm:presLayoutVars>
      </dgm:prSet>
      <dgm:spPr/>
    </dgm:pt>
    <dgm:pt modelId="{7F566545-3A74-476A-9569-65EB147D2C5A}" type="pres">
      <dgm:prSet presAssocID="{CA973308-8A7D-46BB-9C19-B5FD23AB3DCD}" presName="spaceBetweenRectangles" presStyleCnt="0"/>
      <dgm:spPr/>
    </dgm:pt>
    <dgm:pt modelId="{CCBE3183-BDC1-42B2-AE13-0C9897A9DE71}" type="pres">
      <dgm:prSet presAssocID="{CCB47A18-C525-4353-957F-C91E47A86FBB}" presName="parentLin" presStyleCnt="0"/>
      <dgm:spPr/>
    </dgm:pt>
    <dgm:pt modelId="{D1283A42-6A50-40FF-99A7-307900299101}" type="pres">
      <dgm:prSet presAssocID="{CCB47A18-C525-4353-957F-C91E47A86FBB}" presName="parentLeftMargin" presStyleLbl="node1" presStyleIdx="0" presStyleCnt="5"/>
      <dgm:spPr/>
    </dgm:pt>
    <dgm:pt modelId="{798E5B88-EE66-4A77-B96C-B24413A1CE8E}" type="pres">
      <dgm:prSet presAssocID="{CCB47A18-C525-4353-957F-C91E47A86FBB}" presName="parentText" presStyleLbl="node1" presStyleIdx="1" presStyleCnt="5">
        <dgm:presLayoutVars>
          <dgm:chMax val="0"/>
          <dgm:bulletEnabled val="1"/>
        </dgm:presLayoutVars>
      </dgm:prSet>
      <dgm:spPr/>
    </dgm:pt>
    <dgm:pt modelId="{006B53B5-59C3-4299-80A5-338B01CE6907}" type="pres">
      <dgm:prSet presAssocID="{CCB47A18-C525-4353-957F-C91E47A86FBB}" presName="negativeSpace" presStyleCnt="0"/>
      <dgm:spPr/>
    </dgm:pt>
    <dgm:pt modelId="{82437193-F279-4E16-A1AB-28565EA7C681}" type="pres">
      <dgm:prSet presAssocID="{CCB47A18-C525-4353-957F-C91E47A86FBB}" presName="childText" presStyleLbl="conFgAcc1" presStyleIdx="1" presStyleCnt="5">
        <dgm:presLayoutVars>
          <dgm:bulletEnabled val="1"/>
        </dgm:presLayoutVars>
      </dgm:prSet>
      <dgm:spPr/>
    </dgm:pt>
    <dgm:pt modelId="{2257A136-E76A-4B68-9B17-08B5E39DA76A}" type="pres">
      <dgm:prSet presAssocID="{8FF2A4BD-7E7C-4879-8CF3-CA86153F8FE7}" presName="spaceBetweenRectangles" presStyleCnt="0"/>
      <dgm:spPr/>
    </dgm:pt>
    <dgm:pt modelId="{2DE18F74-30A3-4627-96A8-6372943E40B8}" type="pres">
      <dgm:prSet presAssocID="{0CCDCBF5-070E-4819-ABC4-93B6BEB0C0A3}" presName="parentLin" presStyleCnt="0"/>
      <dgm:spPr/>
    </dgm:pt>
    <dgm:pt modelId="{3FF2F34E-7176-47E0-8C31-97ACBE59C67D}" type="pres">
      <dgm:prSet presAssocID="{0CCDCBF5-070E-4819-ABC4-93B6BEB0C0A3}" presName="parentLeftMargin" presStyleLbl="node1" presStyleIdx="1" presStyleCnt="5"/>
      <dgm:spPr/>
    </dgm:pt>
    <dgm:pt modelId="{D1548D98-2D70-4DEA-95F1-E947258C6B41}" type="pres">
      <dgm:prSet presAssocID="{0CCDCBF5-070E-4819-ABC4-93B6BEB0C0A3}" presName="parentText" presStyleLbl="node1" presStyleIdx="2" presStyleCnt="5">
        <dgm:presLayoutVars>
          <dgm:chMax val="0"/>
          <dgm:bulletEnabled val="1"/>
        </dgm:presLayoutVars>
      </dgm:prSet>
      <dgm:spPr/>
    </dgm:pt>
    <dgm:pt modelId="{46824BAC-09CB-4FCF-B066-38E5275C2569}" type="pres">
      <dgm:prSet presAssocID="{0CCDCBF5-070E-4819-ABC4-93B6BEB0C0A3}" presName="negativeSpace" presStyleCnt="0"/>
      <dgm:spPr/>
    </dgm:pt>
    <dgm:pt modelId="{B8823114-622E-4597-82E8-D53A1377FA33}" type="pres">
      <dgm:prSet presAssocID="{0CCDCBF5-070E-4819-ABC4-93B6BEB0C0A3}" presName="childText" presStyleLbl="conFgAcc1" presStyleIdx="2" presStyleCnt="5">
        <dgm:presLayoutVars>
          <dgm:bulletEnabled val="1"/>
        </dgm:presLayoutVars>
      </dgm:prSet>
      <dgm:spPr/>
    </dgm:pt>
    <dgm:pt modelId="{F669285E-5890-40C4-98C3-7D9256887BBD}" type="pres">
      <dgm:prSet presAssocID="{F5A9238F-FAF2-44E9-AD9B-135F298DFCBC}" presName="spaceBetweenRectangles" presStyleCnt="0"/>
      <dgm:spPr/>
    </dgm:pt>
    <dgm:pt modelId="{1B9EE972-6632-43A7-89D4-FFD171DB9A31}" type="pres">
      <dgm:prSet presAssocID="{D27CDBDE-7BE9-4A8E-8F6D-9C0944D2583D}" presName="parentLin" presStyleCnt="0"/>
      <dgm:spPr/>
    </dgm:pt>
    <dgm:pt modelId="{E965A995-5B47-43B8-A798-D8D53D4C4031}" type="pres">
      <dgm:prSet presAssocID="{D27CDBDE-7BE9-4A8E-8F6D-9C0944D2583D}" presName="parentLeftMargin" presStyleLbl="node1" presStyleIdx="2" presStyleCnt="5"/>
      <dgm:spPr/>
    </dgm:pt>
    <dgm:pt modelId="{481B5A15-DBAD-4828-B1E2-21D60E8F2B17}" type="pres">
      <dgm:prSet presAssocID="{D27CDBDE-7BE9-4A8E-8F6D-9C0944D2583D}" presName="parentText" presStyleLbl="node1" presStyleIdx="3" presStyleCnt="5">
        <dgm:presLayoutVars>
          <dgm:chMax val="0"/>
          <dgm:bulletEnabled val="1"/>
        </dgm:presLayoutVars>
      </dgm:prSet>
      <dgm:spPr/>
    </dgm:pt>
    <dgm:pt modelId="{C921937C-D9D4-4B9E-9BC1-9837421FE50D}" type="pres">
      <dgm:prSet presAssocID="{D27CDBDE-7BE9-4A8E-8F6D-9C0944D2583D}" presName="negativeSpace" presStyleCnt="0"/>
      <dgm:spPr/>
    </dgm:pt>
    <dgm:pt modelId="{4F412FDC-0369-43A7-BF63-84BD05CC3358}" type="pres">
      <dgm:prSet presAssocID="{D27CDBDE-7BE9-4A8E-8F6D-9C0944D2583D}" presName="childText" presStyleLbl="conFgAcc1" presStyleIdx="3" presStyleCnt="5">
        <dgm:presLayoutVars>
          <dgm:bulletEnabled val="1"/>
        </dgm:presLayoutVars>
      </dgm:prSet>
      <dgm:spPr/>
    </dgm:pt>
    <dgm:pt modelId="{BB1A844B-0FA7-49FB-B6FA-39E61DD1D005}" type="pres">
      <dgm:prSet presAssocID="{9D2158C9-CD7D-40FC-B19C-67A771F5D8ED}" presName="spaceBetweenRectangles" presStyleCnt="0"/>
      <dgm:spPr/>
    </dgm:pt>
    <dgm:pt modelId="{BABC6AAB-A74C-4745-A5D6-2D4427E641B8}" type="pres">
      <dgm:prSet presAssocID="{F0697F43-1F6E-450F-8525-469CDF12A9CA}" presName="parentLin" presStyleCnt="0"/>
      <dgm:spPr/>
    </dgm:pt>
    <dgm:pt modelId="{7359BE14-6671-4304-A94C-C0375E8F593C}" type="pres">
      <dgm:prSet presAssocID="{F0697F43-1F6E-450F-8525-469CDF12A9CA}" presName="parentLeftMargin" presStyleLbl="node1" presStyleIdx="3" presStyleCnt="5"/>
      <dgm:spPr/>
    </dgm:pt>
    <dgm:pt modelId="{4D59259F-0336-4A59-B1BA-68027B9E5DFF}" type="pres">
      <dgm:prSet presAssocID="{F0697F43-1F6E-450F-8525-469CDF12A9CA}" presName="parentText" presStyleLbl="node1" presStyleIdx="4" presStyleCnt="5">
        <dgm:presLayoutVars>
          <dgm:chMax val="0"/>
          <dgm:bulletEnabled val="1"/>
        </dgm:presLayoutVars>
      </dgm:prSet>
      <dgm:spPr/>
    </dgm:pt>
    <dgm:pt modelId="{C84D8820-EDBD-4B29-81A8-6D8B61038226}" type="pres">
      <dgm:prSet presAssocID="{F0697F43-1F6E-450F-8525-469CDF12A9CA}" presName="negativeSpace" presStyleCnt="0"/>
      <dgm:spPr/>
    </dgm:pt>
    <dgm:pt modelId="{088A70D7-171D-424D-82B9-2AF8CACE9AEC}" type="pres">
      <dgm:prSet presAssocID="{F0697F43-1F6E-450F-8525-469CDF12A9CA}" presName="childText" presStyleLbl="conFgAcc1" presStyleIdx="4" presStyleCnt="5">
        <dgm:presLayoutVars>
          <dgm:bulletEnabled val="1"/>
        </dgm:presLayoutVars>
      </dgm:prSet>
      <dgm:spPr/>
    </dgm:pt>
  </dgm:ptLst>
  <dgm:cxnLst>
    <dgm:cxn modelId="{F4607F00-0AED-424E-9A57-E3D174BED011}" type="presOf" srcId="{C7EC37C7-A16F-4B40-B170-70A8715BB4B0}" destId="{088A70D7-171D-424D-82B9-2AF8CACE9AEC}" srcOrd="0" destOrd="0" presId="urn:microsoft.com/office/officeart/2005/8/layout/list1"/>
    <dgm:cxn modelId="{1415F501-B938-4499-A559-5FA97524E87F}" type="presOf" srcId="{D27CDBDE-7BE9-4A8E-8F6D-9C0944D2583D}" destId="{E965A995-5B47-43B8-A798-D8D53D4C4031}" srcOrd="0" destOrd="0" presId="urn:microsoft.com/office/officeart/2005/8/layout/list1"/>
    <dgm:cxn modelId="{51F3772E-FE17-4F29-B56B-1E08172967A9}" srcId="{1113A3BD-0BF8-477D-A6CD-63122BB5320F}" destId="{0CCDCBF5-070E-4819-ABC4-93B6BEB0C0A3}" srcOrd="2" destOrd="0" parTransId="{312ECDEF-1D41-4126-B8F8-1B59DD844FA9}" sibTransId="{F5A9238F-FAF2-44E9-AD9B-135F298DFCBC}"/>
    <dgm:cxn modelId="{610BB645-9C9D-49F2-A121-FAE4D28CEF72}" type="presOf" srcId="{F0697F43-1F6E-450F-8525-469CDF12A9CA}" destId="{7359BE14-6671-4304-A94C-C0375E8F593C}" srcOrd="0" destOrd="0" presId="urn:microsoft.com/office/officeart/2005/8/layout/list1"/>
    <dgm:cxn modelId="{BF1FF65A-EED0-4B78-A92D-1FA6CA995E48}" type="presOf" srcId="{0CCDCBF5-070E-4819-ABC4-93B6BEB0C0A3}" destId="{3FF2F34E-7176-47E0-8C31-97ACBE59C67D}" srcOrd="0" destOrd="0" presId="urn:microsoft.com/office/officeart/2005/8/layout/list1"/>
    <dgm:cxn modelId="{19C5D36D-DB66-4BC6-A96D-3B3CEB98D7D8}" type="presOf" srcId="{1113A3BD-0BF8-477D-A6CD-63122BB5320F}" destId="{D59AFDB7-7577-43F1-B693-AB078F33435F}" srcOrd="0" destOrd="0" presId="urn:microsoft.com/office/officeart/2005/8/layout/list1"/>
    <dgm:cxn modelId="{D5562072-AF6F-427D-9C2F-827BD8B5CFF2}" srcId="{F0697F43-1F6E-450F-8525-469CDF12A9CA}" destId="{9553318B-0B05-4A81-9C5E-B64AD5B1540D}" srcOrd="3" destOrd="0" parTransId="{26AABDE4-D291-4105-B0B7-A9A962234D5A}" sibTransId="{595DC601-E3F8-4A65-BA3C-27EDC2220483}"/>
    <dgm:cxn modelId="{3CDAD27A-F4A6-4AC0-8754-42E5A0E3FEAB}" srcId="{F0697F43-1F6E-450F-8525-469CDF12A9CA}" destId="{C7EC37C7-A16F-4B40-B170-70A8715BB4B0}" srcOrd="0" destOrd="0" parTransId="{609198AC-DFA1-4C86-B4E3-8E7BD4288E47}" sibTransId="{457BCAA8-36BF-4DBC-8A3D-D71923F9CD73}"/>
    <dgm:cxn modelId="{283AE27E-FBBD-4510-A560-2C9D6D1C821F}" type="presOf" srcId="{CCB47A18-C525-4353-957F-C91E47A86FBB}" destId="{798E5B88-EE66-4A77-B96C-B24413A1CE8E}" srcOrd="1" destOrd="0" presId="urn:microsoft.com/office/officeart/2005/8/layout/list1"/>
    <dgm:cxn modelId="{6E0C0280-F2BB-4654-A04C-CCBDD892576E}" srcId="{1113A3BD-0BF8-477D-A6CD-63122BB5320F}" destId="{F0697F43-1F6E-450F-8525-469CDF12A9CA}" srcOrd="4" destOrd="0" parTransId="{937EF6DB-A67B-4CD2-8F26-EF47C1D61C53}" sibTransId="{C0FA5917-4368-469C-ABAA-F42C42324008}"/>
    <dgm:cxn modelId="{30898490-E78E-4661-B08D-392E46A606F2}" type="presOf" srcId="{7CA23324-51D6-41A7-968A-50F59288AD15}" destId="{088A70D7-171D-424D-82B9-2AF8CACE9AEC}" srcOrd="0" destOrd="1" presId="urn:microsoft.com/office/officeart/2005/8/layout/list1"/>
    <dgm:cxn modelId="{38C51D91-DB45-4235-90E1-6E7A22D9EA65}" type="presOf" srcId="{9553318B-0B05-4A81-9C5E-B64AD5B1540D}" destId="{088A70D7-171D-424D-82B9-2AF8CACE9AEC}" srcOrd="0" destOrd="3" presId="urn:microsoft.com/office/officeart/2005/8/layout/list1"/>
    <dgm:cxn modelId="{EAEA1F92-5166-4E43-9CA7-1A21483D1104}" type="presOf" srcId="{A66DB509-311E-4F5F-81D4-52CC2458027E}" destId="{088A70D7-171D-424D-82B9-2AF8CACE9AEC}" srcOrd="0" destOrd="2" presId="urn:microsoft.com/office/officeart/2005/8/layout/list1"/>
    <dgm:cxn modelId="{0AA093A3-3906-4437-A6EF-ADEE22591A6D}" type="presOf" srcId="{0CCDCBF5-070E-4819-ABC4-93B6BEB0C0A3}" destId="{D1548D98-2D70-4DEA-95F1-E947258C6B41}" srcOrd="1" destOrd="0" presId="urn:microsoft.com/office/officeart/2005/8/layout/list1"/>
    <dgm:cxn modelId="{9DC72FAF-B51D-481E-9AF4-85FEA635232C}" type="presOf" srcId="{1880F587-FF96-4D8C-AC1D-596DA19AC9C0}" destId="{82589520-2201-469A-A1D4-5AD96B4FA2DE}" srcOrd="1" destOrd="0" presId="urn:microsoft.com/office/officeart/2005/8/layout/list1"/>
    <dgm:cxn modelId="{4ECCDFB3-36EC-45D8-9959-8DD3502969F5}" type="presOf" srcId="{CCB47A18-C525-4353-957F-C91E47A86FBB}" destId="{D1283A42-6A50-40FF-99A7-307900299101}" srcOrd="0" destOrd="0" presId="urn:microsoft.com/office/officeart/2005/8/layout/list1"/>
    <dgm:cxn modelId="{372A45C6-8DC2-4C68-8579-842CA8F2189C}" srcId="{F0697F43-1F6E-450F-8525-469CDF12A9CA}" destId="{A66DB509-311E-4F5F-81D4-52CC2458027E}" srcOrd="2" destOrd="0" parTransId="{F5A7E001-9064-4B4B-AFE3-95E2386B2BE0}" sibTransId="{2DFDCA26-B92D-4E87-B490-C27A7BA0A415}"/>
    <dgm:cxn modelId="{D65DD4D2-AB6F-466F-8EF4-9A912B28C27B}" srcId="{1113A3BD-0BF8-477D-A6CD-63122BB5320F}" destId="{CCB47A18-C525-4353-957F-C91E47A86FBB}" srcOrd="1" destOrd="0" parTransId="{B45D0575-7CE1-462B-B90A-7F00E425AEA4}" sibTransId="{8FF2A4BD-7E7C-4879-8CF3-CA86153F8FE7}"/>
    <dgm:cxn modelId="{4DD0F2E3-61D4-4A71-B59A-50551D2B4C0C}" type="presOf" srcId="{D27CDBDE-7BE9-4A8E-8F6D-9C0944D2583D}" destId="{481B5A15-DBAD-4828-B1E2-21D60E8F2B17}" srcOrd="1" destOrd="0" presId="urn:microsoft.com/office/officeart/2005/8/layout/list1"/>
    <dgm:cxn modelId="{2AF521EB-8FBD-44D0-9FC3-DF067CBEF971}" srcId="{F0697F43-1F6E-450F-8525-469CDF12A9CA}" destId="{7CA23324-51D6-41A7-968A-50F59288AD15}" srcOrd="1" destOrd="0" parTransId="{07599233-D035-40CD-A5EE-715B05EE1BD8}" sibTransId="{7A83B97D-B8A3-4776-BC53-03D9BAC707C9}"/>
    <dgm:cxn modelId="{C3B328F0-DD5F-4BFA-A811-42433A861304}" srcId="{1113A3BD-0BF8-477D-A6CD-63122BB5320F}" destId="{1880F587-FF96-4D8C-AC1D-596DA19AC9C0}" srcOrd="0" destOrd="0" parTransId="{C76ED031-AE8C-4CA8-A2DE-7D5EFE80ECA2}" sibTransId="{CA973308-8A7D-46BB-9C19-B5FD23AB3DCD}"/>
    <dgm:cxn modelId="{26D28FF4-62A3-4DA2-9966-DDF65FC02C71}" srcId="{1113A3BD-0BF8-477D-A6CD-63122BB5320F}" destId="{D27CDBDE-7BE9-4A8E-8F6D-9C0944D2583D}" srcOrd="3" destOrd="0" parTransId="{EDAEA9E6-10D7-409A-8B20-FD16120F211D}" sibTransId="{9D2158C9-CD7D-40FC-B19C-67A771F5D8ED}"/>
    <dgm:cxn modelId="{578028F9-CB81-47CE-A825-B829AF3B7829}" type="presOf" srcId="{F0697F43-1F6E-450F-8525-469CDF12A9CA}" destId="{4D59259F-0336-4A59-B1BA-68027B9E5DFF}" srcOrd="1" destOrd="0" presId="urn:microsoft.com/office/officeart/2005/8/layout/list1"/>
    <dgm:cxn modelId="{C920F3FF-000D-4148-A191-7EA38CADF53F}" type="presOf" srcId="{1880F587-FF96-4D8C-AC1D-596DA19AC9C0}" destId="{CF00870F-2AB2-4960-83BE-039CD9E5873E}" srcOrd="0" destOrd="0" presId="urn:microsoft.com/office/officeart/2005/8/layout/list1"/>
    <dgm:cxn modelId="{7EC148F4-1CB7-4699-9A4D-81AD52928408}" type="presParOf" srcId="{D59AFDB7-7577-43F1-B693-AB078F33435F}" destId="{DEACF998-E5D0-4D30-9C1A-3965D513894F}" srcOrd="0" destOrd="0" presId="urn:microsoft.com/office/officeart/2005/8/layout/list1"/>
    <dgm:cxn modelId="{9D588B6D-30C2-4B64-AEF1-8CBB810BD15B}" type="presParOf" srcId="{DEACF998-E5D0-4D30-9C1A-3965D513894F}" destId="{CF00870F-2AB2-4960-83BE-039CD9E5873E}" srcOrd="0" destOrd="0" presId="urn:microsoft.com/office/officeart/2005/8/layout/list1"/>
    <dgm:cxn modelId="{71511207-8AB7-40A2-9E1C-880B7B2427F9}" type="presParOf" srcId="{DEACF998-E5D0-4D30-9C1A-3965D513894F}" destId="{82589520-2201-469A-A1D4-5AD96B4FA2DE}" srcOrd="1" destOrd="0" presId="urn:microsoft.com/office/officeart/2005/8/layout/list1"/>
    <dgm:cxn modelId="{8F0E6E10-B538-4570-A7E4-6888573301B4}" type="presParOf" srcId="{D59AFDB7-7577-43F1-B693-AB078F33435F}" destId="{24982791-6E40-4CCE-ABCC-EBDD3E8609E5}" srcOrd="1" destOrd="0" presId="urn:microsoft.com/office/officeart/2005/8/layout/list1"/>
    <dgm:cxn modelId="{142338C1-B21F-46AF-8A22-205BE5C0F6A0}" type="presParOf" srcId="{D59AFDB7-7577-43F1-B693-AB078F33435F}" destId="{DC86C7B5-93E3-4FD2-8A07-78FE869B2A5F}" srcOrd="2" destOrd="0" presId="urn:microsoft.com/office/officeart/2005/8/layout/list1"/>
    <dgm:cxn modelId="{F408EE01-46EB-4C5A-87AA-7418471919E4}" type="presParOf" srcId="{D59AFDB7-7577-43F1-B693-AB078F33435F}" destId="{7F566545-3A74-476A-9569-65EB147D2C5A}" srcOrd="3" destOrd="0" presId="urn:microsoft.com/office/officeart/2005/8/layout/list1"/>
    <dgm:cxn modelId="{466E9C32-E850-4D59-82C6-43BC21F46341}" type="presParOf" srcId="{D59AFDB7-7577-43F1-B693-AB078F33435F}" destId="{CCBE3183-BDC1-42B2-AE13-0C9897A9DE71}" srcOrd="4" destOrd="0" presId="urn:microsoft.com/office/officeart/2005/8/layout/list1"/>
    <dgm:cxn modelId="{975B6ABB-BC80-4C52-ACE2-74FC94C541DA}" type="presParOf" srcId="{CCBE3183-BDC1-42B2-AE13-0C9897A9DE71}" destId="{D1283A42-6A50-40FF-99A7-307900299101}" srcOrd="0" destOrd="0" presId="urn:microsoft.com/office/officeart/2005/8/layout/list1"/>
    <dgm:cxn modelId="{E57E32D9-F684-4C9F-801F-56AA2AAAC529}" type="presParOf" srcId="{CCBE3183-BDC1-42B2-AE13-0C9897A9DE71}" destId="{798E5B88-EE66-4A77-B96C-B24413A1CE8E}" srcOrd="1" destOrd="0" presId="urn:microsoft.com/office/officeart/2005/8/layout/list1"/>
    <dgm:cxn modelId="{B2B0402F-64DF-4BCD-8A0C-B6A4FEC11CB9}" type="presParOf" srcId="{D59AFDB7-7577-43F1-B693-AB078F33435F}" destId="{006B53B5-59C3-4299-80A5-338B01CE6907}" srcOrd="5" destOrd="0" presId="urn:microsoft.com/office/officeart/2005/8/layout/list1"/>
    <dgm:cxn modelId="{17CE8E86-BFC2-4611-853B-16C744727FF8}" type="presParOf" srcId="{D59AFDB7-7577-43F1-B693-AB078F33435F}" destId="{82437193-F279-4E16-A1AB-28565EA7C681}" srcOrd="6" destOrd="0" presId="urn:microsoft.com/office/officeart/2005/8/layout/list1"/>
    <dgm:cxn modelId="{C671A0D4-4F03-4C0F-BB02-676DCD987559}" type="presParOf" srcId="{D59AFDB7-7577-43F1-B693-AB078F33435F}" destId="{2257A136-E76A-4B68-9B17-08B5E39DA76A}" srcOrd="7" destOrd="0" presId="urn:microsoft.com/office/officeart/2005/8/layout/list1"/>
    <dgm:cxn modelId="{E1BBFF08-0F5A-4326-B009-6AAF23B06FCD}" type="presParOf" srcId="{D59AFDB7-7577-43F1-B693-AB078F33435F}" destId="{2DE18F74-30A3-4627-96A8-6372943E40B8}" srcOrd="8" destOrd="0" presId="urn:microsoft.com/office/officeart/2005/8/layout/list1"/>
    <dgm:cxn modelId="{4B9B3CD3-C16E-4BDF-BB70-6B9027F583A3}" type="presParOf" srcId="{2DE18F74-30A3-4627-96A8-6372943E40B8}" destId="{3FF2F34E-7176-47E0-8C31-97ACBE59C67D}" srcOrd="0" destOrd="0" presId="urn:microsoft.com/office/officeart/2005/8/layout/list1"/>
    <dgm:cxn modelId="{48D4CA24-2070-4E54-BCD6-D1D9C2DBF4B5}" type="presParOf" srcId="{2DE18F74-30A3-4627-96A8-6372943E40B8}" destId="{D1548D98-2D70-4DEA-95F1-E947258C6B41}" srcOrd="1" destOrd="0" presId="urn:microsoft.com/office/officeart/2005/8/layout/list1"/>
    <dgm:cxn modelId="{1A8B9A58-BB14-4432-A2A6-1187EE1D9764}" type="presParOf" srcId="{D59AFDB7-7577-43F1-B693-AB078F33435F}" destId="{46824BAC-09CB-4FCF-B066-38E5275C2569}" srcOrd="9" destOrd="0" presId="urn:microsoft.com/office/officeart/2005/8/layout/list1"/>
    <dgm:cxn modelId="{8884EAB7-77FE-4787-87B7-0898C2171BF9}" type="presParOf" srcId="{D59AFDB7-7577-43F1-B693-AB078F33435F}" destId="{B8823114-622E-4597-82E8-D53A1377FA33}" srcOrd="10" destOrd="0" presId="urn:microsoft.com/office/officeart/2005/8/layout/list1"/>
    <dgm:cxn modelId="{D1007602-08E7-4757-A794-0052E12B9C86}" type="presParOf" srcId="{D59AFDB7-7577-43F1-B693-AB078F33435F}" destId="{F669285E-5890-40C4-98C3-7D9256887BBD}" srcOrd="11" destOrd="0" presId="urn:microsoft.com/office/officeart/2005/8/layout/list1"/>
    <dgm:cxn modelId="{BC571DA8-19BE-49B8-88C1-5C1319480DB5}" type="presParOf" srcId="{D59AFDB7-7577-43F1-B693-AB078F33435F}" destId="{1B9EE972-6632-43A7-89D4-FFD171DB9A31}" srcOrd="12" destOrd="0" presId="urn:microsoft.com/office/officeart/2005/8/layout/list1"/>
    <dgm:cxn modelId="{2E51930D-0779-4708-B6B3-98F2BC4E8802}" type="presParOf" srcId="{1B9EE972-6632-43A7-89D4-FFD171DB9A31}" destId="{E965A995-5B47-43B8-A798-D8D53D4C4031}" srcOrd="0" destOrd="0" presId="urn:microsoft.com/office/officeart/2005/8/layout/list1"/>
    <dgm:cxn modelId="{385F1BAB-F6CF-4A02-9970-98194EFBB621}" type="presParOf" srcId="{1B9EE972-6632-43A7-89D4-FFD171DB9A31}" destId="{481B5A15-DBAD-4828-B1E2-21D60E8F2B17}" srcOrd="1" destOrd="0" presId="urn:microsoft.com/office/officeart/2005/8/layout/list1"/>
    <dgm:cxn modelId="{50CF671F-1D21-4F7D-876A-E8435319D7F8}" type="presParOf" srcId="{D59AFDB7-7577-43F1-B693-AB078F33435F}" destId="{C921937C-D9D4-4B9E-9BC1-9837421FE50D}" srcOrd="13" destOrd="0" presId="urn:microsoft.com/office/officeart/2005/8/layout/list1"/>
    <dgm:cxn modelId="{59C40077-5338-4B44-BE33-25B677EE13B5}" type="presParOf" srcId="{D59AFDB7-7577-43F1-B693-AB078F33435F}" destId="{4F412FDC-0369-43A7-BF63-84BD05CC3358}" srcOrd="14" destOrd="0" presId="urn:microsoft.com/office/officeart/2005/8/layout/list1"/>
    <dgm:cxn modelId="{D6B6E60C-6C63-435D-8A74-49A93FF652BE}" type="presParOf" srcId="{D59AFDB7-7577-43F1-B693-AB078F33435F}" destId="{BB1A844B-0FA7-49FB-B6FA-39E61DD1D005}" srcOrd="15" destOrd="0" presId="urn:microsoft.com/office/officeart/2005/8/layout/list1"/>
    <dgm:cxn modelId="{7F9C7790-3F21-46EF-9055-CCA26520F52B}" type="presParOf" srcId="{D59AFDB7-7577-43F1-B693-AB078F33435F}" destId="{BABC6AAB-A74C-4745-A5D6-2D4427E641B8}" srcOrd="16" destOrd="0" presId="urn:microsoft.com/office/officeart/2005/8/layout/list1"/>
    <dgm:cxn modelId="{F3CC32B1-185D-42FD-83E0-70510F22E824}" type="presParOf" srcId="{BABC6AAB-A74C-4745-A5D6-2D4427E641B8}" destId="{7359BE14-6671-4304-A94C-C0375E8F593C}" srcOrd="0" destOrd="0" presId="urn:microsoft.com/office/officeart/2005/8/layout/list1"/>
    <dgm:cxn modelId="{CAB689C2-58C7-4E27-89CF-55EA0835DEBA}" type="presParOf" srcId="{BABC6AAB-A74C-4745-A5D6-2D4427E641B8}" destId="{4D59259F-0336-4A59-B1BA-68027B9E5DFF}" srcOrd="1" destOrd="0" presId="urn:microsoft.com/office/officeart/2005/8/layout/list1"/>
    <dgm:cxn modelId="{7A0C573A-169F-4FA1-87B4-A0E6A429619B}" type="presParOf" srcId="{D59AFDB7-7577-43F1-B693-AB078F33435F}" destId="{C84D8820-EDBD-4B29-81A8-6D8B61038226}" srcOrd="17" destOrd="0" presId="urn:microsoft.com/office/officeart/2005/8/layout/list1"/>
    <dgm:cxn modelId="{8F75D84D-A082-411A-A112-2173B18886B1}" type="presParOf" srcId="{D59AFDB7-7577-43F1-B693-AB078F33435F}" destId="{088A70D7-171D-424D-82B9-2AF8CACE9AEC}" srcOrd="18"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309D5B90-DF6A-49DD-A37B-2D87AF157EC7}" type="doc">
      <dgm:prSet loTypeId="urn:microsoft.com/office/officeart/2005/8/layout/list1" loCatId="list" qsTypeId="urn:microsoft.com/office/officeart/2005/8/quickstyle/simple1" qsCatId="simple" csTypeId="urn:microsoft.com/office/officeart/2005/8/colors/colorful5" csCatId="colorful" phldr="1"/>
      <dgm:spPr/>
      <dgm:t>
        <a:bodyPr/>
        <a:lstStyle/>
        <a:p>
          <a:endParaRPr lang="en-US"/>
        </a:p>
      </dgm:t>
    </dgm:pt>
    <dgm:pt modelId="{D9E51CCD-1F9D-403E-82FA-0510C4995E08}">
      <dgm:prSet/>
      <dgm:spPr/>
      <dgm:t>
        <a:bodyPr/>
        <a:lstStyle/>
        <a:p>
          <a:r>
            <a:rPr lang="en-US"/>
            <a:t>Alert in-house OB service OR plan for transfer</a:t>
          </a:r>
        </a:p>
      </dgm:t>
    </dgm:pt>
    <dgm:pt modelId="{D2241C9B-0EFC-4B60-A6EB-CB3377990CD7}" type="parTrans" cxnId="{F0E6BAD2-A289-4DEC-A224-D1912D549FA3}">
      <dgm:prSet/>
      <dgm:spPr/>
      <dgm:t>
        <a:bodyPr/>
        <a:lstStyle/>
        <a:p>
          <a:endParaRPr lang="en-US"/>
        </a:p>
      </dgm:t>
    </dgm:pt>
    <dgm:pt modelId="{48043620-3812-4094-B586-A6ACB161887C}" type="sibTrans" cxnId="{F0E6BAD2-A289-4DEC-A224-D1912D549FA3}">
      <dgm:prSet/>
      <dgm:spPr/>
      <dgm:t>
        <a:bodyPr/>
        <a:lstStyle/>
        <a:p>
          <a:endParaRPr lang="en-US"/>
        </a:p>
      </dgm:t>
    </dgm:pt>
    <dgm:pt modelId="{7F522FBA-3C6A-45A4-9D93-FE4AB27080FE}">
      <dgm:prSet/>
      <dgm:spPr/>
      <dgm:t>
        <a:bodyPr/>
        <a:lstStyle/>
        <a:p>
          <a:r>
            <a:rPr lang="en-US"/>
            <a:t>First line treatment:</a:t>
          </a:r>
        </a:p>
      </dgm:t>
    </dgm:pt>
    <dgm:pt modelId="{A1AE2811-8B9F-4E7F-92EC-3C4B5DEA8590}" type="parTrans" cxnId="{EE9057F3-BE38-40E2-9C2B-D2AFFB5875EA}">
      <dgm:prSet/>
      <dgm:spPr/>
      <dgm:t>
        <a:bodyPr/>
        <a:lstStyle/>
        <a:p>
          <a:endParaRPr lang="en-US"/>
        </a:p>
      </dgm:t>
    </dgm:pt>
    <dgm:pt modelId="{4D496C58-1A2A-4F0E-AF80-591658F06653}" type="sibTrans" cxnId="{EE9057F3-BE38-40E2-9C2B-D2AFFB5875EA}">
      <dgm:prSet/>
      <dgm:spPr/>
      <dgm:t>
        <a:bodyPr/>
        <a:lstStyle/>
        <a:p>
          <a:endParaRPr lang="en-US"/>
        </a:p>
      </dgm:t>
    </dgm:pt>
    <dgm:pt modelId="{C1649665-3EF8-4A12-9FCA-A2983B5CDEF0}">
      <dgm:prSet/>
      <dgm:spPr/>
      <dgm:t>
        <a:bodyPr/>
        <a:lstStyle/>
        <a:p>
          <a:r>
            <a:rPr lang="en-US"/>
            <a:t>If BP elevation persists for 15 minutes or more, administer immediate-release nifedipine 10mg orally, 2</a:t>
          </a:r>
          <a:r>
            <a:rPr lang="en-US" baseline="30000"/>
            <a:t>nd</a:t>
          </a:r>
          <a:r>
            <a:rPr lang="en-US"/>
            <a:t> dose 20mg nifedipine orally</a:t>
          </a:r>
        </a:p>
      </dgm:t>
    </dgm:pt>
    <dgm:pt modelId="{0A27213D-C0F3-4EE3-A7B4-27668A1C1CC8}" type="parTrans" cxnId="{6BF599B9-6D24-4D69-9F9D-0A6DEA2D041D}">
      <dgm:prSet/>
      <dgm:spPr/>
      <dgm:t>
        <a:bodyPr/>
        <a:lstStyle/>
        <a:p>
          <a:endParaRPr lang="en-US"/>
        </a:p>
      </dgm:t>
    </dgm:pt>
    <dgm:pt modelId="{1F2564C5-1A77-4766-896F-5363CD30DAF3}" type="sibTrans" cxnId="{6BF599B9-6D24-4D69-9F9D-0A6DEA2D041D}">
      <dgm:prSet/>
      <dgm:spPr/>
      <dgm:t>
        <a:bodyPr/>
        <a:lstStyle/>
        <a:p>
          <a:endParaRPr lang="en-US"/>
        </a:p>
      </dgm:t>
    </dgm:pt>
    <dgm:pt modelId="{5EB5D3E6-A0E8-4066-B0B5-02FDB3B3EE63}">
      <dgm:prSet/>
      <dgm:spPr/>
      <dgm:t>
        <a:bodyPr/>
        <a:lstStyle/>
        <a:p>
          <a:r>
            <a:rPr lang="en-US"/>
            <a:t>OR</a:t>
          </a:r>
        </a:p>
      </dgm:t>
    </dgm:pt>
    <dgm:pt modelId="{1F9D95B4-77EA-4C3C-A6F4-58E6A5DB2847}" type="parTrans" cxnId="{F899EB50-6841-418D-BA0E-AC0543A6C17C}">
      <dgm:prSet/>
      <dgm:spPr/>
      <dgm:t>
        <a:bodyPr/>
        <a:lstStyle/>
        <a:p>
          <a:endParaRPr lang="en-US"/>
        </a:p>
      </dgm:t>
    </dgm:pt>
    <dgm:pt modelId="{A03E04B7-5EBA-4F4B-9E7C-8500A2BD7A2F}" type="sibTrans" cxnId="{F899EB50-6841-418D-BA0E-AC0543A6C17C}">
      <dgm:prSet/>
      <dgm:spPr/>
      <dgm:t>
        <a:bodyPr/>
        <a:lstStyle/>
        <a:p>
          <a:endParaRPr lang="en-US"/>
        </a:p>
      </dgm:t>
    </dgm:pt>
    <dgm:pt modelId="{8690A630-BC6E-4753-841E-F7FAB035E3ED}">
      <dgm:prSet/>
      <dgm:spPr/>
      <dgm:t>
        <a:bodyPr/>
        <a:lstStyle/>
        <a:p>
          <a:r>
            <a:rPr lang="en-US"/>
            <a:t>Hydralazine 5-10mg IVP over &gt;2 minutes; 2</a:t>
          </a:r>
          <a:r>
            <a:rPr lang="en-US" baseline="30000"/>
            <a:t>nd</a:t>
          </a:r>
          <a:r>
            <a:rPr lang="en-US"/>
            <a:t> dose (after 20 minutes if BP unchanged 10 mg IVP&gt; 10 minutes)</a:t>
          </a:r>
        </a:p>
      </dgm:t>
    </dgm:pt>
    <dgm:pt modelId="{821EFB4C-E23F-47FC-B272-700DF2B599E2}" type="parTrans" cxnId="{D274C790-1995-49CB-9126-8EF3FEC03E93}">
      <dgm:prSet/>
      <dgm:spPr/>
      <dgm:t>
        <a:bodyPr/>
        <a:lstStyle/>
        <a:p>
          <a:endParaRPr lang="en-US"/>
        </a:p>
      </dgm:t>
    </dgm:pt>
    <dgm:pt modelId="{238172FA-4C47-419B-9697-0E8A3F95E65E}" type="sibTrans" cxnId="{D274C790-1995-49CB-9126-8EF3FEC03E93}">
      <dgm:prSet/>
      <dgm:spPr/>
      <dgm:t>
        <a:bodyPr/>
        <a:lstStyle/>
        <a:p>
          <a:endParaRPr lang="en-US"/>
        </a:p>
      </dgm:t>
    </dgm:pt>
    <dgm:pt modelId="{62866C6B-2571-4A01-A796-FD7FC2D8BA65}">
      <dgm:prSet/>
      <dgm:spPr/>
      <dgm:t>
        <a:bodyPr/>
        <a:lstStyle/>
        <a:p>
          <a:r>
            <a:rPr lang="en-US">
              <a:solidFill>
                <a:schemeClr val="bg2"/>
              </a:solidFill>
            </a:rPr>
            <a:t>OR</a:t>
          </a:r>
        </a:p>
      </dgm:t>
    </dgm:pt>
    <dgm:pt modelId="{15FDEE84-F5CB-4AC8-AC6C-656B8827F794}" type="parTrans" cxnId="{9937BB22-E374-4E09-8730-DE74751558A7}">
      <dgm:prSet/>
      <dgm:spPr/>
      <dgm:t>
        <a:bodyPr/>
        <a:lstStyle/>
        <a:p>
          <a:endParaRPr lang="en-US"/>
        </a:p>
      </dgm:t>
    </dgm:pt>
    <dgm:pt modelId="{E82DBB35-041A-4766-A012-5797F2A29741}" type="sibTrans" cxnId="{9937BB22-E374-4E09-8730-DE74751558A7}">
      <dgm:prSet/>
      <dgm:spPr/>
      <dgm:t>
        <a:bodyPr/>
        <a:lstStyle/>
        <a:p>
          <a:endParaRPr lang="en-US"/>
        </a:p>
      </dgm:t>
    </dgm:pt>
    <dgm:pt modelId="{EB5A1A6E-AE42-4325-B50C-44243415F825}">
      <dgm:prSet/>
      <dgm:spPr/>
      <dgm:t>
        <a:bodyPr/>
        <a:lstStyle/>
        <a:p>
          <a:r>
            <a:rPr lang="en-US"/>
            <a:t>Labetolol 20mg IVP over &gt;2 minutes; 2</a:t>
          </a:r>
          <a:r>
            <a:rPr lang="en-US" baseline="30000"/>
            <a:t>nd</a:t>
          </a:r>
          <a:r>
            <a:rPr lang="en-US"/>
            <a:t> dose 40 mg IVP over &gt; 2 minutes</a:t>
          </a:r>
        </a:p>
      </dgm:t>
    </dgm:pt>
    <dgm:pt modelId="{D8F6963D-C90C-4890-A7AB-DE8E976C755D}" type="parTrans" cxnId="{5B431F65-30F9-4A25-B192-C8C01A1F4E5D}">
      <dgm:prSet/>
      <dgm:spPr/>
      <dgm:t>
        <a:bodyPr/>
        <a:lstStyle/>
        <a:p>
          <a:endParaRPr lang="en-US"/>
        </a:p>
      </dgm:t>
    </dgm:pt>
    <dgm:pt modelId="{29A9F2B8-3B49-4326-AB53-AE1AF488EB20}" type="sibTrans" cxnId="{5B431F65-30F9-4A25-B192-C8C01A1F4E5D}">
      <dgm:prSet/>
      <dgm:spPr/>
      <dgm:t>
        <a:bodyPr/>
        <a:lstStyle/>
        <a:p>
          <a:endParaRPr lang="en-US"/>
        </a:p>
      </dgm:t>
    </dgm:pt>
    <dgm:pt modelId="{04DB75C5-2FC5-4979-8BBF-C100C6E44439}" type="pres">
      <dgm:prSet presAssocID="{309D5B90-DF6A-49DD-A37B-2D87AF157EC7}" presName="linear" presStyleCnt="0">
        <dgm:presLayoutVars>
          <dgm:dir/>
          <dgm:animLvl val="lvl"/>
          <dgm:resizeHandles val="exact"/>
        </dgm:presLayoutVars>
      </dgm:prSet>
      <dgm:spPr/>
    </dgm:pt>
    <dgm:pt modelId="{D0CC9D8E-EF6A-4D2C-805B-97385BE41751}" type="pres">
      <dgm:prSet presAssocID="{D9E51CCD-1F9D-403E-82FA-0510C4995E08}" presName="parentLin" presStyleCnt="0"/>
      <dgm:spPr/>
    </dgm:pt>
    <dgm:pt modelId="{8407B246-B010-4AF6-86E0-EF19C24AD19D}" type="pres">
      <dgm:prSet presAssocID="{D9E51CCD-1F9D-403E-82FA-0510C4995E08}" presName="parentLeftMargin" presStyleLbl="node1" presStyleIdx="0" presStyleCnt="4"/>
      <dgm:spPr/>
    </dgm:pt>
    <dgm:pt modelId="{564D064D-389C-42C3-A882-D60A38EEF95A}" type="pres">
      <dgm:prSet presAssocID="{D9E51CCD-1F9D-403E-82FA-0510C4995E08}" presName="parentText" presStyleLbl="node1" presStyleIdx="0" presStyleCnt="4">
        <dgm:presLayoutVars>
          <dgm:chMax val="0"/>
          <dgm:bulletEnabled val="1"/>
        </dgm:presLayoutVars>
      </dgm:prSet>
      <dgm:spPr/>
    </dgm:pt>
    <dgm:pt modelId="{D3989BB9-4D6A-4CAF-8134-E1B2FB6ED254}" type="pres">
      <dgm:prSet presAssocID="{D9E51CCD-1F9D-403E-82FA-0510C4995E08}" presName="negativeSpace" presStyleCnt="0"/>
      <dgm:spPr/>
    </dgm:pt>
    <dgm:pt modelId="{BD6DCB4F-A0C5-4338-9231-EC0C7F1F29D3}" type="pres">
      <dgm:prSet presAssocID="{D9E51CCD-1F9D-403E-82FA-0510C4995E08}" presName="childText" presStyleLbl="conFgAcc1" presStyleIdx="0" presStyleCnt="4">
        <dgm:presLayoutVars>
          <dgm:bulletEnabled val="1"/>
        </dgm:presLayoutVars>
      </dgm:prSet>
      <dgm:spPr/>
    </dgm:pt>
    <dgm:pt modelId="{1B7F7F16-B505-4CF7-91D6-D5FD58C341FE}" type="pres">
      <dgm:prSet presAssocID="{48043620-3812-4094-B586-A6ACB161887C}" presName="spaceBetweenRectangles" presStyleCnt="0"/>
      <dgm:spPr/>
    </dgm:pt>
    <dgm:pt modelId="{002BBCF7-A064-4803-9098-1954FB542E2F}" type="pres">
      <dgm:prSet presAssocID="{7F522FBA-3C6A-45A4-9D93-FE4AB27080FE}" presName="parentLin" presStyleCnt="0"/>
      <dgm:spPr/>
    </dgm:pt>
    <dgm:pt modelId="{7F2F5FB2-0B1D-485F-93A5-F3F5D19D051E}" type="pres">
      <dgm:prSet presAssocID="{7F522FBA-3C6A-45A4-9D93-FE4AB27080FE}" presName="parentLeftMargin" presStyleLbl="node1" presStyleIdx="0" presStyleCnt="4"/>
      <dgm:spPr/>
    </dgm:pt>
    <dgm:pt modelId="{9CC13DF2-B3D2-41DA-A897-B7E46E448733}" type="pres">
      <dgm:prSet presAssocID="{7F522FBA-3C6A-45A4-9D93-FE4AB27080FE}" presName="parentText" presStyleLbl="node1" presStyleIdx="1" presStyleCnt="4">
        <dgm:presLayoutVars>
          <dgm:chMax val="0"/>
          <dgm:bulletEnabled val="1"/>
        </dgm:presLayoutVars>
      </dgm:prSet>
      <dgm:spPr/>
    </dgm:pt>
    <dgm:pt modelId="{8E515913-74BF-4497-9E2A-2ED2E1667163}" type="pres">
      <dgm:prSet presAssocID="{7F522FBA-3C6A-45A4-9D93-FE4AB27080FE}" presName="negativeSpace" presStyleCnt="0"/>
      <dgm:spPr/>
    </dgm:pt>
    <dgm:pt modelId="{540E001E-3ABA-4B34-A93E-6C67DBCB7159}" type="pres">
      <dgm:prSet presAssocID="{7F522FBA-3C6A-45A4-9D93-FE4AB27080FE}" presName="childText" presStyleLbl="conFgAcc1" presStyleIdx="1" presStyleCnt="4">
        <dgm:presLayoutVars>
          <dgm:bulletEnabled val="1"/>
        </dgm:presLayoutVars>
      </dgm:prSet>
      <dgm:spPr/>
    </dgm:pt>
    <dgm:pt modelId="{6ED9BB9C-9589-4401-8119-7456B25A15A0}" type="pres">
      <dgm:prSet presAssocID="{4D496C58-1A2A-4F0E-AF80-591658F06653}" presName="spaceBetweenRectangles" presStyleCnt="0"/>
      <dgm:spPr/>
    </dgm:pt>
    <dgm:pt modelId="{5F89BD32-2603-467D-B633-F055639568FF}" type="pres">
      <dgm:prSet presAssocID="{5EB5D3E6-A0E8-4066-B0B5-02FDB3B3EE63}" presName="parentLin" presStyleCnt="0"/>
      <dgm:spPr/>
    </dgm:pt>
    <dgm:pt modelId="{E6CA610A-7627-4308-BD94-D13EA96422F4}" type="pres">
      <dgm:prSet presAssocID="{5EB5D3E6-A0E8-4066-B0B5-02FDB3B3EE63}" presName="parentLeftMargin" presStyleLbl="node1" presStyleIdx="1" presStyleCnt="4"/>
      <dgm:spPr/>
    </dgm:pt>
    <dgm:pt modelId="{FEA70A9D-1DC8-4212-BCF2-A5495BE2D9F3}" type="pres">
      <dgm:prSet presAssocID="{5EB5D3E6-A0E8-4066-B0B5-02FDB3B3EE63}" presName="parentText" presStyleLbl="node1" presStyleIdx="2" presStyleCnt="4">
        <dgm:presLayoutVars>
          <dgm:chMax val="0"/>
          <dgm:bulletEnabled val="1"/>
        </dgm:presLayoutVars>
      </dgm:prSet>
      <dgm:spPr/>
    </dgm:pt>
    <dgm:pt modelId="{EDD3654E-D8D2-45E9-9F4E-8C3CEABACF3E}" type="pres">
      <dgm:prSet presAssocID="{5EB5D3E6-A0E8-4066-B0B5-02FDB3B3EE63}" presName="negativeSpace" presStyleCnt="0"/>
      <dgm:spPr/>
    </dgm:pt>
    <dgm:pt modelId="{136C8AC9-D81B-4800-812D-CF1E2BF0F730}" type="pres">
      <dgm:prSet presAssocID="{5EB5D3E6-A0E8-4066-B0B5-02FDB3B3EE63}" presName="childText" presStyleLbl="conFgAcc1" presStyleIdx="2" presStyleCnt="4">
        <dgm:presLayoutVars>
          <dgm:bulletEnabled val="1"/>
        </dgm:presLayoutVars>
      </dgm:prSet>
      <dgm:spPr/>
    </dgm:pt>
    <dgm:pt modelId="{A8F29192-C339-426E-BA3F-536CA7F5032D}" type="pres">
      <dgm:prSet presAssocID="{A03E04B7-5EBA-4F4B-9E7C-8500A2BD7A2F}" presName="spaceBetweenRectangles" presStyleCnt="0"/>
      <dgm:spPr/>
    </dgm:pt>
    <dgm:pt modelId="{4527814E-A641-4EA5-8EAB-2EFF05B4E0B0}" type="pres">
      <dgm:prSet presAssocID="{62866C6B-2571-4A01-A796-FD7FC2D8BA65}" presName="parentLin" presStyleCnt="0"/>
      <dgm:spPr/>
    </dgm:pt>
    <dgm:pt modelId="{4B34E979-0377-44F3-B757-E095D27731B7}" type="pres">
      <dgm:prSet presAssocID="{62866C6B-2571-4A01-A796-FD7FC2D8BA65}" presName="parentLeftMargin" presStyleLbl="node1" presStyleIdx="2" presStyleCnt="4"/>
      <dgm:spPr/>
    </dgm:pt>
    <dgm:pt modelId="{300EC1FC-980D-4541-B73E-EB7738E81635}" type="pres">
      <dgm:prSet presAssocID="{62866C6B-2571-4A01-A796-FD7FC2D8BA65}" presName="parentText" presStyleLbl="node1" presStyleIdx="3" presStyleCnt="4" custLinFactNeighborX="-23336">
        <dgm:presLayoutVars>
          <dgm:chMax val="0"/>
          <dgm:bulletEnabled val="1"/>
        </dgm:presLayoutVars>
      </dgm:prSet>
      <dgm:spPr/>
    </dgm:pt>
    <dgm:pt modelId="{B917A743-B6F2-4893-8B76-964AB66F337D}" type="pres">
      <dgm:prSet presAssocID="{62866C6B-2571-4A01-A796-FD7FC2D8BA65}" presName="negativeSpace" presStyleCnt="0"/>
      <dgm:spPr/>
    </dgm:pt>
    <dgm:pt modelId="{01C40BF0-9853-437F-8BEB-A70371F0C4BF}" type="pres">
      <dgm:prSet presAssocID="{62866C6B-2571-4A01-A796-FD7FC2D8BA65}" presName="childText" presStyleLbl="conFgAcc1" presStyleIdx="3" presStyleCnt="4">
        <dgm:presLayoutVars>
          <dgm:bulletEnabled val="1"/>
        </dgm:presLayoutVars>
      </dgm:prSet>
      <dgm:spPr/>
    </dgm:pt>
  </dgm:ptLst>
  <dgm:cxnLst>
    <dgm:cxn modelId="{E661DB0D-8D41-4CDD-A367-7C6956D8A477}" type="presOf" srcId="{5EB5D3E6-A0E8-4066-B0B5-02FDB3B3EE63}" destId="{E6CA610A-7627-4308-BD94-D13EA96422F4}" srcOrd="0" destOrd="0" presId="urn:microsoft.com/office/officeart/2005/8/layout/list1"/>
    <dgm:cxn modelId="{6A562410-0B69-4C69-96E1-726D551872FA}" type="presOf" srcId="{309D5B90-DF6A-49DD-A37B-2D87AF157EC7}" destId="{04DB75C5-2FC5-4979-8BBF-C100C6E44439}" srcOrd="0" destOrd="0" presId="urn:microsoft.com/office/officeart/2005/8/layout/list1"/>
    <dgm:cxn modelId="{D7638B20-4B51-485B-B318-05C4A1E8F061}" type="presOf" srcId="{EB5A1A6E-AE42-4325-B50C-44243415F825}" destId="{01C40BF0-9853-437F-8BEB-A70371F0C4BF}" srcOrd="0" destOrd="0" presId="urn:microsoft.com/office/officeart/2005/8/layout/list1"/>
    <dgm:cxn modelId="{9937BB22-E374-4E09-8730-DE74751558A7}" srcId="{309D5B90-DF6A-49DD-A37B-2D87AF157EC7}" destId="{62866C6B-2571-4A01-A796-FD7FC2D8BA65}" srcOrd="3" destOrd="0" parTransId="{15FDEE84-F5CB-4AC8-AC6C-656B8827F794}" sibTransId="{E82DBB35-041A-4766-A012-5797F2A29741}"/>
    <dgm:cxn modelId="{519CB03A-F140-41FC-87F3-616A1324EC5B}" type="presOf" srcId="{8690A630-BC6E-4753-841E-F7FAB035E3ED}" destId="{136C8AC9-D81B-4800-812D-CF1E2BF0F730}" srcOrd="0" destOrd="0" presId="urn:microsoft.com/office/officeart/2005/8/layout/list1"/>
    <dgm:cxn modelId="{F899EB50-6841-418D-BA0E-AC0543A6C17C}" srcId="{309D5B90-DF6A-49DD-A37B-2D87AF157EC7}" destId="{5EB5D3E6-A0E8-4066-B0B5-02FDB3B3EE63}" srcOrd="2" destOrd="0" parTransId="{1F9D95B4-77EA-4C3C-A6F4-58E6A5DB2847}" sibTransId="{A03E04B7-5EBA-4F4B-9E7C-8500A2BD7A2F}"/>
    <dgm:cxn modelId="{8CA65A5C-F810-4D48-B66B-EB86A33E76E5}" type="presOf" srcId="{62866C6B-2571-4A01-A796-FD7FC2D8BA65}" destId="{300EC1FC-980D-4541-B73E-EB7738E81635}" srcOrd="1" destOrd="0" presId="urn:microsoft.com/office/officeart/2005/8/layout/list1"/>
    <dgm:cxn modelId="{5B431F65-30F9-4A25-B192-C8C01A1F4E5D}" srcId="{62866C6B-2571-4A01-A796-FD7FC2D8BA65}" destId="{EB5A1A6E-AE42-4325-B50C-44243415F825}" srcOrd="0" destOrd="0" parTransId="{D8F6963D-C90C-4890-A7AB-DE8E976C755D}" sibTransId="{29A9F2B8-3B49-4326-AB53-AE1AF488EB20}"/>
    <dgm:cxn modelId="{A17B6388-2216-4E0F-9AA0-D02B1C6554A8}" type="presOf" srcId="{7F522FBA-3C6A-45A4-9D93-FE4AB27080FE}" destId="{7F2F5FB2-0B1D-485F-93A5-F3F5D19D051E}" srcOrd="0" destOrd="0" presId="urn:microsoft.com/office/officeart/2005/8/layout/list1"/>
    <dgm:cxn modelId="{F2D22F8A-F234-4C70-9EAD-B4D528E527C2}" type="presOf" srcId="{C1649665-3EF8-4A12-9FCA-A2983B5CDEF0}" destId="{540E001E-3ABA-4B34-A93E-6C67DBCB7159}" srcOrd="0" destOrd="0" presId="urn:microsoft.com/office/officeart/2005/8/layout/list1"/>
    <dgm:cxn modelId="{D274C790-1995-49CB-9126-8EF3FEC03E93}" srcId="{5EB5D3E6-A0E8-4066-B0B5-02FDB3B3EE63}" destId="{8690A630-BC6E-4753-841E-F7FAB035E3ED}" srcOrd="0" destOrd="0" parTransId="{821EFB4C-E23F-47FC-B272-700DF2B599E2}" sibTransId="{238172FA-4C47-419B-9697-0E8A3F95E65E}"/>
    <dgm:cxn modelId="{33B8B79F-8FB2-46F7-B817-D8A25F0529DF}" type="presOf" srcId="{D9E51CCD-1F9D-403E-82FA-0510C4995E08}" destId="{564D064D-389C-42C3-A882-D60A38EEF95A}" srcOrd="1" destOrd="0" presId="urn:microsoft.com/office/officeart/2005/8/layout/list1"/>
    <dgm:cxn modelId="{74D084AA-44DB-4691-96C6-BF9E07F6731C}" type="presOf" srcId="{D9E51CCD-1F9D-403E-82FA-0510C4995E08}" destId="{8407B246-B010-4AF6-86E0-EF19C24AD19D}" srcOrd="0" destOrd="0" presId="urn:microsoft.com/office/officeart/2005/8/layout/list1"/>
    <dgm:cxn modelId="{62BD0FAD-12E7-49A3-865E-3B6337AC6FAD}" type="presOf" srcId="{62866C6B-2571-4A01-A796-FD7FC2D8BA65}" destId="{4B34E979-0377-44F3-B757-E095D27731B7}" srcOrd="0" destOrd="0" presId="urn:microsoft.com/office/officeart/2005/8/layout/list1"/>
    <dgm:cxn modelId="{6BF599B9-6D24-4D69-9F9D-0A6DEA2D041D}" srcId="{7F522FBA-3C6A-45A4-9D93-FE4AB27080FE}" destId="{C1649665-3EF8-4A12-9FCA-A2983B5CDEF0}" srcOrd="0" destOrd="0" parTransId="{0A27213D-C0F3-4EE3-A7B4-27668A1C1CC8}" sibTransId="{1F2564C5-1A77-4766-896F-5363CD30DAF3}"/>
    <dgm:cxn modelId="{F0E6BAD2-A289-4DEC-A224-D1912D549FA3}" srcId="{309D5B90-DF6A-49DD-A37B-2D87AF157EC7}" destId="{D9E51CCD-1F9D-403E-82FA-0510C4995E08}" srcOrd="0" destOrd="0" parTransId="{D2241C9B-0EFC-4B60-A6EB-CB3377990CD7}" sibTransId="{48043620-3812-4094-B586-A6ACB161887C}"/>
    <dgm:cxn modelId="{EE9057F3-BE38-40E2-9C2B-D2AFFB5875EA}" srcId="{309D5B90-DF6A-49DD-A37B-2D87AF157EC7}" destId="{7F522FBA-3C6A-45A4-9D93-FE4AB27080FE}" srcOrd="1" destOrd="0" parTransId="{A1AE2811-8B9F-4E7F-92EC-3C4B5DEA8590}" sibTransId="{4D496C58-1A2A-4F0E-AF80-591658F06653}"/>
    <dgm:cxn modelId="{A474C2FB-6021-40BB-93FA-00A2FE4AD438}" type="presOf" srcId="{7F522FBA-3C6A-45A4-9D93-FE4AB27080FE}" destId="{9CC13DF2-B3D2-41DA-A897-B7E46E448733}" srcOrd="1" destOrd="0" presId="urn:microsoft.com/office/officeart/2005/8/layout/list1"/>
    <dgm:cxn modelId="{A5E965FF-866D-4967-939F-9A8B291A1923}" type="presOf" srcId="{5EB5D3E6-A0E8-4066-B0B5-02FDB3B3EE63}" destId="{FEA70A9D-1DC8-4212-BCF2-A5495BE2D9F3}" srcOrd="1" destOrd="0" presId="urn:microsoft.com/office/officeart/2005/8/layout/list1"/>
    <dgm:cxn modelId="{B6771927-735C-441F-88D6-D30B41C49A7B}" type="presParOf" srcId="{04DB75C5-2FC5-4979-8BBF-C100C6E44439}" destId="{D0CC9D8E-EF6A-4D2C-805B-97385BE41751}" srcOrd="0" destOrd="0" presId="urn:microsoft.com/office/officeart/2005/8/layout/list1"/>
    <dgm:cxn modelId="{3859350D-04AF-4462-8D06-7617E5CB74AB}" type="presParOf" srcId="{D0CC9D8E-EF6A-4D2C-805B-97385BE41751}" destId="{8407B246-B010-4AF6-86E0-EF19C24AD19D}" srcOrd="0" destOrd="0" presId="urn:microsoft.com/office/officeart/2005/8/layout/list1"/>
    <dgm:cxn modelId="{3B7A5089-0318-4B6B-85CB-DEACF29D7C1C}" type="presParOf" srcId="{D0CC9D8E-EF6A-4D2C-805B-97385BE41751}" destId="{564D064D-389C-42C3-A882-D60A38EEF95A}" srcOrd="1" destOrd="0" presId="urn:microsoft.com/office/officeart/2005/8/layout/list1"/>
    <dgm:cxn modelId="{6A09EF82-0858-4850-80F8-232BE8B0EEF5}" type="presParOf" srcId="{04DB75C5-2FC5-4979-8BBF-C100C6E44439}" destId="{D3989BB9-4D6A-4CAF-8134-E1B2FB6ED254}" srcOrd="1" destOrd="0" presId="urn:microsoft.com/office/officeart/2005/8/layout/list1"/>
    <dgm:cxn modelId="{62258EB7-8533-48CA-81EF-CD65130008AA}" type="presParOf" srcId="{04DB75C5-2FC5-4979-8BBF-C100C6E44439}" destId="{BD6DCB4F-A0C5-4338-9231-EC0C7F1F29D3}" srcOrd="2" destOrd="0" presId="urn:microsoft.com/office/officeart/2005/8/layout/list1"/>
    <dgm:cxn modelId="{E11B316A-2378-41A7-8547-C6E0E2C7D861}" type="presParOf" srcId="{04DB75C5-2FC5-4979-8BBF-C100C6E44439}" destId="{1B7F7F16-B505-4CF7-91D6-D5FD58C341FE}" srcOrd="3" destOrd="0" presId="urn:microsoft.com/office/officeart/2005/8/layout/list1"/>
    <dgm:cxn modelId="{EDBF7B8B-2CEE-4C5C-BC0E-AC52E4EF5D35}" type="presParOf" srcId="{04DB75C5-2FC5-4979-8BBF-C100C6E44439}" destId="{002BBCF7-A064-4803-9098-1954FB542E2F}" srcOrd="4" destOrd="0" presId="urn:microsoft.com/office/officeart/2005/8/layout/list1"/>
    <dgm:cxn modelId="{39145CB7-BE9F-43B4-AEC3-43C9D1ED9FB6}" type="presParOf" srcId="{002BBCF7-A064-4803-9098-1954FB542E2F}" destId="{7F2F5FB2-0B1D-485F-93A5-F3F5D19D051E}" srcOrd="0" destOrd="0" presId="urn:microsoft.com/office/officeart/2005/8/layout/list1"/>
    <dgm:cxn modelId="{74908187-4B9F-4283-BE83-78093568094F}" type="presParOf" srcId="{002BBCF7-A064-4803-9098-1954FB542E2F}" destId="{9CC13DF2-B3D2-41DA-A897-B7E46E448733}" srcOrd="1" destOrd="0" presId="urn:microsoft.com/office/officeart/2005/8/layout/list1"/>
    <dgm:cxn modelId="{8FF20EF2-7289-4960-92E4-E79AA9448484}" type="presParOf" srcId="{04DB75C5-2FC5-4979-8BBF-C100C6E44439}" destId="{8E515913-74BF-4497-9E2A-2ED2E1667163}" srcOrd="5" destOrd="0" presId="urn:microsoft.com/office/officeart/2005/8/layout/list1"/>
    <dgm:cxn modelId="{DB6EE782-E897-44DF-9C20-3BA6E4F28D05}" type="presParOf" srcId="{04DB75C5-2FC5-4979-8BBF-C100C6E44439}" destId="{540E001E-3ABA-4B34-A93E-6C67DBCB7159}" srcOrd="6" destOrd="0" presId="urn:microsoft.com/office/officeart/2005/8/layout/list1"/>
    <dgm:cxn modelId="{533B84BE-EE9F-409C-BEE5-38C64D4480C5}" type="presParOf" srcId="{04DB75C5-2FC5-4979-8BBF-C100C6E44439}" destId="{6ED9BB9C-9589-4401-8119-7456B25A15A0}" srcOrd="7" destOrd="0" presId="urn:microsoft.com/office/officeart/2005/8/layout/list1"/>
    <dgm:cxn modelId="{04766C68-003B-4E32-91F6-E064A03B7660}" type="presParOf" srcId="{04DB75C5-2FC5-4979-8BBF-C100C6E44439}" destId="{5F89BD32-2603-467D-B633-F055639568FF}" srcOrd="8" destOrd="0" presId="urn:microsoft.com/office/officeart/2005/8/layout/list1"/>
    <dgm:cxn modelId="{4607EEBA-9E2F-4140-8071-3971A09487DA}" type="presParOf" srcId="{5F89BD32-2603-467D-B633-F055639568FF}" destId="{E6CA610A-7627-4308-BD94-D13EA96422F4}" srcOrd="0" destOrd="0" presId="urn:microsoft.com/office/officeart/2005/8/layout/list1"/>
    <dgm:cxn modelId="{54E8F3F4-B660-4319-B7B1-60AB4AA2B727}" type="presParOf" srcId="{5F89BD32-2603-467D-B633-F055639568FF}" destId="{FEA70A9D-1DC8-4212-BCF2-A5495BE2D9F3}" srcOrd="1" destOrd="0" presId="urn:microsoft.com/office/officeart/2005/8/layout/list1"/>
    <dgm:cxn modelId="{80CD145E-4484-48FF-9507-8E61721B36AE}" type="presParOf" srcId="{04DB75C5-2FC5-4979-8BBF-C100C6E44439}" destId="{EDD3654E-D8D2-45E9-9F4E-8C3CEABACF3E}" srcOrd="9" destOrd="0" presId="urn:microsoft.com/office/officeart/2005/8/layout/list1"/>
    <dgm:cxn modelId="{E289060A-5DC3-40BF-B9E4-2B0811CA41ED}" type="presParOf" srcId="{04DB75C5-2FC5-4979-8BBF-C100C6E44439}" destId="{136C8AC9-D81B-4800-812D-CF1E2BF0F730}" srcOrd="10" destOrd="0" presId="urn:microsoft.com/office/officeart/2005/8/layout/list1"/>
    <dgm:cxn modelId="{EBA3FB3C-266F-4733-9F2A-4BB9A1551058}" type="presParOf" srcId="{04DB75C5-2FC5-4979-8BBF-C100C6E44439}" destId="{A8F29192-C339-426E-BA3F-536CA7F5032D}" srcOrd="11" destOrd="0" presId="urn:microsoft.com/office/officeart/2005/8/layout/list1"/>
    <dgm:cxn modelId="{3CA1FEC9-99DF-4DE2-A61C-07B6E6F27D52}" type="presParOf" srcId="{04DB75C5-2FC5-4979-8BBF-C100C6E44439}" destId="{4527814E-A641-4EA5-8EAB-2EFF05B4E0B0}" srcOrd="12" destOrd="0" presId="urn:microsoft.com/office/officeart/2005/8/layout/list1"/>
    <dgm:cxn modelId="{53A05477-1BE0-4908-B14E-6C9C6770DA39}" type="presParOf" srcId="{4527814E-A641-4EA5-8EAB-2EFF05B4E0B0}" destId="{4B34E979-0377-44F3-B757-E095D27731B7}" srcOrd="0" destOrd="0" presId="urn:microsoft.com/office/officeart/2005/8/layout/list1"/>
    <dgm:cxn modelId="{958000DB-F8CB-467F-A368-F68CBCC60184}" type="presParOf" srcId="{4527814E-A641-4EA5-8EAB-2EFF05B4E0B0}" destId="{300EC1FC-980D-4541-B73E-EB7738E81635}" srcOrd="1" destOrd="0" presId="urn:microsoft.com/office/officeart/2005/8/layout/list1"/>
    <dgm:cxn modelId="{70A3EBC1-3296-4282-9BC1-3B85BBC4D6EF}" type="presParOf" srcId="{04DB75C5-2FC5-4979-8BBF-C100C6E44439}" destId="{B917A743-B6F2-4893-8B76-964AB66F337D}" srcOrd="13" destOrd="0" presId="urn:microsoft.com/office/officeart/2005/8/layout/list1"/>
    <dgm:cxn modelId="{1AE310FB-2CE5-4A62-874C-3ECC23236A75}" type="presParOf" srcId="{04DB75C5-2FC5-4979-8BBF-C100C6E44439}" destId="{01C40BF0-9853-437F-8BEB-A70371F0C4BF}"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C01B6661-2000-47DD-BADB-761A3B1D8A84}" type="doc">
      <dgm:prSet loTypeId="urn:microsoft.com/office/officeart/2005/8/layout/vList2" loCatId="list" qsTypeId="urn:microsoft.com/office/officeart/2005/8/quickstyle/simple4" qsCatId="simple" csTypeId="urn:microsoft.com/office/officeart/2005/8/colors/colorful2" csCatId="colorful"/>
      <dgm:spPr/>
      <dgm:t>
        <a:bodyPr/>
        <a:lstStyle/>
        <a:p>
          <a:endParaRPr lang="en-US"/>
        </a:p>
      </dgm:t>
    </dgm:pt>
    <dgm:pt modelId="{5619D338-30E4-47F8-98D4-FB9A5039C56C}">
      <dgm:prSet/>
      <dgm:spPr/>
      <dgm:t>
        <a:bodyPr/>
        <a:lstStyle/>
        <a:p>
          <a:r>
            <a:rPr lang="en-US"/>
            <a:t>Example 1: Females 18-55 years old, presenting with one or more of the following</a:t>
          </a:r>
        </a:p>
      </dgm:t>
    </dgm:pt>
    <dgm:pt modelId="{DCF857F4-536A-441E-B954-7316831586CB}" type="parTrans" cxnId="{7018CEFE-424F-4ABA-81D8-1CE49488F545}">
      <dgm:prSet/>
      <dgm:spPr/>
      <dgm:t>
        <a:bodyPr/>
        <a:lstStyle/>
        <a:p>
          <a:endParaRPr lang="en-US"/>
        </a:p>
      </dgm:t>
    </dgm:pt>
    <dgm:pt modelId="{E958B491-B75D-4DB3-8F3D-5387AB7DA7D3}" type="sibTrans" cxnId="{7018CEFE-424F-4ABA-81D8-1CE49488F545}">
      <dgm:prSet/>
      <dgm:spPr/>
      <dgm:t>
        <a:bodyPr/>
        <a:lstStyle/>
        <a:p>
          <a:endParaRPr lang="en-US"/>
        </a:p>
      </dgm:t>
    </dgm:pt>
    <dgm:pt modelId="{970EBC7C-364E-4F53-A6F6-6592B7303278}">
      <dgm:prSet/>
      <dgm:spPr/>
      <dgm:t>
        <a:bodyPr/>
        <a:lstStyle/>
        <a:p>
          <a:r>
            <a:rPr lang="en-US"/>
            <a:t>Shortness of breath</a:t>
          </a:r>
        </a:p>
      </dgm:t>
    </dgm:pt>
    <dgm:pt modelId="{4E82B385-21E2-49AD-9714-B903D80DCB60}" type="parTrans" cxnId="{8726BAC9-087B-42ED-B473-A719DBB8C5FC}">
      <dgm:prSet/>
      <dgm:spPr/>
      <dgm:t>
        <a:bodyPr/>
        <a:lstStyle/>
        <a:p>
          <a:endParaRPr lang="en-US"/>
        </a:p>
      </dgm:t>
    </dgm:pt>
    <dgm:pt modelId="{F16F323F-8871-404B-8509-1D383214684C}" type="sibTrans" cxnId="{8726BAC9-087B-42ED-B473-A719DBB8C5FC}">
      <dgm:prSet/>
      <dgm:spPr/>
      <dgm:t>
        <a:bodyPr/>
        <a:lstStyle/>
        <a:p>
          <a:endParaRPr lang="en-US"/>
        </a:p>
      </dgm:t>
    </dgm:pt>
    <dgm:pt modelId="{430B9411-085E-43D2-896C-11EC2D05D27F}">
      <dgm:prSet/>
      <dgm:spPr/>
      <dgm:t>
        <a:bodyPr/>
        <a:lstStyle/>
        <a:p>
          <a:r>
            <a:rPr lang="en-US"/>
            <a:t>Chest pain</a:t>
          </a:r>
        </a:p>
      </dgm:t>
    </dgm:pt>
    <dgm:pt modelId="{7DD8CA68-BDBB-47EF-ABA3-E59C83581392}" type="parTrans" cxnId="{953BAB45-9CD1-44BF-99BD-6757CABD2770}">
      <dgm:prSet/>
      <dgm:spPr/>
      <dgm:t>
        <a:bodyPr/>
        <a:lstStyle/>
        <a:p>
          <a:endParaRPr lang="en-US"/>
        </a:p>
      </dgm:t>
    </dgm:pt>
    <dgm:pt modelId="{C3475DFF-ED93-4C58-ACBE-70F689F47909}" type="sibTrans" cxnId="{953BAB45-9CD1-44BF-99BD-6757CABD2770}">
      <dgm:prSet/>
      <dgm:spPr/>
      <dgm:t>
        <a:bodyPr/>
        <a:lstStyle/>
        <a:p>
          <a:endParaRPr lang="en-US"/>
        </a:p>
      </dgm:t>
    </dgm:pt>
    <dgm:pt modelId="{B0C64069-190A-42F8-8E6B-99171779D468}">
      <dgm:prSet/>
      <dgm:spPr/>
      <dgm:t>
        <a:bodyPr/>
        <a:lstStyle/>
        <a:p>
          <a:r>
            <a:rPr lang="en-US"/>
            <a:t>Abdominal pain</a:t>
          </a:r>
        </a:p>
      </dgm:t>
    </dgm:pt>
    <dgm:pt modelId="{6C57F750-8E79-4091-ACB7-61117262551F}" type="parTrans" cxnId="{199F3844-F13F-412B-8471-C5606ACB40C6}">
      <dgm:prSet/>
      <dgm:spPr/>
      <dgm:t>
        <a:bodyPr/>
        <a:lstStyle/>
        <a:p>
          <a:endParaRPr lang="en-US"/>
        </a:p>
      </dgm:t>
    </dgm:pt>
    <dgm:pt modelId="{AE8B6497-409C-4D51-BC17-37923EFFDD11}" type="sibTrans" cxnId="{199F3844-F13F-412B-8471-C5606ACB40C6}">
      <dgm:prSet/>
      <dgm:spPr/>
      <dgm:t>
        <a:bodyPr/>
        <a:lstStyle/>
        <a:p>
          <a:endParaRPr lang="en-US"/>
        </a:p>
      </dgm:t>
    </dgm:pt>
    <dgm:pt modelId="{76301461-3E15-4F36-A380-D541DA4BC7C2}">
      <dgm:prSet/>
      <dgm:spPr/>
      <dgm:t>
        <a:bodyPr/>
        <a:lstStyle/>
        <a:p>
          <a:r>
            <a:rPr lang="en-US"/>
            <a:t>Headache </a:t>
          </a:r>
        </a:p>
      </dgm:t>
    </dgm:pt>
    <dgm:pt modelId="{4C69CBEB-892A-4BCE-9147-EF4E80D3AF98}" type="parTrans" cxnId="{4B47299A-C591-4CDF-80D8-C870C6A8C70B}">
      <dgm:prSet/>
      <dgm:spPr/>
      <dgm:t>
        <a:bodyPr/>
        <a:lstStyle/>
        <a:p>
          <a:endParaRPr lang="en-US"/>
        </a:p>
      </dgm:t>
    </dgm:pt>
    <dgm:pt modelId="{EB8347F7-4A24-4F54-A098-8D4129D89BD0}" type="sibTrans" cxnId="{4B47299A-C591-4CDF-80D8-C870C6A8C70B}">
      <dgm:prSet/>
      <dgm:spPr/>
      <dgm:t>
        <a:bodyPr/>
        <a:lstStyle/>
        <a:p>
          <a:endParaRPr lang="en-US"/>
        </a:p>
      </dgm:t>
    </dgm:pt>
    <dgm:pt modelId="{0ECDEE83-7B88-487E-8F52-1997E36CC003}">
      <dgm:prSet/>
      <dgm:spPr/>
      <dgm:t>
        <a:bodyPr/>
        <a:lstStyle/>
        <a:p>
          <a:r>
            <a:rPr lang="en-US"/>
            <a:t>Measured if these records included pregnancy related documentation</a:t>
          </a:r>
        </a:p>
      </dgm:t>
    </dgm:pt>
    <dgm:pt modelId="{C1D71BB5-AA4C-433E-AA76-80E8118A5196}" type="parTrans" cxnId="{D04B6B33-6CD5-49BD-AFD3-5F95504FE022}">
      <dgm:prSet/>
      <dgm:spPr/>
      <dgm:t>
        <a:bodyPr/>
        <a:lstStyle/>
        <a:p>
          <a:endParaRPr lang="en-US"/>
        </a:p>
      </dgm:t>
    </dgm:pt>
    <dgm:pt modelId="{F50B83AF-98DC-4069-8866-7B6CDD74D17A}" type="sibTrans" cxnId="{D04B6B33-6CD5-49BD-AFD3-5F95504FE022}">
      <dgm:prSet/>
      <dgm:spPr/>
      <dgm:t>
        <a:bodyPr/>
        <a:lstStyle/>
        <a:p>
          <a:endParaRPr lang="en-US"/>
        </a:p>
      </dgm:t>
    </dgm:pt>
    <dgm:pt modelId="{7E665E1A-18BA-4071-9118-B8F5000E868E}">
      <dgm:prSet/>
      <dgm:spPr/>
      <dgm:t>
        <a:bodyPr/>
        <a:lstStyle/>
        <a:p>
          <a:r>
            <a:rPr lang="en-US"/>
            <a:t>21614 records met this criteria*</a:t>
          </a:r>
        </a:p>
      </dgm:t>
    </dgm:pt>
    <dgm:pt modelId="{DAC5C479-9D0F-4236-BCA8-AC0D02B4E973}" type="parTrans" cxnId="{DFD7FA15-A304-45C9-ADE1-E5E0AA81DD71}">
      <dgm:prSet/>
      <dgm:spPr/>
      <dgm:t>
        <a:bodyPr/>
        <a:lstStyle/>
        <a:p>
          <a:endParaRPr lang="en-US"/>
        </a:p>
      </dgm:t>
    </dgm:pt>
    <dgm:pt modelId="{6964F0F8-39BD-42EE-9A1A-571F08817E58}" type="sibTrans" cxnId="{DFD7FA15-A304-45C9-ADE1-E5E0AA81DD71}">
      <dgm:prSet/>
      <dgm:spPr/>
      <dgm:t>
        <a:bodyPr/>
        <a:lstStyle/>
        <a:p>
          <a:endParaRPr lang="en-US"/>
        </a:p>
      </dgm:t>
    </dgm:pt>
    <dgm:pt modelId="{CC7AF10D-4924-4802-A9D3-524261621755}">
      <dgm:prSet/>
      <dgm:spPr/>
      <dgm:t>
        <a:bodyPr/>
        <a:lstStyle/>
        <a:p>
          <a:r>
            <a:rPr lang="en-US"/>
            <a:t>*source: Mednition database</a:t>
          </a:r>
        </a:p>
      </dgm:t>
    </dgm:pt>
    <dgm:pt modelId="{37BEFAA5-30DA-4601-A852-0AF5CA0A52A0}" type="parTrans" cxnId="{E3A91D34-3572-45B0-9CC8-9184C92140DB}">
      <dgm:prSet/>
      <dgm:spPr/>
      <dgm:t>
        <a:bodyPr/>
        <a:lstStyle/>
        <a:p>
          <a:endParaRPr lang="en-US"/>
        </a:p>
      </dgm:t>
    </dgm:pt>
    <dgm:pt modelId="{4582C24B-A301-4077-B65A-3C189810F7D7}" type="sibTrans" cxnId="{E3A91D34-3572-45B0-9CC8-9184C92140DB}">
      <dgm:prSet/>
      <dgm:spPr/>
      <dgm:t>
        <a:bodyPr/>
        <a:lstStyle/>
        <a:p>
          <a:endParaRPr lang="en-US"/>
        </a:p>
      </dgm:t>
    </dgm:pt>
    <dgm:pt modelId="{1447960B-D9E9-43F5-9A55-B63CCD92E64D}" type="pres">
      <dgm:prSet presAssocID="{C01B6661-2000-47DD-BADB-761A3B1D8A84}" presName="linear" presStyleCnt="0">
        <dgm:presLayoutVars>
          <dgm:animLvl val="lvl"/>
          <dgm:resizeHandles val="exact"/>
        </dgm:presLayoutVars>
      </dgm:prSet>
      <dgm:spPr/>
    </dgm:pt>
    <dgm:pt modelId="{EC075DF9-2A7C-4057-885C-42D8DE294C58}" type="pres">
      <dgm:prSet presAssocID="{5619D338-30E4-47F8-98D4-FB9A5039C56C}" presName="parentText" presStyleLbl="node1" presStyleIdx="0" presStyleCnt="4">
        <dgm:presLayoutVars>
          <dgm:chMax val="0"/>
          <dgm:bulletEnabled val="1"/>
        </dgm:presLayoutVars>
      </dgm:prSet>
      <dgm:spPr/>
    </dgm:pt>
    <dgm:pt modelId="{F07F3AC9-B8DF-4363-9002-70231D000595}" type="pres">
      <dgm:prSet presAssocID="{5619D338-30E4-47F8-98D4-FB9A5039C56C}" presName="childText" presStyleLbl="revTx" presStyleIdx="0" presStyleCnt="1">
        <dgm:presLayoutVars>
          <dgm:bulletEnabled val="1"/>
        </dgm:presLayoutVars>
      </dgm:prSet>
      <dgm:spPr/>
    </dgm:pt>
    <dgm:pt modelId="{D40B372B-E4B3-4418-A546-4838AF8D42A8}" type="pres">
      <dgm:prSet presAssocID="{0ECDEE83-7B88-487E-8F52-1997E36CC003}" presName="parentText" presStyleLbl="node1" presStyleIdx="1" presStyleCnt="4">
        <dgm:presLayoutVars>
          <dgm:chMax val="0"/>
          <dgm:bulletEnabled val="1"/>
        </dgm:presLayoutVars>
      </dgm:prSet>
      <dgm:spPr/>
    </dgm:pt>
    <dgm:pt modelId="{A8AFE052-3F52-4D7D-8D5C-ACA464FBCF31}" type="pres">
      <dgm:prSet presAssocID="{F50B83AF-98DC-4069-8866-7B6CDD74D17A}" presName="spacer" presStyleCnt="0"/>
      <dgm:spPr/>
    </dgm:pt>
    <dgm:pt modelId="{CCCF52AF-1DA6-4616-B81D-52662C570463}" type="pres">
      <dgm:prSet presAssocID="{7E665E1A-18BA-4071-9118-B8F5000E868E}" presName="parentText" presStyleLbl="node1" presStyleIdx="2" presStyleCnt="4">
        <dgm:presLayoutVars>
          <dgm:chMax val="0"/>
          <dgm:bulletEnabled val="1"/>
        </dgm:presLayoutVars>
      </dgm:prSet>
      <dgm:spPr/>
    </dgm:pt>
    <dgm:pt modelId="{9FBAC79C-735E-4C9A-A778-34DEB1FAD2A5}" type="pres">
      <dgm:prSet presAssocID="{6964F0F8-39BD-42EE-9A1A-571F08817E58}" presName="spacer" presStyleCnt="0"/>
      <dgm:spPr/>
    </dgm:pt>
    <dgm:pt modelId="{F671F7DE-7971-4E5E-A395-5A3D1391182B}" type="pres">
      <dgm:prSet presAssocID="{CC7AF10D-4924-4802-A9D3-524261621755}" presName="parentText" presStyleLbl="node1" presStyleIdx="3" presStyleCnt="4">
        <dgm:presLayoutVars>
          <dgm:chMax val="0"/>
          <dgm:bulletEnabled val="1"/>
        </dgm:presLayoutVars>
      </dgm:prSet>
      <dgm:spPr/>
    </dgm:pt>
  </dgm:ptLst>
  <dgm:cxnLst>
    <dgm:cxn modelId="{5AD55C0C-56D2-48FD-BE0E-F4D100254CED}" type="presOf" srcId="{430B9411-085E-43D2-896C-11EC2D05D27F}" destId="{F07F3AC9-B8DF-4363-9002-70231D000595}" srcOrd="0" destOrd="1" presId="urn:microsoft.com/office/officeart/2005/8/layout/vList2"/>
    <dgm:cxn modelId="{DFD7FA15-A304-45C9-ADE1-E5E0AA81DD71}" srcId="{C01B6661-2000-47DD-BADB-761A3B1D8A84}" destId="{7E665E1A-18BA-4071-9118-B8F5000E868E}" srcOrd="2" destOrd="0" parTransId="{DAC5C479-9D0F-4236-BCA8-AC0D02B4E973}" sibTransId="{6964F0F8-39BD-42EE-9A1A-571F08817E58}"/>
    <dgm:cxn modelId="{D04B6B33-6CD5-49BD-AFD3-5F95504FE022}" srcId="{C01B6661-2000-47DD-BADB-761A3B1D8A84}" destId="{0ECDEE83-7B88-487E-8F52-1997E36CC003}" srcOrd="1" destOrd="0" parTransId="{C1D71BB5-AA4C-433E-AA76-80E8118A5196}" sibTransId="{F50B83AF-98DC-4069-8866-7B6CDD74D17A}"/>
    <dgm:cxn modelId="{E3A91D34-3572-45B0-9CC8-9184C92140DB}" srcId="{C01B6661-2000-47DD-BADB-761A3B1D8A84}" destId="{CC7AF10D-4924-4802-A9D3-524261621755}" srcOrd="3" destOrd="0" parTransId="{37BEFAA5-30DA-4601-A852-0AF5CA0A52A0}" sibTransId="{4582C24B-A301-4077-B65A-3C189810F7D7}"/>
    <dgm:cxn modelId="{199F3844-F13F-412B-8471-C5606ACB40C6}" srcId="{5619D338-30E4-47F8-98D4-FB9A5039C56C}" destId="{B0C64069-190A-42F8-8E6B-99171779D468}" srcOrd="2" destOrd="0" parTransId="{6C57F750-8E79-4091-ACB7-61117262551F}" sibTransId="{AE8B6497-409C-4D51-BC17-37923EFFDD11}"/>
    <dgm:cxn modelId="{953BAB45-9CD1-44BF-99BD-6757CABD2770}" srcId="{5619D338-30E4-47F8-98D4-FB9A5039C56C}" destId="{430B9411-085E-43D2-896C-11EC2D05D27F}" srcOrd="1" destOrd="0" parTransId="{7DD8CA68-BDBB-47EF-ABA3-E59C83581392}" sibTransId="{C3475DFF-ED93-4C58-ACBE-70F689F47909}"/>
    <dgm:cxn modelId="{07B50A8C-7032-42E8-8EC5-BF63AEA936B4}" type="presOf" srcId="{0ECDEE83-7B88-487E-8F52-1997E36CC003}" destId="{D40B372B-E4B3-4418-A546-4838AF8D42A8}" srcOrd="0" destOrd="0" presId="urn:microsoft.com/office/officeart/2005/8/layout/vList2"/>
    <dgm:cxn modelId="{4135E297-168B-4736-9692-91023F640F1C}" type="presOf" srcId="{7E665E1A-18BA-4071-9118-B8F5000E868E}" destId="{CCCF52AF-1DA6-4616-B81D-52662C570463}" srcOrd="0" destOrd="0" presId="urn:microsoft.com/office/officeart/2005/8/layout/vList2"/>
    <dgm:cxn modelId="{4B47299A-C591-4CDF-80D8-C870C6A8C70B}" srcId="{5619D338-30E4-47F8-98D4-FB9A5039C56C}" destId="{76301461-3E15-4F36-A380-D541DA4BC7C2}" srcOrd="3" destOrd="0" parTransId="{4C69CBEB-892A-4BCE-9147-EF4E80D3AF98}" sibTransId="{EB8347F7-4A24-4F54-A098-8D4129D89BD0}"/>
    <dgm:cxn modelId="{FE5F03A3-7047-4ED6-B5F8-3670C965CA05}" type="presOf" srcId="{76301461-3E15-4F36-A380-D541DA4BC7C2}" destId="{F07F3AC9-B8DF-4363-9002-70231D000595}" srcOrd="0" destOrd="3" presId="urn:microsoft.com/office/officeart/2005/8/layout/vList2"/>
    <dgm:cxn modelId="{859528A6-9EE4-450A-9033-B1AE75D2BE68}" type="presOf" srcId="{C01B6661-2000-47DD-BADB-761A3B1D8A84}" destId="{1447960B-D9E9-43F5-9A55-B63CCD92E64D}" srcOrd="0" destOrd="0" presId="urn:microsoft.com/office/officeart/2005/8/layout/vList2"/>
    <dgm:cxn modelId="{A34F8CB7-16CC-4F05-81B3-BDB50140B1C6}" type="presOf" srcId="{5619D338-30E4-47F8-98D4-FB9A5039C56C}" destId="{EC075DF9-2A7C-4057-885C-42D8DE294C58}" srcOrd="0" destOrd="0" presId="urn:microsoft.com/office/officeart/2005/8/layout/vList2"/>
    <dgm:cxn modelId="{8726BAC9-087B-42ED-B473-A719DBB8C5FC}" srcId="{5619D338-30E4-47F8-98D4-FB9A5039C56C}" destId="{970EBC7C-364E-4F53-A6F6-6592B7303278}" srcOrd="0" destOrd="0" parTransId="{4E82B385-21E2-49AD-9714-B903D80DCB60}" sibTransId="{F16F323F-8871-404B-8509-1D383214684C}"/>
    <dgm:cxn modelId="{2DB93DE2-2A7A-47E5-B2A0-123839CF7752}" type="presOf" srcId="{CC7AF10D-4924-4802-A9D3-524261621755}" destId="{F671F7DE-7971-4E5E-A395-5A3D1391182B}" srcOrd="0" destOrd="0" presId="urn:microsoft.com/office/officeart/2005/8/layout/vList2"/>
    <dgm:cxn modelId="{4F0BBFEA-13D1-47CC-A204-894929C159FB}" type="presOf" srcId="{B0C64069-190A-42F8-8E6B-99171779D468}" destId="{F07F3AC9-B8DF-4363-9002-70231D000595}" srcOrd="0" destOrd="2" presId="urn:microsoft.com/office/officeart/2005/8/layout/vList2"/>
    <dgm:cxn modelId="{EAD4EBF8-6973-48A9-85BC-3C81B77EE4C2}" type="presOf" srcId="{970EBC7C-364E-4F53-A6F6-6592B7303278}" destId="{F07F3AC9-B8DF-4363-9002-70231D000595}" srcOrd="0" destOrd="0" presId="urn:microsoft.com/office/officeart/2005/8/layout/vList2"/>
    <dgm:cxn modelId="{7018CEFE-424F-4ABA-81D8-1CE49488F545}" srcId="{C01B6661-2000-47DD-BADB-761A3B1D8A84}" destId="{5619D338-30E4-47F8-98D4-FB9A5039C56C}" srcOrd="0" destOrd="0" parTransId="{DCF857F4-536A-441E-B954-7316831586CB}" sibTransId="{E958B491-B75D-4DB3-8F3D-5387AB7DA7D3}"/>
    <dgm:cxn modelId="{67ABF57E-7345-48E0-A4DF-019A0CEEEE85}" type="presParOf" srcId="{1447960B-D9E9-43F5-9A55-B63CCD92E64D}" destId="{EC075DF9-2A7C-4057-885C-42D8DE294C58}" srcOrd="0" destOrd="0" presId="urn:microsoft.com/office/officeart/2005/8/layout/vList2"/>
    <dgm:cxn modelId="{AE2B11ED-7691-4E12-AA97-E3BDA3169ABA}" type="presParOf" srcId="{1447960B-D9E9-43F5-9A55-B63CCD92E64D}" destId="{F07F3AC9-B8DF-4363-9002-70231D000595}" srcOrd="1" destOrd="0" presId="urn:microsoft.com/office/officeart/2005/8/layout/vList2"/>
    <dgm:cxn modelId="{6D8573C1-5AC9-4DA5-89F0-5B94DABF0AD2}" type="presParOf" srcId="{1447960B-D9E9-43F5-9A55-B63CCD92E64D}" destId="{D40B372B-E4B3-4418-A546-4838AF8D42A8}" srcOrd="2" destOrd="0" presId="urn:microsoft.com/office/officeart/2005/8/layout/vList2"/>
    <dgm:cxn modelId="{B3E5B531-9D37-410A-829C-822B988276DF}" type="presParOf" srcId="{1447960B-D9E9-43F5-9A55-B63CCD92E64D}" destId="{A8AFE052-3F52-4D7D-8D5C-ACA464FBCF31}" srcOrd="3" destOrd="0" presId="urn:microsoft.com/office/officeart/2005/8/layout/vList2"/>
    <dgm:cxn modelId="{931DBD11-4930-4622-836B-784C58F78D43}" type="presParOf" srcId="{1447960B-D9E9-43F5-9A55-B63CCD92E64D}" destId="{CCCF52AF-1DA6-4616-B81D-52662C570463}" srcOrd="4" destOrd="0" presId="urn:microsoft.com/office/officeart/2005/8/layout/vList2"/>
    <dgm:cxn modelId="{2E3DB1AD-DEEE-46DA-A15F-A571CC903943}" type="presParOf" srcId="{1447960B-D9E9-43F5-9A55-B63CCD92E64D}" destId="{9FBAC79C-735E-4C9A-A778-34DEB1FAD2A5}" srcOrd="5" destOrd="0" presId="urn:microsoft.com/office/officeart/2005/8/layout/vList2"/>
    <dgm:cxn modelId="{88846241-B63A-4131-885E-05CB0BCAF312}" type="presParOf" srcId="{1447960B-D9E9-43F5-9A55-B63CCD92E64D}" destId="{F671F7DE-7971-4E5E-A395-5A3D1391182B}"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46227AA8-AF62-48B7-859A-95F54EB26055}" type="doc">
      <dgm:prSet loTypeId="urn:microsoft.com/office/officeart/2005/8/layout/list1" loCatId="list" qsTypeId="urn:microsoft.com/office/officeart/2005/8/quickstyle/simple4" qsCatId="simple" csTypeId="urn:microsoft.com/office/officeart/2005/8/colors/accent0_3" csCatId="mainScheme"/>
      <dgm:spPr/>
      <dgm:t>
        <a:bodyPr/>
        <a:lstStyle/>
        <a:p>
          <a:endParaRPr lang="en-US"/>
        </a:p>
      </dgm:t>
    </dgm:pt>
    <dgm:pt modelId="{E1077ED2-1693-4C4D-897F-5DFB21629200}">
      <dgm:prSet/>
      <dgm:spPr/>
      <dgm:t>
        <a:bodyPr/>
        <a:lstStyle/>
        <a:p>
          <a:r>
            <a:rPr lang="en-US"/>
            <a:t>Shortness of breath</a:t>
          </a:r>
        </a:p>
      </dgm:t>
    </dgm:pt>
    <dgm:pt modelId="{C29282FE-286A-472C-8B6E-B07AE7A19B00}" type="parTrans" cxnId="{94EAE6D7-994A-41F0-8D6B-CD40850CC7ED}">
      <dgm:prSet/>
      <dgm:spPr/>
      <dgm:t>
        <a:bodyPr/>
        <a:lstStyle/>
        <a:p>
          <a:endParaRPr lang="en-US"/>
        </a:p>
      </dgm:t>
    </dgm:pt>
    <dgm:pt modelId="{1FEFD08A-ECD4-4FEE-B5E4-E3805A6282D4}" type="sibTrans" cxnId="{94EAE6D7-994A-41F0-8D6B-CD40850CC7ED}">
      <dgm:prSet/>
      <dgm:spPr/>
      <dgm:t>
        <a:bodyPr/>
        <a:lstStyle/>
        <a:p>
          <a:endParaRPr lang="en-US"/>
        </a:p>
      </dgm:t>
    </dgm:pt>
    <dgm:pt modelId="{651A390F-CD89-487F-9252-054CFA2D5742}">
      <dgm:prSet/>
      <dgm:spPr/>
      <dgm:t>
        <a:bodyPr/>
        <a:lstStyle/>
        <a:p>
          <a:r>
            <a:rPr lang="en-US"/>
            <a:t>Pregnancy related abdominal growth</a:t>
          </a:r>
        </a:p>
      </dgm:t>
    </dgm:pt>
    <dgm:pt modelId="{19FB8A4E-707E-4D57-894E-2415446BBECF}" type="parTrans" cxnId="{CFC10FF8-B6BA-4F01-813F-B3E144F058DB}">
      <dgm:prSet/>
      <dgm:spPr/>
      <dgm:t>
        <a:bodyPr/>
        <a:lstStyle/>
        <a:p>
          <a:endParaRPr lang="en-US"/>
        </a:p>
      </dgm:t>
    </dgm:pt>
    <dgm:pt modelId="{7B8B0C6A-3EC0-482F-9363-D8F6C2E2A546}" type="sibTrans" cxnId="{CFC10FF8-B6BA-4F01-813F-B3E144F058DB}">
      <dgm:prSet/>
      <dgm:spPr/>
      <dgm:t>
        <a:bodyPr/>
        <a:lstStyle/>
        <a:p>
          <a:endParaRPr lang="en-US"/>
        </a:p>
      </dgm:t>
    </dgm:pt>
    <dgm:pt modelId="{CFF22DB7-70D2-4BBC-8976-89A645771F77}">
      <dgm:prSet/>
      <dgm:spPr/>
      <dgm:t>
        <a:bodyPr/>
        <a:lstStyle/>
        <a:p>
          <a:r>
            <a:rPr lang="en-US"/>
            <a:t>PE</a:t>
          </a:r>
        </a:p>
      </dgm:t>
    </dgm:pt>
    <dgm:pt modelId="{EC512210-D3F6-441C-89D5-78E1F4973411}" type="parTrans" cxnId="{F66D206E-BD8E-40D4-9B5C-13C5116F45C6}">
      <dgm:prSet/>
      <dgm:spPr/>
      <dgm:t>
        <a:bodyPr/>
        <a:lstStyle/>
        <a:p>
          <a:endParaRPr lang="en-US"/>
        </a:p>
      </dgm:t>
    </dgm:pt>
    <dgm:pt modelId="{E1AB9C9F-AF11-45BB-B9C9-8F57159824FC}" type="sibTrans" cxnId="{F66D206E-BD8E-40D4-9B5C-13C5116F45C6}">
      <dgm:prSet/>
      <dgm:spPr/>
      <dgm:t>
        <a:bodyPr/>
        <a:lstStyle/>
        <a:p>
          <a:endParaRPr lang="en-US"/>
        </a:p>
      </dgm:t>
    </dgm:pt>
    <dgm:pt modelId="{B9F645F8-CCB1-4E8D-9E62-60510E9B6314}">
      <dgm:prSet/>
      <dgm:spPr/>
      <dgm:t>
        <a:bodyPr/>
        <a:lstStyle/>
        <a:p>
          <a:r>
            <a:rPr lang="en-US"/>
            <a:t>CHF</a:t>
          </a:r>
        </a:p>
      </dgm:t>
    </dgm:pt>
    <dgm:pt modelId="{E9462050-4123-49CE-BB6A-9A1B02775E8C}" type="parTrans" cxnId="{C7B0CFEE-339D-43CB-B7F8-10EC6398F987}">
      <dgm:prSet/>
      <dgm:spPr/>
      <dgm:t>
        <a:bodyPr/>
        <a:lstStyle/>
        <a:p>
          <a:endParaRPr lang="en-US"/>
        </a:p>
      </dgm:t>
    </dgm:pt>
    <dgm:pt modelId="{B7ED00B0-41D5-43A8-9945-FEE2110B646B}" type="sibTrans" cxnId="{C7B0CFEE-339D-43CB-B7F8-10EC6398F987}">
      <dgm:prSet/>
      <dgm:spPr/>
      <dgm:t>
        <a:bodyPr/>
        <a:lstStyle/>
        <a:p>
          <a:endParaRPr lang="en-US"/>
        </a:p>
      </dgm:t>
    </dgm:pt>
    <dgm:pt modelId="{FB178D7F-877D-42ED-9211-1B9AE4303DDB}">
      <dgm:prSet/>
      <dgm:spPr/>
      <dgm:t>
        <a:bodyPr/>
        <a:lstStyle/>
        <a:p>
          <a:r>
            <a:rPr lang="en-US"/>
            <a:t>Chest pain</a:t>
          </a:r>
        </a:p>
      </dgm:t>
    </dgm:pt>
    <dgm:pt modelId="{C829C976-1B58-44A3-9C1A-415DED3877F4}" type="parTrans" cxnId="{ECFE52EB-99CC-4819-BFAF-E3B6D48E68D7}">
      <dgm:prSet/>
      <dgm:spPr/>
      <dgm:t>
        <a:bodyPr/>
        <a:lstStyle/>
        <a:p>
          <a:endParaRPr lang="en-US"/>
        </a:p>
      </dgm:t>
    </dgm:pt>
    <dgm:pt modelId="{04814FAA-B065-4160-9C2C-1C00DE3C0DEA}" type="sibTrans" cxnId="{ECFE52EB-99CC-4819-BFAF-E3B6D48E68D7}">
      <dgm:prSet/>
      <dgm:spPr/>
      <dgm:t>
        <a:bodyPr/>
        <a:lstStyle/>
        <a:p>
          <a:endParaRPr lang="en-US"/>
        </a:p>
      </dgm:t>
    </dgm:pt>
    <dgm:pt modelId="{A6CA1895-7A56-4927-9D57-4328D7EECD41}">
      <dgm:prSet/>
      <dgm:spPr/>
      <dgm:t>
        <a:bodyPr/>
        <a:lstStyle/>
        <a:p>
          <a:r>
            <a:rPr lang="en-US"/>
            <a:t>Cardiomyopathy</a:t>
          </a:r>
        </a:p>
      </dgm:t>
    </dgm:pt>
    <dgm:pt modelId="{7E380B57-227E-4217-9F78-4EDCDB492AF4}" type="parTrans" cxnId="{F16A1CF0-9393-4F3F-A0C2-673F88FDEB60}">
      <dgm:prSet/>
      <dgm:spPr/>
      <dgm:t>
        <a:bodyPr/>
        <a:lstStyle/>
        <a:p>
          <a:endParaRPr lang="en-US"/>
        </a:p>
      </dgm:t>
    </dgm:pt>
    <dgm:pt modelId="{5F4D88E7-84BC-4C0F-9803-3E30C349D55D}" type="sibTrans" cxnId="{F16A1CF0-9393-4F3F-A0C2-673F88FDEB60}">
      <dgm:prSet/>
      <dgm:spPr/>
      <dgm:t>
        <a:bodyPr/>
        <a:lstStyle/>
        <a:p>
          <a:endParaRPr lang="en-US"/>
        </a:p>
      </dgm:t>
    </dgm:pt>
    <dgm:pt modelId="{B4F2B0A4-4C65-4D32-AFC6-0F077D617D60}">
      <dgm:prSet/>
      <dgm:spPr/>
      <dgm:t>
        <a:bodyPr/>
        <a:lstStyle/>
        <a:p>
          <a:r>
            <a:rPr lang="en-US"/>
            <a:t>PE</a:t>
          </a:r>
        </a:p>
      </dgm:t>
    </dgm:pt>
    <dgm:pt modelId="{475A4793-1CBB-4016-A834-92696644483B}" type="parTrans" cxnId="{CA8BBE64-C7BC-447C-9C78-DC58333E8673}">
      <dgm:prSet/>
      <dgm:spPr/>
      <dgm:t>
        <a:bodyPr/>
        <a:lstStyle/>
        <a:p>
          <a:endParaRPr lang="en-US"/>
        </a:p>
      </dgm:t>
    </dgm:pt>
    <dgm:pt modelId="{C8019822-90EC-4E36-93F8-ED441C60FC1F}" type="sibTrans" cxnId="{CA8BBE64-C7BC-447C-9C78-DC58333E8673}">
      <dgm:prSet/>
      <dgm:spPr/>
      <dgm:t>
        <a:bodyPr/>
        <a:lstStyle/>
        <a:p>
          <a:endParaRPr lang="en-US"/>
        </a:p>
      </dgm:t>
    </dgm:pt>
    <dgm:pt modelId="{33FA4C4A-BBCF-4D1D-B07A-3FA6ED412166}">
      <dgm:prSet/>
      <dgm:spPr/>
      <dgm:t>
        <a:bodyPr/>
        <a:lstStyle/>
        <a:p>
          <a:r>
            <a:rPr lang="en-US"/>
            <a:t>Abdominal pain</a:t>
          </a:r>
        </a:p>
      </dgm:t>
    </dgm:pt>
    <dgm:pt modelId="{CD6A1C29-54EF-42AB-A354-E17F2B349695}" type="parTrans" cxnId="{B3CEE011-FF6C-4D9A-82B9-DD9B8A94B7B5}">
      <dgm:prSet/>
      <dgm:spPr/>
      <dgm:t>
        <a:bodyPr/>
        <a:lstStyle/>
        <a:p>
          <a:endParaRPr lang="en-US"/>
        </a:p>
      </dgm:t>
    </dgm:pt>
    <dgm:pt modelId="{2247E0EB-9731-4EF3-A160-42A4DF51A164}" type="sibTrans" cxnId="{B3CEE011-FF6C-4D9A-82B9-DD9B8A94B7B5}">
      <dgm:prSet/>
      <dgm:spPr/>
      <dgm:t>
        <a:bodyPr/>
        <a:lstStyle/>
        <a:p>
          <a:endParaRPr lang="en-US"/>
        </a:p>
      </dgm:t>
    </dgm:pt>
    <dgm:pt modelId="{6F31E56C-7DED-4333-A448-C7A7370B4469}">
      <dgm:prSet/>
      <dgm:spPr/>
      <dgm:t>
        <a:bodyPr/>
        <a:lstStyle/>
        <a:p>
          <a:r>
            <a:rPr lang="en-US"/>
            <a:t>Labor</a:t>
          </a:r>
        </a:p>
      </dgm:t>
    </dgm:pt>
    <dgm:pt modelId="{02414C22-060E-4A7F-ADBF-E51CD5292F3B}" type="parTrans" cxnId="{3A912B64-4246-487D-8CC1-A034BE61BBC5}">
      <dgm:prSet/>
      <dgm:spPr/>
      <dgm:t>
        <a:bodyPr/>
        <a:lstStyle/>
        <a:p>
          <a:endParaRPr lang="en-US"/>
        </a:p>
      </dgm:t>
    </dgm:pt>
    <dgm:pt modelId="{5B780C3D-F078-4503-A8D0-4E2309908C4E}" type="sibTrans" cxnId="{3A912B64-4246-487D-8CC1-A034BE61BBC5}">
      <dgm:prSet/>
      <dgm:spPr/>
      <dgm:t>
        <a:bodyPr/>
        <a:lstStyle/>
        <a:p>
          <a:endParaRPr lang="en-US"/>
        </a:p>
      </dgm:t>
    </dgm:pt>
    <dgm:pt modelId="{DD01CC34-F90A-43BD-95B8-B3249020CC28}">
      <dgm:prSet/>
      <dgm:spPr/>
      <dgm:t>
        <a:bodyPr/>
        <a:lstStyle/>
        <a:p>
          <a:r>
            <a:rPr lang="en-US"/>
            <a:t>Pre-eclampsia</a:t>
          </a:r>
        </a:p>
      </dgm:t>
    </dgm:pt>
    <dgm:pt modelId="{D6D3C738-EBFC-4593-8066-D671C68C4B07}" type="parTrans" cxnId="{3C849067-5467-433F-B72A-B40329F489D7}">
      <dgm:prSet/>
      <dgm:spPr/>
      <dgm:t>
        <a:bodyPr/>
        <a:lstStyle/>
        <a:p>
          <a:endParaRPr lang="en-US"/>
        </a:p>
      </dgm:t>
    </dgm:pt>
    <dgm:pt modelId="{EC41E690-2BA3-45F6-A198-359E3A658F1C}" type="sibTrans" cxnId="{3C849067-5467-433F-B72A-B40329F489D7}">
      <dgm:prSet/>
      <dgm:spPr/>
      <dgm:t>
        <a:bodyPr/>
        <a:lstStyle/>
        <a:p>
          <a:endParaRPr lang="en-US"/>
        </a:p>
      </dgm:t>
    </dgm:pt>
    <dgm:pt modelId="{1497EC31-E050-4BF0-BC07-D13677DFF3A5}">
      <dgm:prSet/>
      <dgm:spPr/>
      <dgm:t>
        <a:bodyPr/>
        <a:lstStyle/>
        <a:p>
          <a:r>
            <a:rPr lang="en-US"/>
            <a:t>HELLP syndrome</a:t>
          </a:r>
        </a:p>
      </dgm:t>
    </dgm:pt>
    <dgm:pt modelId="{DF2873C2-5D27-4735-9F7B-1CEA940E9523}" type="parTrans" cxnId="{C636EE99-E9E2-4B30-89E7-FFAE2097AFA8}">
      <dgm:prSet/>
      <dgm:spPr/>
      <dgm:t>
        <a:bodyPr/>
        <a:lstStyle/>
        <a:p>
          <a:endParaRPr lang="en-US"/>
        </a:p>
      </dgm:t>
    </dgm:pt>
    <dgm:pt modelId="{4BEB4F44-745D-41CE-8AD2-7E478EC57ACC}" type="sibTrans" cxnId="{C636EE99-E9E2-4B30-89E7-FFAE2097AFA8}">
      <dgm:prSet/>
      <dgm:spPr/>
      <dgm:t>
        <a:bodyPr/>
        <a:lstStyle/>
        <a:p>
          <a:endParaRPr lang="en-US"/>
        </a:p>
      </dgm:t>
    </dgm:pt>
    <dgm:pt modelId="{0214FD0D-C4E7-4D96-A9C9-91C610AFDF77}">
      <dgm:prSet/>
      <dgm:spPr/>
      <dgm:t>
        <a:bodyPr/>
        <a:lstStyle/>
        <a:p>
          <a:r>
            <a:rPr lang="en-US"/>
            <a:t>Headache </a:t>
          </a:r>
        </a:p>
      </dgm:t>
    </dgm:pt>
    <dgm:pt modelId="{554A1117-FA72-4DA2-B3D9-E71F79939F1A}" type="parTrans" cxnId="{EBEC6311-D8A2-43BE-812B-F3DE1428622A}">
      <dgm:prSet/>
      <dgm:spPr/>
      <dgm:t>
        <a:bodyPr/>
        <a:lstStyle/>
        <a:p>
          <a:endParaRPr lang="en-US"/>
        </a:p>
      </dgm:t>
    </dgm:pt>
    <dgm:pt modelId="{71DC0F91-238C-45AD-9A1D-DBE8A7713633}" type="sibTrans" cxnId="{EBEC6311-D8A2-43BE-812B-F3DE1428622A}">
      <dgm:prSet/>
      <dgm:spPr/>
      <dgm:t>
        <a:bodyPr/>
        <a:lstStyle/>
        <a:p>
          <a:endParaRPr lang="en-US"/>
        </a:p>
      </dgm:t>
    </dgm:pt>
    <dgm:pt modelId="{B9257BDE-92C4-4735-953A-36048DA42012}">
      <dgm:prSet/>
      <dgm:spPr/>
      <dgm:t>
        <a:bodyPr/>
        <a:lstStyle/>
        <a:p>
          <a:r>
            <a:rPr lang="en-US"/>
            <a:t>Pre-eclampsia</a:t>
          </a:r>
        </a:p>
      </dgm:t>
    </dgm:pt>
    <dgm:pt modelId="{618DE1B4-92EA-44B9-9591-FC2A5AF70C70}" type="parTrans" cxnId="{4607AD5D-91B4-4618-8015-7F87DB17EB51}">
      <dgm:prSet/>
      <dgm:spPr/>
      <dgm:t>
        <a:bodyPr/>
        <a:lstStyle/>
        <a:p>
          <a:endParaRPr lang="en-US"/>
        </a:p>
      </dgm:t>
    </dgm:pt>
    <dgm:pt modelId="{C1E23869-3172-44DB-99E9-D3106E9898F5}" type="sibTrans" cxnId="{4607AD5D-91B4-4618-8015-7F87DB17EB51}">
      <dgm:prSet/>
      <dgm:spPr/>
      <dgm:t>
        <a:bodyPr/>
        <a:lstStyle/>
        <a:p>
          <a:endParaRPr lang="en-US"/>
        </a:p>
      </dgm:t>
    </dgm:pt>
    <dgm:pt modelId="{DB6C2988-6102-44C9-9517-E4D13B787C0D}" type="pres">
      <dgm:prSet presAssocID="{46227AA8-AF62-48B7-859A-95F54EB26055}" presName="linear" presStyleCnt="0">
        <dgm:presLayoutVars>
          <dgm:dir/>
          <dgm:animLvl val="lvl"/>
          <dgm:resizeHandles val="exact"/>
        </dgm:presLayoutVars>
      </dgm:prSet>
      <dgm:spPr/>
    </dgm:pt>
    <dgm:pt modelId="{AC89A27F-C62D-4542-8FF0-A3A14CB0EC90}" type="pres">
      <dgm:prSet presAssocID="{E1077ED2-1693-4C4D-897F-5DFB21629200}" presName="parentLin" presStyleCnt="0"/>
      <dgm:spPr/>
    </dgm:pt>
    <dgm:pt modelId="{D2C9AE79-26B8-45D8-8FEF-AAE47495FA25}" type="pres">
      <dgm:prSet presAssocID="{E1077ED2-1693-4C4D-897F-5DFB21629200}" presName="parentLeftMargin" presStyleLbl="node1" presStyleIdx="0" presStyleCnt="4"/>
      <dgm:spPr/>
    </dgm:pt>
    <dgm:pt modelId="{C42C6EF8-A2D2-47EF-971A-C7679754E5BD}" type="pres">
      <dgm:prSet presAssocID="{E1077ED2-1693-4C4D-897F-5DFB21629200}" presName="parentText" presStyleLbl="node1" presStyleIdx="0" presStyleCnt="4">
        <dgm:presLayoutVars>
          <dgm:chMax val="0"/>
          <dgm:bulletEnabled val="1"/>
        </dgm:presLayoutVars>
      </dgm:prSet>
      <dgm:spPr/>
    </dgm:pt>
    <dgm:pt modelId="{B0F9BF35-5BF0-4844-9A36-E137A02790BE}" type="pres">
      <dgm:prSet presAssocID="{E1077ED2-1693-4C4D-897F-5DFB21629200}" presName="negativeSpace" presStyleCnt="0"/>
      <dgm:spPr/>
    </dgm:pt>
    <dgm:pt modelId="{07AF2620-5CB2-4CB0-9A63-6BDEF6AFE2C1}" type="pres">
      <dgm:prSet presAssocID="{E1077ED2-1693-4C4D-897F-5DFB21629200}" presName="childText" presStyleLbl="conFgAcc1" presStyleIdx="0" presStyleCnt="4">
        <dgm:presLayoutVars>
          <dgm:bulletEnabled val="1"/>
        </dgm:presLayoutVars>
      </dgm:prSet>
      <dgm:spPr/>
    </dgm:pt>
    <dgm:pt modelId="{17E7106C-0E87-4E31-881E-7C494AD730CF}" type="pres">
      <dgm:prSet presAssocID="{1FEFD08A-ECD4-4FEE-B5E4-E3805A6282D4}" presName="spaceBetweenRectangles" presStyleCnt="0"/>
      <dgm:spPr/>
    </dgm:pt>
    <dgm:pt modelId="{907DB5B7-78DB-4570-90A4-0504C7F46387}" type="pres">
      <dgm:prSet presAssocID="{FB178D7F-877D-42ED-9211-1B9AE4303DDB}" presName="parentLin" presStyleCnt="0"/>
      <dgm:spPr/>
    </dgm:pt>
    <dgm:pt modelId="{2674F481-CCCD-4796-B908-2A17C72928D8}" type="pres">
      <dgm:prSet presAssocID="{FB178D7F-877D-42ED-9211-1B9AE4303DDB}" presName="parentLeftMargin" presStyleLbl="node1" presStyleIdx="0" presStyleCnt="4"/>
      <dgm:spPr/>
    </dgm:pt>
    <dgm:pt modelId="{DB35A164-3093-43A4-BC83-2C466630A830}" type="pres">
      <dgm:prSet presAssocID="{FB178D7F-877D-42ED-9211-1B9AE4303DDB}" presName="parentText" presStyleLbl="node1" presStyleIdx="1" presStyleCnt="4">
        <dgm:presLayoutVars>
          <dgm:chMax val="0"/>
          <dgm:bulletEnabled val="1"/>
        </dgm:presLayoutVars>
      </dgm:prSet>
      <dgm:spPr/>
    </dgm:pt>
    <dgm:pt modelId="{9EFF1ACF-0629-41DC-90E1-A04CC36C54F7}" type="pres">
      <dgm:prSet presAssocID="{FB178D7F-877D-42ED-9211-1B9AE4303DDB}" presName="negativeSpace" presStyleCnt="0"/>
      <dgm:spPr/>
    </dgm:pt>
    <dgm:pt modelId="{8CCD828F-023F-48F4-A730-77A4E91A26BE}" type="pres">
      <dgm:prSet presAssocID="{FB178D7F-877D-42ED-9211-1B9AE4303DDB}" presName="childText" presStyleLbl="conFgAcc1" presStyleIdx="1" presStyleCnt="4">
        <dgm:presLayoutVars>
          <dgm:bulletEnabled val="1"/>
        </dgm:presLayoutVars>
      </dgm:prSet>
      <dgm:spPr/>
    </dgm:pt>
    <dgm:pt modelId="{80639259-52C5-4F06-A1F7-CA01CEAEDAE7}" type="pres">
      <dgm:prSet presAssocID="{04814FAA-B065-4160-9C2C-1C00DE3C0DEA}" presName="spaceBetweenRectangles" presStyleCnt="0"/>
      <dgm:spPr/>
    </dgm:pt>
    <dgm:pt modelId="{CFF42269-D51A-4B7C-8E54-69D99DE6B264}" type="pres">
      <dgm:prSet presAssocID="{33FA4C4A-BBCF-4D1D-B07A-3FA6ED412166}" presName="parentLin" presStyleCnt="0"/>
      <dgm:spPr/>
    </dgm:pt>
    <dgm:pt modelId="{C4099116-1925-4FD7-981E-A76D85CA9481}" type="pres">
      <dgm:prSet presAssocID="{33FA4C4A-BBCF-4D1D-B07A-3FA6ED412166}" presName="parentLeftMargin" presStyleLbl="node1" presStyleIdx="1" presStyleCnt="4"/>
      <dgm:spPr/>
    </dgm:pt>
    <dgm:pt modelId="{905353BC-5262-4FFE-A97F-3B6ADC1FD0C6}" type="pres">
      <dgm:prSet presAssocID="{33FA4C4A-BBCF-4D1D-B07A-3FA6ED412166}" presName="parentText" presStyleLbl="node1" presStyleIdx="2" presStyleCnt="4">
        <dgm:presLayoutVars>
          <dgm:chMax val="0"/>
          <dgm:bulletEnabled val="1"/>
        </dgm:presLayoutVars>
      </dgm:prSet>
      <dgm:spPr/>
    </dgm:pt>
    <dgm:pt modelId="{92B0D95D-E28C-41C4-8B4A-6C8BF983D1F8}" type="pres">
      <dgm:prSet presAssocID="{33FA4C4A-BBCF-4D1D-B07A-3FA6ED412166}" presName="negativeSpace" presStyleCnt="0"/>
      <dgm:spPr/>
    </dgm:pt>
    <dgm:pt modelId="{0CAF520E-F11E-4616-9652-0B962679F50B}" type="pres">
      <dgm:prSet presAssocID="{33FA4C4A-BBCF-4D1D-B07A-3FA6ED412166}" presName="childText" presStyleLbl="conFgAcc1" presStyleIdx="2" presStyleCnt="4">
        <dgm:presLayoutVars>
          <dgm:bulletEnabled val="1"/>
        </dgm:presLayoutVars>
      </dgm:prSet>
      <dgm:spPr/>
    </dgm:pt>
    <dgm:pt modelId="{8D43AF70-9688-4924-921C-76AE8520C15C}" type="pres">
      <dgm:prSet presAssocID="{2247E0EB-9731-4EF3-A160-42A4DF51A164}" presName="spaceBetweenRectangles" presStyleCnt="0"/>
      <dgm:spPr/>
    </dgm:pt>
    <dgm:pt modelId="{9344F9E1-684A-4B73-B10F-81651A3F3783}" type="pres">
      <dgm:prSet presAssocID="{0214FD0D-C4E7-4D96-A9C9-91C610AFDF77}" presName="parentLin" presStyleCnt="0"/>
      <dgm:spPr/>
    </dgm:pt>
    <dgm:pt modelId="{B9FE0330-6C16-4285-9EAE-A64FB893EE1E}" type="pres">
      <dgm:prSet presAssocID="{0214FD0D-C4E7-4D96-A9C9-91C610AFDF77}" presName="parentLeftMargin" presStyleLbl="node1" presStyleIdx="2" presStyleCnt="4"/>
      <dgm:spPr/>
    </dgm:pt>
    <dgm:pt modelId="{4887C1AB-BC08-41A5-8A1F-91B4E410A621}" type="pres">
      <dgm:prSet presAssocID="{0214FD0D-C4E7-4D96-A9C9-91C610AFDF77}" presName="parentText" presStyleLbl="node1" presStyleIdx="3" presStyleCnt="4">
        <dgm:presLayoutVars>
          <dgm:chMax val="0"/>
          <dgm:bulletEnabled val="1"/>
        </dgm:presLayoutVars>
      </dgm:prSet>
      <dgm:spPr/>
    </dgm:pt>
    <dgm:pt modelId="{D759F12A-E0AA-46A0-8A96-D8F5C61E7972}" type="pres">
      <dgm:prSet presAssocID="{0214FD0D-C4E7-4D96-A9C9-91C610AFDF77}" presName="negativeSpace" presStyleCnt="0"/>
      <dgm:spPr/>
    </dgm:pt>
    <dgm:pt modelId="{D01D4821-EE16-4495-9EBA-4A08D0B1B83E}" type="pres">
      <dgm:prSet presAssocID="{0214FD0D-C4E7-4D96-A9C9-91C610AFDF77}" presName="childText" presStyleLbl="conFgAcc1" presStyleIdx="3" presStyleCnt="4">
        <dgm:presLayoutVars>
          <dgm:bulletEnabled val="1"/>
        </dgm:presLayoutVars>
      </dgm:prSet>
      <dgm:spPr/>
    </dgm:pt>
  </dgm:ptLst>
  <dgm:cxnLst>
    <dgm:cxn modelId="{EBEC6311-D8A2-43BE-812B-F3DE1428622A}" srcId="{46227AA8-AF62-48B7-859A-95F54EB26055}" destId="{0214FD0D-C4E7-4D96-A9C9-91C610AFDF77}" srcOrd="3" destOrd="0" parTransId="{554A1117-FA72-4DA2-B3D9-E71F79939F1A}" sibTransId="{71DC0F91-238C-45AD-9A1D-DBE8A7713633}"/>
    <dgm:cxn modelId="{B3CEE011-FF6C-4D9A-82B9-DD9B8A94B7B5}" srcId="{46227AA8-AF62-48B7-859A-95F54EB26055}" destId="{33FA4C4A-BBCF-4D1D-B07A-3FA6ED412166}" srcOrd="2" destOrd="0" parTransId="{CD6A1C29-54EF-42AB-A354-E17F2B349695}" sibTransId="{2247E0EB-9731-4EF3-A160-42A4DF51A164}"/>
    <dgm:cxn modelId="{DDB87126-F4D0-4A1F-A8C8-42203B44966D}" type="presOf" srcId="{B9F645F8-CCB1-4E8D-9E62-60510E9B6314}" destId="{07AF2620-5CB2-4CB0-9A63-6BDEF6AFE2C1}" srcOrd="0" destOrd="2" presId="urn:microsoft.com/office/officeart/2005/8/layout/list1"/>
    <dgm:cxn modelId="{49AAE92A-7279-4D42-BE1E-609C23ECB6D6}" type="presOf" srcId="{651A390F-CD89-487F-9252-054CFA2D5742}" destId="{07AF2620-5CB2-4CB0-9A63-6BDEF6AFE2C1}" srcOrd="0" destOrd="0" presId="urn:microsoft.com/office/officeart/2005/8/layout/list1"/>
    <dgm:cxn modelId="{F665D32F-1770-4B31-AB35-E883721763F2}" type="presOf" srcId="{6F31E56C-7DED-4333-A448-C7A7370B4469}" destId="{0CAF520E-F11E-4616-9652-0B962679F50B}" srcOrd="0" destOrd="0" presId="urn:microsoft.com/office/officeart/2005/8/layout/list1"/>
    <dgm:cxn modelId="{DF09EA39-4042-4F7D-ADC4-784CE5ABAA09}" type="presOf" srcId="{33FA4C4A-BBCF-4D1D-B07A-3FA6ED412166}" destId="{905353BC-5262-4FFE-A97F-3B6ADC1FD0C6}" srcOrd="1" destOrd="0" presId="urn:microsoft.com/office/officeart/2005/8/layout/list1"/>
    <dgm:cxn modelId="{CB5DA03B-C854-48CC-9316-90BB5F48D4F7}" type="presOf" srcId="{0214FD0D-C4E7-4D96-A9C9-91C610AFDF77}" destId="{B9FE0330-6C16-4285-9EAE-A64FB893EE1E}" srcOrd="0" destOrd="0" presId="urn:microsoft.com/office/officeart/2005/8/layout/list1"/>
    <dgm:cxn modelId="{213A6845-BC67-46E4-9FDC-BDE4870F37AC}" type="presOf" srcId="{FB178D7F-877D-42ED-9211-1B9AE4303DDB}" destId="{2674F481-CCCD-4796-B908-2A17C72928D8}" srcOrd="0" destOrd="0" presId="urn:microsoft.com/office/officeart/2005/8/layout/list1"/>
    <dgm:cxn modelId="{A4335E4D-B0A2-45F7-8B9B-F2B6D441A79A}" type="presOf" srcId="{0214FD0D-C4E7-4D96-A9C9-91C610AFDF77}" destId="{4887C1AB-BC08-41A5-8A1F-91B4E410A621}" srcOrd="1" destOrd="0" presId="urn:microsoft.com/office/officeart/2005/8/layout/list1"/>
    <dgm:cxn modelId="{4607AD5D-91B4-4618-8015-7F87DB17EB51}" srcId="{0214FD0D-C4E7-4D96-A9C9-91C610AFDF77}" destId="{B9257BDE-92C4-4735-953A-36048DA42012}" srcOrd="0" destOrd="0" parTransId="{618DE1B4-92EA-44B9-9591-FC2A5AF70C70}" sibTransId="{C1E23869-3172-44DB-99E9-D3106E9898F5}"/>
    <dgm:cxn modelId="{3A912B64-4246-487D-8CC1-A034BE61BBC5}" srcId="{33FA4C4A-BBCF-4D1D-B07A-3FA6ED412166}" destId="{6F31E56C-7DED-4333-A448-C7A7370B4469}" srcOrd="0" destOrd="0" parTransId="{02414C22-060E-4A7F-ADBF-E51CD5292F3B}" sibTransId="{5B780C3D-F078-4503-A8D0-4E2309908C4E}"/>
    <dgm:cxn modelId="{CA8BBE64-C7BC-447C-9C78-DC58333E8673}" srcId="{FB178D7F-877D-42ED-9211-1B9AE4303DDB}" destId="{B4F2B0A4-4C65-4D32-AFC6-0F077D617D60}" srcOrd="1" destOrd="0" parTransId="{475A4793-1CBB-4016-A834-92696644483B}" sibTransId="{C8019822-90EC-4E36-93F8-ED441C60FC1F}"/>
    <dgm:cxn modelId="{38372065-CFFD-46C4-8538-DC870D2FCA32}" type="presOf" srcId="{33FA4C4A-BBCF-4D1D-B07A-3FA6ED412166}" destId="{C4099116-1925-4FD7-981E-A76D85CA9481}" srcOrd="0" destOrd="0" presId="urn:microsoft.com/office/officeart/2005/8/layout/list1"/>
    <dgm:cxn modelId="{3C849067-5467-433F-B72A-B40329F489D7}" srcId="{33FA4C4A-BBCF-4D1D-B07A-3FA6ED412166}" destId="{DD01CC34-F90A-43BD-95B8-B3249020CC28}" srcOrd="1" destOrd="0" parTransId="{D6D3C738-EBFC-4593-8066-D671C68C4B07}" sibTransId="{EC41E690-2BA3-45F6-A198-359E3A658F1C}"/>
    <dgm:cxn modelId="{F66D206E-BD8E-40D4-9B5C-13C5116F45C6}" srcId="{E1077ED2-1693-4C4D-897F-5DFB21629200}" destId="{CFF22DB7-70D2-4BBC-8976-89A645771F77}" srcOrd="1" destOrd="0" parTransId="{EC512210-D3F6-441C-89D5-78E1F4973411}" sibTransId="{E1AB9C9F-AF11-45BB-B9C9-8F57159824FC}"/>
    <dgm:cxn modelId="{5D5A5288-99AF-4CCC-9A2F-92A80CEDCBBF}" type="presOf" srcId="{E1077ED2-1693-4C4D-897F-5DFB21629200}" destId="{C42C6EF8-A2D2-47EF-971A-C7679754E5BD}" srcOrd="1" destOrd="0" presId="urn:microsoft.com/office/officeart/2005/8/layout/list1"/>
    <dgm:cxn modelId="{143A3A96-5929-4745-BF81-DEAFE9FB4A61}" type="presOf" srcId="{A6CA1895-7A56-4927-9D57-4328D7EECD41}" destId="{8CCD828F-023F-48F4-A730-77A4E91A26BE}" srcOrd="0" destOrd="0" presId="urn:microsoft.com/office/officeart/2005/8/layout/list1"/>
    <dgm:cxn modelId="{C636EE99-E9E2-4B30-89E7-FFAE2097AFA8}" srcId="{33FA4C4A-BBCF-4D1D-B07A-3FA6ED412166}" destId="{1497EC31-E050-4BF0-BC07-D13677DFF3A5}" srcOrd="2" destOrd="0" parTransId="{DF2873C2-5D27-4735-9F7B-1CEA940E9523}" sibTransId="{4BEB4F44-745D-41CE-8AD2-7E478EC57ACC}"/>
    <dgm:cxn modelId="{B0B27BAA-6509-45FC-A6BC-AC12A4F9B340}" type="presOf" srcId="{46227AA8-AF62-48B7-859A-95F54EB26055}" destId="{DB6C2988-6102-44C9-9517-E4D13B787C0D}" srcOrd="0" destOrd="0" presId="urn:microsoft.com/office/officeart/2005/8/layout/list1"/>
    <dgm:cxn modelId="{A07F8DBA-5F25-4649-A87F-3773EC41EFD2}" type="presOf" srcId="{DD01CC34-F90A-43BD-95B8-B3249020CC28}" destId="{0CAF520E-F11E-4616-9652-0B962679F50B}" srcOrd="0" destOrd="1" presId="urn:microsoft.com/office/officeart/2005/8/layout/list1"/>
    <dgm:cxn modelId="{983AF3BB-1C2D-42F2-8348-05E6AC21617E}" type="presOf" srcId="{FB178D7F-877D-42ED-9211-1B9AE4303DDB}" destId="{DB35A164-3093-43A4-BC83-2C466630A830}" srcOrd="1" destOrd="0" presId="urn:microsoft.com/office/officeart/2005/8/layout/list1"/>
    <dgm:cxn modelId="{05C6D3BE-679C-4C4A-98CA-A226778694EB}" type="presOf" srcId="{1497EC31-E050-4BF0-BC07-D13677DFF3A5}" destId="{0CAF520E-F11E-4616-9652-0B962679F50B}" srcOrd="0" destOrd="2" presId="urn:microsoft.com/office/officeart/2005/8/layout/list1"/>
    <dgm:cxn modelId="{8642DCCD-7D73-409A-A39B-DF7A3519F050}" type="presOf" srcId="{B4F2B0A4-4C65-4D32-AFC6-0F077D617D60}" destId="{8CCD828F-023F-48F4-A730-77A4E91A26BE}" srcOrd="0" destOrd="1" presId="urn:microsoft.com/office/officeart/2005/8/layout/list1"/>
    <dgm:cxn modelId="{94EAE6D7-994A-41F0-8D6B-CD40850CC7ED}" srcId="{46227AA8-AF62-48B7-859A-95F54EB26055}" destId="{E1077ED2-1693-4C4D-897F-5DFB21629200}" srcOrd="0" destOrd="0" parTransId="{C29282FE-286A-472C-8B6E-B07AE7A19B00}" sibTransId="{1FEFD08A-ECD4-4FEE-B5E4-E3805A6282D4}"/>
    <dgm:cxn modelId="{D8DF20DA-88F7-4DCB-BD6F-02FA14BFC027}" type="presOf" srcId="{E1077ED2-1693-4C4D-897F-5DFB21629200}" destId="{D2C9AE79-26B8-45D8-8FEF-AAE47495FA25}" srcOrd="0" destOrd="0" presId="urn:microsoft.com/office/officeart/2005/8/layout/list1"/>
    <dgm:cxn modelId="{4CBB27E1-4189-4BB2-B27F-7CDB7281EED5}" type="presOf" srcId="{B9257BDE-92C4-4735-953A-36048DA42012}" destId="{D01D4821-EE16-4495-9EBA-4A08D0B1B83E}" srcOrd="0" destOrd="0" presId="urn:microsoft.com/office/officeart/2005/8/layout/list1"/>
    <dgm:cxn modelId="{ECFE52EB-99CC-4819-BFAF-E3B6D48E68D7}" srcId="{46227AA8-AF62-48B7-859A-95F54EB26055}" destId="{FB178D7F-877D-42ED-9211-1B9AE4303DDB}" srcOrd="1" destOrd="0" parTransId="{C829C976-1B58-44A3-9C1A-415DED3877F4}" sibTransId="{04814FAA-B065-4160-9C2C-1C00DE3C0DEA}"/>
    <dgm:cxn modelId="{C7B0CFEE-339D-43CB-B7F8-10EC6398F987}" srcId="{E1077ED2-1693-4C4D-897F-5DFB21629200}" destId="{B9F645F8-CCB1-4E8D-9E62-60510E9B6314}" srcOrd="2" destOrd="0" parTransId="{E9462050-4123-49CE-BB6A-9A1B02775E8C}" sibTransId="{B7ED00B0-41D5-43A8-9945-FEE2110B646B}"/>
    <dgm:cxn modelId="{F16A1CF0-9393-4F3F-A0C2-673F88FDEB60}" srcId="{FB178D7F-877D-42ED-9211-1B9AE4303DDB}" destId="{A6CA1895-7A56-4927-9D57-4328D7EECD41}" srcOrd="0" destOrd="0" parTransId="{7E380B57-227E-4217-9F78-4EDCDB492AF4}" sibTransId="{5F4D88E7-84BC-4C0F-9803-3E30C349D55D}"/>
    <dgm:cxn modelId="{457633F7-2AB2-47FB-933B-40988DCBD2B8}" type="presOf" srcId="{CFF22DB7-70D2-4BBC-8976-89A645771F77}" destId="{07AF2620-5CB2-4CB0-9A63-6BDEF6AFE2C1}" srcOrd="0" destOrd="1" presId="urn:microsoft.com/office/officeart/2005/8/layout/list1"/>
    <dgm:cxn modelId="{CFC10FF8-B6BA-4F01-813F-B3E144F058DB}" srcId="{E1077ED2-1693-4C4D-897F-5DFB21629200}" destId="{651A390F-CD89-487F-9252-054CFA2D5742}" srcOrd="0" destOrd="0" parTransId="{19FB8A4E-707E-4D57-894E-2415446BBECF}" sibTransId="{7B8B0C6A-3EC0-482F-9363-D8F6C2E2A546}"/>
    <dgm:cxn modelId="{A3AC919F-5815-4FE5-BA9B-B4728B706164}" type="presParOf" srcId="{DB6C2988-6102-44C9-9517-E4D13B787C0D}" destId="{AC89A27F-C62D-4542-8FF0-A3A14CB0EC90}" srcOrd="0" destOrd="0" presId="urn:microsoft.com/office/officeart/2005/8/layout/list1"/>
    <dgm:cxn modelId="{E81C2260-8910-4EA1-9598-19B64705B5A4}" type="presParOf" srcId="{AC89A27F-C62D-4542-8FF0-A3A14CB0EC90}" destId="{D2C9AE79-26B8-45D8-8FEF-AAE47495FA25}" srcOrd="0" destOrd="0" presId="urn:microsoft.com/office/officeart/2005/8/layout/list1"/>
    <dgm:cxn modelId="{57E98F75-B8B3-4777-9F4C-516558ADF0DA}" type="presParOf" srcId="{AC89A27F-C62D-4542-8FF0-A3A14CB0EC90}" destId="{C42C6EF8-A2D2-47EF-971A-C7679754E5BD}" srcOrd="1" destOrd="0" presId="urn:microsoft.com/office/officeart/2005/8/layout/list1"/>
    <dgm:cxn modelId="{E29F3CEC-04E1-4D4A-B4E3-A0D142BC69A8}" type="presParOf" srcId="{DB6C2988-6102-44C9-9517-E4D13B787C0D}" destId="{B0F9BF35-5BF0-4844-9A36-E137A02790BE}" srcOrd="1" destOrd="0" presId="urn:microsoft.com/office/officeart/2005/8/layout/list1"/>
    <dgm:cxn modelId="{246DBA68-6757-458B-8C73-8D429CA05258}" type="presParOf" srcId="{DB6C2988-6102-44C9-9517-E4D13B787C0D}" destId="{07AF2620-5CB2-4CB0-9A63-6BDEF6AFE2C1}" srcOrd="2" destOrd="0" presId="urn:microsoft.com/office/officeart/2005/8/layout/list1"/>
    <dgm:cxn modelId="{6373468E-07DD-42EC-B3DC-A5395988BB2E}" type="presParOf" srcId="{DB6C2988-6102-44C9-9517-E4D13B787C0D}" destId="{17E7106C-0E87-4E31-881E-7C494AD730CF}" srcOrd="3" destOrd="0" presId="urn:microsoft.com/office/officeart/2005/8/layout/list1"/>
    <dgm:cxn modelId="{6BBCC85D-ACDC-4D9D-8826-A31EDA81BD01}" type="presParOf" srcId="{DB6C2988-6102-44C9-9517-E4D13B787C0D}" destId="{907DB5B7-78DB-4570-90A4-0504C7F46387}" srcOrd="4" destOrd="0" presId="urn:microsoft.com/office/officeart/2005/8/layout/list1"/>
    <dgm:cxn modelId="{B8683152-353C-4C4D-9EA6-5AFD6B2F02C4}" type="presParOf" srcId="{907DB5B7-78DB-4570-90A4-0504C7F46387}" destId="{2674F481-CCCD-4796-B908-2A17C72928D8}" srcOrd="0" destOrd="0" presId="urn:microsoft.com/office/officeart/2005/8/layout/list1"/>
    <dgm:cxn modelId="{D8091F3C-4E05-4752-9AF8-52F573553445}" type="presParOf" srcId="{907DB5B7-78DB-4570-90A4-0504C7F46387}" destId="{DB35A164-3093-43A4-BC83-2C466630A830}" srcOrd="1" destOrd="0" presId="urn:microsoft.com/office/officeart/2005/8/layout/list1"/>
    <dgm:cxn modelId="{3968A946-B99A-4D13-AC65-B6AE8584AB76}" type="presParOf" srcId="{DB6C2988-6102-44C9-9517-E4D13B787C0D}" destId="{9EFF1ACF-0629-41DC-90E1-A04CC36C54F7}" srcOrd="5" destOrd="0" presId="urn:microsoft.com/office/officeart/2005/8/layout/list1"/>
    <dgm:cxn modelId="{1D233201-5DFE-4660-B3BA-F8045F76D321}" type="presParOf" srcId="{DB6C2988-6102-44C9-9517-E4D13B787C0D}" destId="{8CCD828F-023F-48F4-A730-77A4E91A26BE}" srcOrd="6" destOrd="0" presId="urn:microsoft.com/office/officeart/2005/8/layout/list1"/>
    <dgm:cxn modelId="{795ACF72-9266-4C98-B5D6-C7AD762EE0C5}" type="presParOf" srcId="{DB6C2988-6102-44C9-9517-E4D13B787C0D}" destId="{80639259-52C5-4F06-A1F7-CA01CEAEDAE7}" srcOrd="7" destOrd="0" presId="urn:microsoft.com/office/officeart/2005/8/layout/list1"/>
    <dgm:cxn modelId="{28B8EE0E-7747-47E9-95DF-F953B2DDBBAB}" type="presParOf" srcId="{DB6C2988-6102-44C9-9517-E4D13B787C0D}" destId="{CFF42269-D51A-4B7C-8E54-69D99DE6B264}" srcOrd="8" destOrd="0" presId="urn:microsoft.com/office/officeart/2005/8/layout/list1"/>
    <dgm:cxn modelId="{B0EC7E3E-465D-4103-A24C-4D502FF000AD}" type="presParOf" srcId="{CFF42269-D51A-4B7C-8E54-69D99DE6B264}" destId="{C4099116-1925-4FD7-981E-A76D85CA9481}" srcOrd="0" destOrd="0" presId="urn:microsoft.com/office/officeart/2005/8/layout/list1"/>
    <dgm:cxn modelId="{4955458F-9D26-43C9-9BDF-3CBE82A7851A}" type="presParOf" srcId="{CFF42269-D51A-4B7C-8E54-69D99DE6B264}" destId="{905353BC-5262-4FFE-A97F-3B6ADC1FD0C6}" srcOrd="1" destOrd="0" presId="urn:microsoft.com/office/officeart/2005/8/layout/list1"/>
    <dgm:cxn modelId="{B76A4DE9-C208-425A-BF55-7F7055C885F0}" type="presParOf" srcId="{DB6C2988-6102-44C9-9517-E4D13B787C0D}" destId="{92B0D95D-E28C-41C4-8B4A-6C8BF983D1F8}" srcOrd="9" destOrd="0" presId="urn:microsoft.com/office/officeart/2005/8/layout/list1"/>
    <dgm:cxn modelId="{C282A837-F4EC-4553-A368-7116230EEAAF}" type="presParOf" srcId="{DB6C2988-6102-44C9-9517-E4D13B787C0D}" destId="{0CAF520E-F11E-4616-9652-0B962679F50B}" srcOrd="10" destOrd="0" presId="urn:microsoft.com/office/officeart/2005/8/layout/list1"/>
    <dgm:cxn modelId="{8E3781AD-2961-483A-A89A-A95834F337C8}" type="presParOf" srcId="{DB6C2988-6102-44C9-9517-E4D13B787C0D}" destId="{8D43AF70-9688-4924-921C-76AE8520C15C}" srcOrd="11" destOrd="0" presId="urn:microsoft.com/office/officeart/2005/8/layout/list1"/>
    <dgm:cxn modelId="{E9EEF1B3-3E23-4775-980D-450E90DA2DEC}" type="presParOf" srcId="{DB6C2988-6102-44C9-9517-E4D13B787C0D}" destId="{9344F9E1-684A-4B73-B10F-81651A3F3783}" srcOrd="12" destOrd="0" presId="urn:microsoft.com/office/officeart/2005/8/layout/list1"/>
    <dgm:cxn modelId="{BC95FC58-3E68-4CC0-853F-C79FCB385803}" type="presParOf" srcId="{9344F9E1-684A-4B73-B10F-81651A3F3783}" destId="{B9FE0330-6C16-4285-9EAE-A64FB893EE1E}" srcOrd="0" destOrd="0" presId="urn:microsoft.com/office/officeart/2005/8/layout/list1"/>
    <dgm:cxn modelId="{5BCD8807-1F23-449B-B639-D4B808CD8CE2}" type="presParOf" srcId="{9344F9E1-684A-4B73-B10F-81651A3F3783}" destId="{4887C1AB-BC08-41A5-8A1F-91B4E410A621}" srcOrd="1" destOrd="0" presId="urn:microsoft.com/office/officeart/2005/8/layout/list1"/>
    <dgm:cxn modelId="{4288E65E-BCC6-4CF4-834D-892D345A466B}" type="presParOf" srcId="{DB6C2988-6102-44C9-9517-E4D13B787C0D}" destId="{D759F12A-E0AA-46A0-8A96-D8F5C61E7972}" srcOrd="13" destOrd="0" presId="urn:microsoft.com/office/officeart/2005/8/layout/list1"/>
    <dgm:cxn modelId="{2BD14582-082F-43D3-A2EC-161954E319E5}" type="presParOf" srcId="{DB6C2988-6102-44C9-9517-E4D13B787C0D}" destId="{D01D4821-EE16-4495-9EBA-4A08D0B1B83E}" srcOrd="14"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00E66C1A-284F-441D-AA89-A1A141F3F1AC}" type="doc">
      <dgm:prSet loTypeId="urn:microsoft.com/office/officeart/2008/layout/LinedList" loCatId="list" qsTypeId="urn:microsoft.com/office/officeart/2005/8/quickstyle/simple4" qsCatId="simple" csTypeId="urn:microsoft.com/office/officeart/2005/8/colors/accent0_3" csCatId="mainScheme"/>
      <dgm:spPr/>
      <dgm:t>
        <a:bodyPr/>
        <a:lstStyle/>
        <a:p>
          <a:endParaRPr lang="en-US"/>
        </a:p>
      </dgm:t>
    </dgm:pt>
    <dgm:pt modelId="{E3B3934A-D03B-44EB-9C36-078F80C5B436}">
      <dgm:prSet/>
      <dgm:spPr/>
      <dgm:t>
        <a:bodyPr/>
        <a:lstStyle/>
        <a:p>
          <a:r>
            <a:rPr lang="en-US"/>
            <a:t>This patient, presenting to an ED with a “benign” complaint and triaged as an ESI 5, went unrecognized (staff training)</a:t>
          </a:r>
        </a:p>
      </dgm:t>
    </dgm:pt>
    <dgm:pt modelId="{D8A83505-9DE5-42AB-9C26-526365F0BE2C}" type="parTrans" cxnId="{BF669EB4-6E28-45E3-9825-74596E737555}">
      <dgm:prSet/>
      <dgm:spPr/>
      <dgm:t>
        <a:bodyPr/>
        <a:lstStyle/>
        <a:p>
          <a:endParaRPr lang="en-US"/>
        </a:p>
      </dgm:t>
    </dgm:pt>
    <dgm:pt modelId="{165619D8-7C42-4F26-9719-69926AB58D8F}" type="sibTrans" cxnId="{BF669EB4-6E28-45E3-9825-74596E737555}">
      <dgm:prSet/>
      <dgm:spPr/>
      <dgm:t>
        <a:bodyPr/>
        <a:lstStyle/>
        <a:p>
          <a:endParaRPr lang="en-US"/>
        </a:p>
      </dgm:t>
    </dgm:pt>
    <dgm:pt modelId="{6EF9A138-7696-497C-B9A5-80B51AD32C4C}">
      <dgm:prSet/>
      <dgm:spPr/>
      <dgm:t>
        <a:bodyPr/>
        <a:lstStyle/>
        <a:p>
          <a:r>
            <a:rPr lang="en-US"/>
            <a:t>No OB assessment was done (staff training) for pre-eclampsia on the first presentation</a:t>
          </a:r>
        </a:p>
      </dgm:t>
    </dgm:pt>
    <dgm:pt modelId="{91B96C2E-A355-4DA3-A332-42D439F0A3A9}" type="parTrans" cxnId="{B8385F1A-E717-4816-B8F1-A771D4F73D31}">
      <dgm:prSet/>
      <dgm:spPr/>
      <dgm:t>
        <a:bodyPr/>
        <a:lstStyle/>
        <a:p>
          <a:endParaRPr lang="en-US"/>
        </a:p>
      </dgm:t>
    </dgm:pt>
    <dgm:pt modelId="{C91B0650-CD73-45C1-9384-638234BB7D56}" type="sibTrans" cxnId="{B8385F1A-E717-4816-B8F1-A771D4F73D31}">
      <dgm:prSet/>
      <dgm:spPr/>
      <dgm:t>
        <a:bodyPr/>
        <a:lstStyle/>
        <a:p>
          <a:endParaRPr lang="en-US"/>
        </a:p>
      </dgm:t>
    </dgm:pt>
    <dgm:pt modelId="{3FE96903-B49F-4206-8C4A-A736CF7DE851}">
      <dgm:prSet/>
      <dgm:spPr/>
      <dgm:t>
        <a:bodyPr/>
        <a:lstStyle/>
        <a:p>
          <a:r>
            <a:rPr lang="en-US"/>
            <a:t>Recognition of pregnancy-related complications was delayed in the 2</a:t>
          </a:r>
          <a:r>
            <a:rPr lang="en-US" baseline="30000"/>
            <a:t>nd</a:t>
          </a:r>
          <a:r>
            <a:rPr lang="en-US"/>
            <a:t> presentation</a:t>
          </a:r>
        </a:p>
      </dgm:t>
    </dgm:pt>
    <dgm:pt modelId="{BF103B1C-33F0-4C1C-82F7-88D228C362CC}" type="parTrans" cxnId="{B76B7B5B-BB49-4455-80E9-77A7BE23473C}">
      <dgm:prSet/>
      <dgm:spPr/>
      <dgm:t>
        <a:bodyPr/>
        <a:lstStyle/>
        <a:p>
          <a:endParaRPr lang="en-US"/>
        </a:p>
      </dgm:t>
    </dgm:pt>
    <dgm:pt modelId="{8C62D398-00A4-424D-9EE3-BE335331457D}" type="sibTrans" cxnId="{B76B7B5B-BB49-4455-80E9-77A7BE23473C}">
      <dgm:prSet/>
      <dgm:spPr/>
      <dgm:t>
        <a:bodyPr/>
        <a:lstStyle/>
        <a:p>
          <a:endParaRPr lang="en-US"/>
        </a:p>
      </dgm:t>
    </dgm:pt>
    <dgm:pt modelId="{E835466E-9686-4260-AAED-A8CD0549CDB0}">
      <dgm:prSet/>
      <dgm:spPr/>
      <dgm:t>
        <a:bodyPr/>
        <a:lstStyle/>
        <a:p>
          <a:r>
            <a:rPr lang="en-US"/>
            <a:t>No OB consult (Available? Accessible?)</a:t>
          </a:r>
        </a:p>
      </dgm:t>
    </dgm:pt>
    <dgm:pt modelId="{B20E8CAC-A02D-4859-B5FE-7EBBAB677528}" type="parTrans" cxnId="{7DC2F070-EB1B-45C6-8E80-7F375C741D3A}">
      <dgm:prSet/>
      <dgm:spPr/>
      <dgm:t>
        <a:bodyPr/>
        <a:lstStyle/>
        <a:p>
          <a:endParaRPr lang="en-US"/>
        </a:p>
      </dgm:t>
    </dgm:pt>
    <dgm:pt modelId="{A5D1B2DC-6EF7-4D7B-A4FF-D2804F8AD9A3}" type="sibTrans" cxnId="{7DC2F070-EB1B-45C6-8E80-7F375C741D3A}">
      <dgm:prSet/>
      <dgm:spPr/>
      <dgm:t>
        <a:bodyPr/>
        <a:lstStyle/>
        <a:p>
          <a:endParaRPr lang="en-US"/>
        </a:p>
      </dgm:t>
    </dgm:pt>
    <dgm:pt modelId="{039176F4-4AD5-4020-B6E5-65A3405328A4}">
      <dgm:prSet/>
      <dgm:spPr/>
      <dgm:t>
        <a:bodyPr/>
        <a:lstStyle/>
        <a:p>
          <a:r>
            <a:rPr lang="en-US"/>
            <a:t>Transfer process unknown</a:t>
          </a:r>
        </a:p>
      </dgm:t>
    </dgm:pt>
    <dgm:pt modelId="{C237416F-1434-4EE4-AEC4-3BF06E114025}" type="parTrans" cxnId="{465373D6-D093-45F4-AB40-D00772D8DF99}">
      <dgm:prSet/>
      <dgm:spPr/>
      <dgm:t>
        <a:bodyPr/>
        <a:lstStyle/>
        <a:p>
          <a:endParaRPr lang="en-US"/>
        </a:p>
      </dgm:t>
    </dgm:pt>
    <dgm:pt modelId="{17EBA442-CFB9-4A1B-BDA4-1B743E05ABCB}" type="sibTrans" cxnId="{465373D6-D093-45F4-AB40-D00772D8DF99}">
      <dgm:prSet/>
      <dgm:spPr/>
      <dgm:t>
        <a:bodyPr/>
        <a:lstStyle/>
        <a:p>
          <a:endParaRPr lang="en-US"/>
        </a:p>
      </dgm:t>
    </dgm:pt>
    <dgm:pt modelId="{DB08B2BD-D27C-4DA3-84D3-28EB42C1B8B6}" type="pres">
      <dgm:prSet presAssocID="{00E66C1A-284F-441D-AA89-A1A141F3F1AC}" presName="vert0" presStyleCnt="0">
        <dgm:presLayoutVars>
          <dgm:dir/>
          <dgm:animOne val="branch"/>
          <dgm:animLvl val="lvl"/>
        </dgm:presLayoutVars>
      </dgm:prSet>
      <dgm:spPr/>
    </dgm:pt>
    <dgm:pt modelId="{BCEC7EE4-1402-46E8-8787-E51134B06F4C}" type="pres">
      <dgm:prSet presAssocID="{E3B3934A-D03B-44EB-9C36-078F80C5B436}" presName="thickLine" presStyleLbl="alignNode1" presStyleIdx="0" presStyleCnt="5"/>
      <dgm:spPr/>
    </dgm:pt>
    <dgm:pt modelId="{CA25DE45-ED0B-459B-B588-67EF28C0B9EE}" type="pres">
      <dgm:prSet presAssocID="{E3B3934A-D03B-44EB-9C36-078F80C5B436}" presName="horz1" presStyleCnt="0"/>
      <dgm:spPr/>
    </dgm:pt>
    <dgm:pt modelId="{C0FC397D-6BB9-43DB-AB39-587EE97C1336}" type="pres">
      <dgm:prSet presAssocID="{E3B3934A-D03B-44EB-9C36-078F80C5B436}" presName="tx1" presStyleLbl="revTx" presStyleIdx="0" presStyleCnt="5"/>
      <dgm:spPr/>
    </dgm:pt>
    <dgm:pt modelId="{E41A5849-76E9-424F-878B-84A09AB19AC4}" type="pres">
      <dgm:prSet presAssocID="{E3B3934A-D03B-44EB-9C36-078F80C5B436}" presName="vert1" presStyleCnt="0"/>
      <dgm:spPr/>
    </dgm:pt>
    <dgm:pt modelId="{58D4752A-5FC2-498A-A105-4D18B35E22AD}" type="pres">
      <dgm:prSet presAssocID="{6EF9A138-7696-497C-B9A5-80B51AD32C4C}" presName="thickLine" presStyleLbl="alignNode1" presStyleIdx="1" presStyleCnt="5"/>
      <dgm:spPr/>
    </dgm:pt>
    <dgm:pt modelId="{51873B45-8AAF-4D45-A536-AF71F4D7B598}" type="pres">
      <dgm:prSet presAssocID="{6EF9A138-7696-497C-B9A5-80B51AD32C4C}" presName="horz1" presStyleCnt="0"/>
      <dgm:spPr/>
    </dgm:pt>
    <dgm:pt modelId="{95898B97-50DB-4E2B-93D7-73F2D16768F1}" type="pres">
      <dgm:prSet presAssocID="{6EF9A138-7696-497C-B9A5-80B51AD32C4C}" presName="tx1" presStyleLbl="revTx" presStyleIdx="1" presStyleCnt="5"/>
      <dgm:spPr/>
    </dgm:pt>
    <dgm:pt modelId="{C761DC41-CCCF-4D5B-920D-8277AF67FD93}" type="pres">
      <dgm:prSet presAssocID="{6EF9A138-7696-497C-B9A5-80B51AD32C4C}" presName="vert1" presStyleCnt="0"/>
      <dgm:spPr/>
    </dgm:pt>
    <dgm:pt modelId="{6E7B172F-033A-4B30-842F-1C2103C6711B}" type="pres">
      <dgm:prSet presAssocID="{3FE96903-B49F-4206-8C4A-A736CF7DE851}" presName="thickLine" presStyleLbl="alignNode1" presStyleIdx="2" presStyleCnt="5"/>
      <dgm:spPr/>
    </dgm:pt>
    <dgm:pt modelId="{389F50DC-54F9-4E30-A9F6-9261DAA2B6EB}" type="pres">
      <dgm:prSet presAssocID="{3FE96903-B49F-4206-8C4A-A736CF7DE851}" presName="horz1" presStyleCnt="0"/>
      <dgm:spPr/>
    </dgm:pt>
    <dgm:pt modelId="{EE382AD0-242F-45E5-AA73-1036E0DA35E9}" type="pres">
      <dgm:prSet presAssocID="{3FE96903-B49F-4206-8C4A-A736CF7DE851}" presName="tx1" presStyleLbl="revTx" presStyleIdx="2" presStyleCnt="5"/>
      <dgm:spPr/>
    </dgm:pt>
    <dgm:pt modelId="{21CD2B90-C8ED-4A85-9022-F46B7C659BD7}" type="pres">
      <dgm:prSet presAssocID="{3FE96903-B49F-4206-8C4A-A736CF7DE851}" presName="vert1" presStyleCnt="0"/>
      <dgm:spPr/>
    </dgm:pt>
    <dgm:pt modelId="{E3370CDD-4CE3-4B59-924A-3D969E3E0784}" type="pres">
      <dgm:prSet presAssocID="{E835466E-9686-4260-AAED-A8CD0549CDB0}" presName="thickLine" presStyleLbl="alignNode1" presStyleIdx="3" presStyleCnt="5"/>
      <dgm:spPr/>
    </dgm:pt>
    <dgm:pt modelId="{5017366D-95BD-4B7D-99DF-30EF4C65FFA9}" type="pres">
      <dgm:prSet presAssocID="{E835466E-9686-4260-AAED-A8CD0549CDB0}" presName="horz1" presStyleCnt="0"/>
      <dgm:spPr/>
    </dgm:pt>
    <dgm:pt modelId="{E27A7B9B-961D-4277-B401-283E4F35C5C9}" type="pres">
      <dgm:prSet presAssocID="{E835466E-9686-4260-AAED-A8CD0549CDB0}" presName="tx1" presStyleLbl="revTx" presStyleIdx="3" presStyleCnt="5"/>
      <dgm:spPr/>
    </dgm:pt>
    <dgm:pt modelId="{AC44ECFD-FD71-4430-BC38-2677AD5ACB7E}" type="pres">
      <dgm:prSet presAssocID="{E835466E-9686-4260-AAED-A8CD0549CDB0}" presName="vert1" presStyleCnt="0"/>
      <dgm:spPr/>
    </dgm:pt>
    <dgm:pt modelId="{A30CB5C0-96FE-4C13-BE17-89DB4B16E6ED}" type="pres">
      <dgm:prSet presAssocID="{039176F4-4AD5-4020-B6E5-65A3405328A4}" presName="thickLine" presStyleLbl="alignNode1" presStyleIdx="4" presStyleCnt="5"/>
      <dgm:spPr/>
    </dgm:pt>
    <dgm:pt modelId="{5A92721A-8A6E-4EE2-8605-52905CDB6529}" type="pres">
      <dgm:prSet presAssocID="{039176F4-4AD5-4020-B6E5-65A3405328A4}" presName="horz1" presStyleCnt="0"/>
      <dgm:spPr/>
    </dgm:pt>
    <dgm:pt modelId="{46883468-470A-40E8-96D5-6C2F6DB7C988}" type="pres">
      <dgm:prSet presAssocID="{039176F4-4AD5-4020-B6E5-65A3405328A4}" presName="tx1" presStyleLbl="revTx" presStyleIdx="4" presStyleCnt="5"/>
      <dgm:spPr/>
    </dgm:pt>
    <dgm:pt modelId="{FF502313-1103-4F3D-BCBA-810AEDD92853}" type="pres">
      <dgm:prSet presAssocID="{039176F4-4AD5-4020-B6E5-65A3405328A4}" presName="vert1" presStyleCnt="0"/>
      <dgm:spPr/>
    </dgm:pt>
  </dgm:ptLst>
  <dgm:cxnLst>
    <dgm:cxn modelId="{B8385F1A-E717-4816-B8F1-A771D4F73D31}" srcId="{00E66C1A-284F-441D-AA89-A1A141F3F1AC}" destId="{6EF9A138-7696-497C-B9A5-80B51AD32C4C}" srcOrd="1" destOrd="0" parTransId="{91B96C2E-A355-4DA3-A332-42D439F0A3A9}" sibTransId="{C91B0650-CD73-45C1-9384-638234BB7D56}"/>
    <dgm:cxn modelId="{9D2ED039-F219-40FC-93A4-35FD4AFD6BA5}" type="presOf" srcId="{3FE96903-B49F-4206-8C4A-A736CF7DE851}" destId="{EE382AD0-242F-45E5-AA73-1036E0DA35E9}" srcOrd="0" destOrd="0" presId="urn:microsoft.com/office/officeart/2008/layout/LinedList"/>
    <dgm:cxn modelId="{C9C9634B-3EE5-4EAE-B32E-819CC56D3DCC}" type="presOf" srcId="{E3B3934A-D03B-44EB-9C36-078F80C5B436}" destId="{C0FC397D-6BB9-43DB-AB39-587EE97C1336}" srcOrd="0" destOrd="0" presId="urn:microsoft.com/office/officeart/2008/layout/LinedList"/>
    <dgm:cxn modelId="{B76B7B5B-BB49-4455-80E9-77A7BE23473C}" srcId="{00E66C1A-284F-441D-AA89-A1A141F3F1AC}" destId="{3FE96903-B49F-4206-8C4A-A736CF7DE851}" srcOrd="2" destOrd="0" parTransId="{BF103B1C-33F0-4C1C-82F7-88D228C362CC}" sibTransId="{8C62D398-00A4-424D-9EE3-BE335331457D}"/>
    <dgm:cxn modelId="{4430C166-DEAF-45F6-8335-3831EB98E3DD}" type="presOf" srcId="{00E66C1A-284F-441D-AA89-A1A141F3F1AC}" destId="{DB08B2BD-D27C-4DA3-84D3-28EB42C1B8B6}" srcOrd="0" destOrd="0" presId="urn:microsoft.com/office/officeart/2008/layout/LinedList"/>
    <dgm:cxn modelId="{7DC2F070-EB1B-45C6-8E80-7F375C741D3A}" srcId="{00E66C1A-284F-441D-AA89-A1A141F3F1AC}" destId="{E835466E-9686-4260-AAED-A8CD0549CDB0}" srcOrd="3" destOrd="0" parTransId="{B20E8CAC-A02D-4859-B5FE-7EBBAB677528}" sibTransId="{A5D1B2DC-6EF7-4D7B-A4FF-D2804F8AD9A3}"/>
    <dgm:cxn modelId="{0E082878-2A81-4231-B4EB-A3ADF55CA8AC}" type="presOf" srcId="{E835466E-9686-4260-AAED-A8CD0549CDB0}" destId="{E27A7B9B-961D-4277-B401-283E4F35C5C9}" srcOrd="0" destOrd="0" presId="urn:microsoft.com/office/officeart/2008/layout/LinedList"/>
    <dgm:cxn modelId="{BF669EB4-6E28-45E3-9825-74596E737555}" srcId="{00E66C1A-284F-441D-AA89-A1A141F3F1AC}" destId="{E3B3934A-D03B-44EB-9C36-078F80C5B436}" srcOrd="0" destOrd="0" parTransId="{D8A83505-9DE5-42AB-9C26-526365F0BE2C}" sibTransId="{165619D8-7C42-4F26-9719-69926AB58D8F}"/>
    <dgm:cxn modelId="{70DAAEC9-068F-45C8-AED3-5E83D4853DE7}" type="presOf" srcId="{039176F4-4AD5-4020-B6E5-65A3405328A4}" destId="{46883468-470A-40E8-96D5-6C2F6DB7C988}" srcOrd="0" destOrd="0" presId="urn:microsoft.com/office/officeart/2008/layout/LinedList"/>
    <dgm:cxn modelId="{465373D6-D093-45F4-AB40-D00772D8DF99}" srcId="{00E66C1A-284F-441D-AA89-A1A141F3F1AC}" destId="{039176F4-4AD5-4020-B6E5-65A3405328A4}" srcOrd="4" destOrd="0" parTransId="{C237416F-1434-4EE4-AEC4-3BF06E114025}" sibTransId="{17EBA442-CFB9-4A1B-BDA4-1B743E05ABCB}"/>
    <dgm:cxn modelId="{BA0A1FE8-E72E-4BDE-81B7-669C8CE5FCFC}" type="presOf" srcId="{6EF9A138-7696-497C-B9A5-80B51AD32C4C}" destId="{95898B97-50DB-4E2B-93D7-73F2D16768F1}" srcOrd="0" destOrd="0" presId="urn:microsoft.com/office/officeart/2008/layout/LinedList"/>
    <dgm:cxn modelId="{B4EA7C04-AC8F-4890-A3B4-BF239A4E7F56}" type="presParOf" srcId="{DB08B2BD-D27C-4DA3-84D3-28EB42C1B8B6}" destId="{BCEC7EE4-1402-46E8-8787-E51134B06F4C}" srcOrd="0" destOrd="0" presId="urn:microsoft.com/office/officeart/2008/layout/LinedList"/>
    <dgm:cxn modelId="{961CE2FA-856E-46B9-8F81-8E40690356DE}" type="presParOf" srcId="{DB08B2BD-D27C-4DA3-84D3-28EB42C1B8B6}" destId="{CA25DE45-ED0B-459B-B588-67EF28C0B9EE}" srcOrd="1" destOrd="0" presId="urn:microsoft.com/office/officeart/2008/layout/LinedList"/>
    <dgm:cxn modelId="{C120CE0F-4ACC-419F-BE4C-F2DC8939CE5A}" type="presParOf" srcId="{CA25DE45-ED0B-459B-B588-67EF28C0B9EE}" destId="{C0FC397D-6BB9-43DB-AB39-587EE97C1336}" srcOrd="0" destOrd="0" presId="urn:microsoft.com/office/officeart/2008/layout/LinedList"/>
    <dgm:cxn modelId="{EEA5C1D0-1F4A-4040-972B-517DC4A5177A}" type="presParOf" srcId="{CA25DE45-ED0B-459B-B588-67EF28C0B9EE}" destId="{E41A5849-76E9-424F-878B-84A09AB19AC4}" srcOrd="1" destOrd="0" presId="urn:microsoft.com/office/officeart/2008/layout/LinedList"/>
    <dgm:cxn modelId="{135C9799-1192-4453-8E2E-12E44C2F5A4C}" type="presParOf" srcId="{DB08B2BD-D27C-4DA3-84D3-28EB42C1B8B6}" destId="{58D4752A-5FC2-498A-A105-4D18B35E22AD}" srcOrd="2" destOrd="0" presId="urn:microsoft.com/office/officeart/2008/layout/LinedList"/>
    <dgm:cxn modelId="{70CB5920-583B-4D11-BFCA-106CEFB902D3}" type="presParOf" srcId="{DB08B2BD-D27C-4DA3-84D3-28EB42C1B8B6}" destId="{51873B45-8AAF-4D45-A536-AF71F4D7B598}" srcOrd="3" destOrd="0" presId="urn:microsoft.com/office/officeart/2008/layout/LinedList"/>
    <dgm:cxn modelId="{36C1FA5A-2357-4C01-8FA7-DEF9E28168DD}" type="presParOf" srcId="{51873B45-8AAF-4D45-A536-AF71F4D7B598}" destId="{95898B97-50DB-4E2B-93D7-73F2D16768F1}" srcOrd="0" destOrd="0" presId="urn:microsoft.com/office/officeart/2008/layout/LinedList"/>
    <dgm:cxn modelId="{E9A873D6-1704-4097-9414-2CD818A73170}" type="presParOf" srcId="{51873B45-8AAF-4D45-A536-AF71F4D7B598}" destId="{C761DC41-CCCF-4D5B-920D-8277AF67FD93}" srcOrd="1" destOrd="0" presId="urn:microsoft.com/office/officeart/2008/layout/LinedList"/>
    <dgm:cxn modelId="{ECBADF2E-E899-4D02-8235-742B78D4929B}" type="presParOf" srcId="{DB08B2BD-D27C-4DA3-84D3-28EB42C1B8B6}" destId="{6E7B172F-033A-4B30-842F-1C2103C6711B}" srcOrd="4" destOrd="0" presId="urn:microsoft.com/office/officeart/2008/layout/LinedList"/>
    <dgm:cxn modelId="{A79245A8-A353-4CD0-B230-CF7F66704717}" type="presParOf" srcId="{DB08B2BD-D27C-4DA3-84D3-28EB42C1B8B6}" destId="{389F50DC-54F9-4E30-A9F6-9261DAA2B6EB}" srcOrd="5" destOrd="0" presId="urn:microsoft.com/office/officeart/2008/layout/LinedList"/>
    <dgm:cxn modelId="{0A8B28FB-3ADA-4EBC-B4F4-5008EC341264}" type="presParOf" srcId="{389F50DC-54F9-4E30-A9F6-9261DAA2B6EB}" destId="{EE382AD0-242F-45E5-AA73-1036E0DA35E9}" srcOrd="0" destOrd="0" presId="urn:microsoft.com/office/officeart/2008/layout/LinedList"/>
    <dgm:cxn modelId="{51EA220B-BFF2-4702-BF85-102DAC08EBBB}" type="presParOf" srcId="{389F50DC-54F9-4E30-A9F6-9261DAA2B6EB}" destId="{21CD2B90-C8ED-4A85-9022-F46B7C659BD7}" srcOrd="1" destOrd="0" presId="urn:microsoft.com/office/officeart/2008/layout/LinedList"/>
    <dgm:cxn modelId="{926A27D4-1D06-4D79-9D4A-30F3F50A9D0B}" type="presParOf" srcId="{DB08B2BD-D27C-4DA3-84D3-28EB42C1B8B6}" destId="{E3370CDD-4CE3-4B59-924A-3D969E3E0784}" srcOrd="6" destOrd="0" presId="urn:microsoft.com/office/officeart/2008/layout/LinedList"/>
    <dgm:cxn modelId="{6024E3EA-82D9-439C-AB6A-677E0CF3B48B}" type="presParOf" srcId="{DB08B2BD-D27C-4DA3-84D3-28EB42C1B8B6}" destId="{5017366D-95BD-4B7D-99DF-30EF4C65FFA9}" srcOrd="7" destOrd="0" presId="urn:microsoft.com/office/officeart/2008/layout/LinedList"/>
    <dgm:cxn modelId="{BFD15A54-E228-4E89-B3AE-D70B944EF1D4}" type="presParOf" srcId="{5017366D-95BD-4B7D-99DF-30EF4C65FFA9}" destId="{E27A7B9B-961D-4277-B401-283E4F35C5C9}" srcOrd="0" destOrd="0" presId="urn:microsoft.com/office/officeart/2008/layout/LinedList"/>
    <dgm:cxn modelId="{D1A95A59-CE81-47CA-9D49-869E5C658B35}" type="presParOf" srcId="{5017366D-95BD-4B7D-99DF-30EF4C65FFA9}" destId="{AC44ECFD-FD71-4430-BC38-2677AD5ACB7E}" srcOrd="1" destOrd="0" presId="urn:microsoft.com/office/officeart/2008/layout/LinedList"/>
    <dgm:cxn modelId="{450AD864-6D02-4FEB-8ED5-7BCE95CAA2C1}" type="presParOf" srcId="{DB08B2BD-D27C-4DA3-84D3-28EB42C1B8B6}" destId="{A30CB5C0-96FE-4C13-BE17-89DB4B16E6ED}" srcOrd="8" destOrd="0" presId="urn:microsoft.com/office/officeart/2008/layout/LinedList"/>
    <dgm:cxn modelId="{E467C82E-611D-4068-AB5F-751EBBC86D1A}" type="presParOf" srcId="{DB08B2BD-D27C-4DA3-84D3-28EB42C1B8B6}" destId="{5A92721A-8A6E-4EE2-8605-52905CDB6529}" srcOrd="9" destOrd="0" presId="urn:microsoft.com/office/officeart/2008/layout/LinedList"/>
    <dgm:cxn modelId="{3F38694A-87B1-47C5-ADA2-1D29493E1CDC}" type="presParOf" srcId="{5A92721A-8A6E-4EE2-8605-52905CDB6529}" destId="{46883468-470A-40E8-96D5-6C2F6DB7C988}" srcOrd="0" destOrd="0" presId="urn:microsoft.com/office/officeart/2008/layout/LinedList"/>
    <dgm:cxn modelId="{CD49B802-8430-432B-99D2-64F7840FE36B}" type="presParOf" srcId="{5A92721A-8A6E-4EE2-8605-52905CDB6529}" destId="{FF502313-1103-4F3D-BCBA-810AEDD92853}"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7D794884-A4BC-44B2-B78F-C1D2EB7A76C3}" type="doc">
      <dgm:prSet loTypeId="urn:microsoft.com/office/officeart/2005/8/layout/list1" loCatId="list" qsTypeId="urn:microsoft.com/office/officeart/2005/8/quickstyle/simple4" qsCatId="simple" csTypeId="urn:microsoft.com/office/officeart/2005/8/colors/colorful2" csCatId="colorful"/>
      <dgm:spPr/>
      <dgm:t>
        <a:bodyPr/>
        <a:lstStyle/>
        <a:p>
          <a:endParaRPr lang="en-US"/>
        </a:p>
      </dgm:t>
    </dgm:pt>
    <dgm:pt modelId="{CD14E4AC-2908-4CA3-9BE0-8EA4741A67F5}">
      <dgm:prSet/>
      <dgm:spPr/>
      <dgm:t>
        <a:bodyPr/>
        <a:lstStyle/>
        <a:p>
          <a:r>
            <a:rPr lang="en-US"/>
            <a:t>Staff training</a:t>
          </a:r>
        </a:p>
      </dgm:t>
    </dgm:pt>
    <dgm:pt modelId="{51D60BBB-B3D0-4051-B0BE-4B7D42D645AD}" type="parTrans" cxnId="{9A006ADD-1212-4730-B7B3-D31CCE43D753}">
      <dgm:prSet/>
      <dgm:spPr/>
      <dgm:t>
        <a:bodyPr/>
        <a:lstStyle/>
        <a:p>
          <a:endParaRPr lang="en-US"/>
        </a:p>
      </dgm:t>
    </dgm:pt>
    <dgm:pt modelId="{0B92E7BE-D577-469B-AD1E-5E52EC723594}" type="sibTrans" cxnId="{9A006ADD-1212-4730-B7B3-D31CCE43D753}">
      <dgm:prSet/>
      <dgm:spPr/>
      <dgm:t>
        <a:bodyPr/>
        <a:lstStyle/>
        <a:p>
          <a:endParaRPr lang="en-US"/>
        </a:p>
      </dgm:t>
    </dgm:pt>
    <dgm:pt modelId="{2A39D906-1B4A-4D6F-BDE4-14C3507918BE}">
      <dgm:prSet/>
      <dgm:spPr/>
      <dgm:t>
        <a:bodyPr/>
        <a:lstStyle/>
        <a:p>
          <a:r>
            <a:rPr lang="en-US"/>
            <a:t>Triage nurses</a:t>
          </a:r>
        </a:p>
      </dgm:t>
    </dgm:pt>
    <dgm:pt modelId="{BE5B2623-B7AF-476A-9A35-400D73232F67}" type="parTrans" cxnId="{15947740-FAED-4BF9-BA7F-D2B710EFBFDB}">
      <dgm:prSet/>
      <dgm:spPr/>
      <dgm:t>
        <a:bodyPr/>
        <a:lstStyle/>
        <a:p>
          <a:endParaRPr lang="en-US"/>
        </a:p>
      </dgm:t>
    </dgm:pt>
    <dgm:pt modelId="{130622D0-292F-4691-8157-594693E4DEDA}" type="sibTrans" cxnId="{15947740-FAED-4BF9-BA7F-D2B710EFBFDB}">
      <dgm:prSet/>
      <dgm:spPr/>
      <dgm:t>
        <a:bodyPr/>
        <a:lstStyle/>
        <a:p>
          <a:endParaRPr lang="en-US"/>
        </a:p>
      </dgm:t>
    </dgm:pt>
    <dgm:pt modelId="{2076ACD1-DD38-47E6-AA6C-92D0CF7C013D}">
      <dgm:prSet/>
      <dgm:spPr/>
      <dgm:t>
        <a:bodyPr/>
        <a:lstStyle/>
        <a:p>
          <a:r>
            <a:rPr lang="en-US"/>
            <a:t>Staff nurses</a:t>
          </a:r>
        </a:p>
      </dgm:t>
    </dgm:pt>
    <dgm:pt modelId="{C35720D2-24CC-4FC5-A646-C5DDC8739FCE}" type="parTrans" cxnId="{3929CE47-A84C-4182-9094-4623F9EB59A6}">
      <dgm:prSet/>
      <dgm:spPr/>
      <dgm:t>
        <a:bodyPr/>
        <a:lstStyle/>
        <a:p>
          <a:endParaRPr lang="en-US"/>
        </a:p>
      </dgm:t>
    </dgm:pt>
    <dgm:pt modelId="{EDC6E82D-A182-4A2C-B105-BBBC450559CF}" type="sibTrans" cxnId="{3929CE47-A84C-4182-9094-4623F9EB59A6}">
      <dgm:prSet/>
      <dgm:spPr/>
      <dgm:t>
        <a:bodyPr/>
        <a:lstStyle/>
        <a:p>
          <a:endParaRPr lang="en-US"/>
        </a:p>
      </dgm:t>
    </dgm:pt>
    <dgm:pt modelId="{EB1AEBCF-7E0F-472C-AA31-0EC0A5CB7894}">
      <dgm:prSet/>
      <dgm:spPr/>
      <dgm:t>
        <a:bodyPr/>
        <a:lstStyle/>
        <a:p>
          <a:r>
            <a:rPr lang="en-US"/>
            <a:t>Providers</a:t>
          </a:r>
        </a:p>
      </dgm:t>
    </dgm:pt>
    <dgm:pt modelId="{BA5B8A20-2431-49F9-82C3-7CA0D87399D6}" type="parTrans" cxnId="{96E9FC20-E725-4228-9916-40E3E7A6AA25}">
      <dgm:prSet/>
      <dgm:spPr/>
      <dgm:t>
        <a:bodyPr/>
        <a:lstStyle/>
        <a:p>
          <a:endParaRPr lang="en-US"/>
        </a:p>
      </dgm:t>
    </dgm:pt>
    <dgm:pt modelId="{68B4AF93-96E3-4087-8A2E-194E88E4DA74}" type="sibTrans" cxnId="{96E9FC20-E725-4228-9916-40E3E7A6AA25}">
      <dgm:prSet/>
      <dgm:spPr/>
      <dgm:t>
        <a:bodyPr/>
        <a:lstStyle/>
        <a:p>
          <a:endParaRPr lang="en-US"/>
        </a:p>
      </dgm:t>
    </dgm:pt>
    <dgm:pt modelId="{571A3E4F-83BC-429A-9D89-76466113FA35}">
      <dgm:prSet/>
      <dgm:spPr/>
      <dgm:t>
        <a:bodyPr/>
        <a:lstStyle/>
        <a:p>
          <a:r>
            <a:rPr lang="en-US"/>
            <a:t>Protocols</a:t>
          </a:r>
        </a:p>
      </dgm:t>
    </dgm:pt>
    <dgm:pt modelId="{A095D54B-FD30-4F23-9AAA-1FA8DA72A34E}" type="parTrans" cxnId="{2F7E29F1-15D7-414B-81C8-2F66D6C83027}">
      <dgm:prSet/>
      <dgm:spPr/>
      <dgm:t>
        <a:bodyPr/>
        <a:lstStyle/>
        <a:p>
          <a:endParaRPr lang="en-US"/>
        </a:p>
      </dgm:t>
    </dgm:pt>
    <dgm:pt modelId="{AEAD1CD4-3AC4-461A-BA9C-95FD81A34C5D}" type="sibTrans" cxnId="{2F7E29F1-15D7-414B-81C8-2F66D6C83027}">
      <dgm:prSet/>
      <dgm:spPr/>
      <dgm:t>
        <a:bodyPr/>
        <a:lstStyle/>
        <a:p>
          <a:endParaRPr lang="en-US"/>
        </a:p>
      </dgm:t>
    </dgm:pt>
    <dgm:pt modelId="{3A49FB6E-B6DA-4E08-B899-D1C87E138880}">
      <dgm:prSet/>
      <dgm:spPr/>
      <dgm:t>
        <a:bodyPr/>
        <a:lstStyle/>
        <a:p>
          <a:r>
            <a:rPr lang="en-US"/>
            <a:t>Pregnancy and post partum emergencies</a:t>
          </a:r>
        </a:p>
      </dgm:t>
    </dgm:pt>
    <dgm:pt modelId="{CCED9555-996B-4E14-8D4C-30225DF21AD0}" type="parTrans" cxnId="{F85C0C80-8CDA-484D-B9DB-CD52FBCC53E3}">
      <dgm:prSet/>
      <dgm:spPr/>
      <dgm:t>
        <a:bodyPr/>
        <a:lstStyle/>
        <a:p>
          <a:endParaRPr lang="en-US"/>
        </a:p>
      </dgm:t>
    </dgm:pt>
    <dgm:pt modelId="{550E0B5A-F162-416D-A55C-C1ED7FFC61DA}" type="sibTrans" cxnId="{F85C0C80-8CDA-484D-B9DB-CD52FBCC53E3}">
      <dgm:prSet/>
      <dgm:spPr/>
      <dgm:t>
        <a:bodyPr/>
        <a:lstStyle/>
        <a:p>
          <a:endParaRPr lang="en-US"/>
        </a:p>
      </dgm:t>
    </dgm:pt>
    <dgm:pt modelId="{630402F1-6485-44D8-A9B7-2244487F8492}">
      <dgm:prSet/>
      <dgm:spPr/>
      <dgm:t>
        <a:bodyPr/>
        <a:lstStyle/>
        <a:p>
          <a:r>
            <a:rPr lang="en-US"/>
            <a:t>Specifically, pre-eclampsia/eclampsia and HELLP)</a:t>
          </a:r>
        </a:p>
      </dgm:t>
    </dgm:pt>
    <dgm:pt modelId="{09B233B6-F041-4C36-A13F-7F7F0BED1D18}" type="parTrans" cxnId="{DDF29560-FE83-48B9-B8C3-8D1154492BA2}">
      <dgm:prSet/>
      <dgm:spPr/>
      <dgm:t>
        <a:bodyPr/>
        <a:lstStyle/>
        <a:p>
          <a:endParaRPr lang="en-US"/>
        </a:p>
      </dgm:t>
    </dgm:pt>
    <dgm:pt modelId="{B46A9FE4-22B3-4A2C-ADC0-104526069DF2}" type="sibTrans" cxnId="{DDF29560-FE83-48B9-B8C3-8D1154492BA2}">
      <dgm:prSet/>
      <dgm:spPr/>
      <dgm:t>
        <a:bodyPr/>
        <a:lstStyle/>
        <a:p>
          <a:endParaRPr lang="en-US"/>
        </a:p>
      </dgm:t>
    </dgm:pt>
    <dgm:pt modelId="{6DFED695-998E-4324-BE90-20E3A7AAE55A}">
      <dgm:prSet/>
      <dgm:spPr/>
      <dgm:t>
        <a:bodyPr/>
        <a:lstStyle/>
        <a:p>
          <a:r>
            <a:rPr lang="en-US"/>
            <a:t>Supplies </a:t>
          </a:r>
        </a:p>
      </dgm:t>
    </dgm:pt>
    <dgm:pt modelId="{3AC7113B-B397-42E6-A14C-4D848B78823C}" type="parTrans" cxnId="{143C0D21-24DB-4136-92BE-E56854D684CA}">
      <dgm:prSet/>
      <dgm:spPr/>
      <dgm:t>
        <a:bodyPr/>
        <a:lstStyle/>
        <a:p>
          <a:endParaRPr lang="en-US"/>
        </a:p>
      </dgm:t>
    </dgm:pt>
    <dgm:pt modelId="{5C35CCE9-E6AD-498D-B63E-FFF8FC6D8596}" type="sibTrans" cxnId="{143C0D21-24DB-4136-92BE-E56854D684CA}">
      <dgm:prSet/>
      <dgm:spPr/>
      <dgm:t>
        <a:bodyPr/>
        <a:lstStyle/>
        <a:p>
          <a:endParaRPr lang="en-US"/>
        </a:p>
      </dgm:t>
    </dgm:pt>
    <dgm:pt modelId="{C59CEB09-FCDC-4379-9945-BEE03A308B21}">
      <dgm:prSet/>
      <dgm:spPr/>
      <dgm:t>
        <a:bodyPr/>
        <a:lstStyle/>
        <a:p>
          <a:r>
            <a:rPr lang="en-US"/>
            <a:t>Magnesium sulfate</a:t>
          </a:r>
        </a:p>
      </dgm:t>
    </dgm:pt>
    <dgm:pt modelId="{25A2EF98-178F-4838-BBCA-9DB57A051807}" type="parTrans" cxnId="{D6AE0681-313F-44EE-8FD1-7D6F428B14BD}">
      <dgm:prSet/>
      <dgm:spPr/>
      <dgm:t>
        <a:bodyPr/>
        <a:lstStyle/>
        <a:p>
          <a:endParaRPr lang="en-US"/>
        </a:p>
      </dgm:t>
    </dgm:pt>
    <dgm:pt modelId="{D5C1E047-8223-4EDF-8130-60681A5952AE}" type="sibTrans" cxnId="{D6AE0681-313F-44EE-8FD1-7D6F428B14BD}">
      <dgm:prSet/>
      <dgm:spPr/>
      <dgm:t>
        <a:bodyPr/>
        <a:lstStyle/>
        <a:p>
          <a:endParaRPr lang="en-US"/>
        </a:p>
      </dgm:t>
    </dgm:pt>
    <dgm:pt modelId="{DF778A90-DD61-42E5-8BB3-27CC4C984597}">
      <dgm:prSet/>
      <dgm:spPr/>
      <dgm:t>
        <a:bodyPr/>
        <a:lstStyle/>
        <a:p>
          <a:r>
            <a:rPr lang="en-US"/>
            <a:t>OB consult process</a:t>
          </a:r>
        </a:p>
      </dgm:t>
    </dgm:pt>
    <dgm:pt modelId="{21978FA9-E018-44B3-9C12-3AC1DBC2FE50}" type="parTrans" cxnId="{E1302558-4DC5-4506-84DF-0DB445F1ABD4}">
      <dgm:prSet/>
      <dgm:spPr/>
      <dgm:t>
        <a:bodyPr/>
        <a:lstStyle/>
        <a:p>
          <a:endParaRPr lang="en-US"/>
        </a:p>
      </dgm:t>
    </dgm:pt>
    <dgm:pt modelId="{4AA70761-B9CD-40B5-B25D-ADC9A104243F}" type="sibTrans" cxnId="{E1302558-4DC5-4506-84DF-0DB445F1ABD4}">
      <dgm:prSet/>
      <dgm:spPr/>
      <dgm:t>
        <a:bodyPr/>
        <a:lstStyle/>
        <a:p>
          <a:endParaRPr lang="en-US"/>
        </a:p>
      </dgm:t>
    </dgm:pt>
    <dgm:pt modelId="{77C89A56-DF59-4472-AED7-C5EBAD61CE82}">
      <dgm:prSet/>
      <dgm:spPr/>
      <dgm:t>
        <a:bodyPr/>
        <a:lstStyle/>
        <a:p>
          <a:r>
            <a:rPr lang="en-US"/>
            <a:t>With aligned hospital</a:t>
          </a:r>
        </a:p>
      </dgm:t>
    </dgm:pt>
    <dgm:pt modelId="{2A8A22DB-E844-4921-84BC-B12C48A35279}" type="parTrans" cxnId="{519C5F88-13CD-4C09-9797-88A311735E4B}">
      <dgm:prSet/>
      <dgm:spPr/>
      <dgm:t>
        <a:bodyPr/>
        <a:lstStyle/>
        <a:p>
          <a:endParaRPr lang="en-US"/>
        </a:p>
      </dgm:t>
    </dgm:pt>
    <dgm:pt modelId="{78568186-85DA-4760-A2C7-5AE16C5C5F6F}" type="sibTrans" cxnId="{519C5F88-13CD-4C09-9797-88A311735E4B}">
      <dgm:prSet/>
      <dgm:spPr/>
      <dgm:t>
        <a:bodyPr/>
        <a:lstStyle/>
        <a:p>
          <a:endParaRPr lang="en-US"/>
        </a:p>
      </dgm:t>
    </dgm:pt>
    <dgm:pt modelId="{E1E329D1-CF41-4651-9F28-7FCBD48B3476}">
      <dgm:prSet/>
      <dgm:spPr/>
      <dgm:t>
        <a:bodyPr/>
        <a:lstStyle/>
        <a:p>
          <a:r>
            <a:rPr lang="en-US"/>
            <a:t>Transfer process</a:t>
          </a:r>
        </a:p>
      </dgm:t>
    </dgm:pt>
    <dgm:pt modelId="{84376969-E554-4EEB-B184-EBE5F1DE5795}" type="parTrans" cxnId="{A2D047FA-678A-41BC-887B-EE611A64A424}">
      <dgm:prSet/>
      <dgm:spPr/>
      <dgm:t>
        <a:bodyPr/>
        <a:lstStyle/>
        <a:p>
          <a:endParaRPr lang="en-US"/>
        </a:p>
      </dgm:t>
    </dgm:pt>
    <dgm:pt modelId="{3221C0EC-8C0E-4482-930C-6749C20A6A98}" type="sibTrans" cxnId="{A2D047FA-678A-41BC-887B-EE611A64A424}">
      <dgm:prSet/>
      <dgm:spPr/>
      <dgm:t>
        <a:bodyPr/>
        <a:lstStyle/>
        <a:p>
          <a:endParaRPr lang="en-US"/>
        </a:p>
      </dgm:t>
    </dgm:pt>
    <dgm:pt modelId="{F4A39510-3820-4056-827A-10144F61113D}">
      <dgm:prSet/>
      <dgm:spPr/>
      <dgm:t>
        <a:bodyPr/>
        <a:lstStyle/>
        <a:p>
          <a:r>
            <a:rPr lang="en-US"/>
            <a:t>Emergency versus urgent</a:t>
          </a:r>
        </a:p>
      </dgm:t>
    </dgm:pt>
    <dgm:pt modelId="{96B2AFAF-9D4F-494E-9A07-DDA47BEC85F7}" type="parTrans" cxnId="{36A0915B-9232-4054-9863-382E90122DB5}">
      <dgm:prSet/>
      <dgm:spPr/>
      <dgm:t>
        <a:bodyPr/>
        <a:lstStyle/>
        <a:p>
          <a:endParaRPr lang="en-US"/>
        </a:p>
      </dgm:t>
    </dgm:pt>
    <dgm:pt modelId="{BDFD1C85-E3AC-4C3E-A740-042E1A425202}" type="sibTrans" cxnId="{36A0915B-9232-4054-9863-382E90122DB5}">
      <dgm:prSet/>
      <dgm:spPr/>
      <dgm:t>
        <a:bodyPr/>
        <a:lstStyle/>
        <a:p>
          <a:endParaRPr lang="en-US"/>
        </a:p>
      </dgm:t>
    </dgm:pt>
    <dgm:pt modelId="{B2EDC0CE-1941-45C6-906A-41F4667060F8}" type="pres">
      <dgm:prSet presAssocID="{7D794884-A4BC-44B2-B78F-C1D2EB7A76C3}" presName="linear" presStyleCnt="0">
        <dgm:presLayoutVars>
          <dgm:dir/>
          <dgm:animLvl val="lvl"/>
          <dgm:resizeHandles val="exact"/>
        </dgm:presLayoutVars>
      </dgm:prSet>
      <dgm:spPr/>
    </dgm:pt>
    <dgm:pt modelId="{384F96EB-2F37-4383-A37A-D7137C755025}" type="pres">
      <dgm:prSet presAssocID="{CD14E4AC-2908-4CA3-9BE0-8EA4741A67F5}" presName="parentLin" presStyleCnt="0"/>
      <dgm:spPr/>
    </dgm:pt>
    <dgm:pt modelId="{66620CA0-6CA4-4B8E-AFF1-C50C9D9810A3}" type="pres">
      <dgm:prSet presAssocID="{CD14E4AC-2908-4CA3-9BE0-8EA4741A67F5}" presName="parentLeftMargin" presStyleLbl="node1" presStyleIdx="0" presStyleCnt="5"/>
      <dgm:spPr/>
    </dgm:pt>
    <dgm:pt modelId="{3D8A428A-9326-4570-99CC-BA5914D84F71}" type="pres">
      <dgm:prSet presAssocID="{CD14E4AC-2908-4CA3-9BE0-8EA4741A67F5}" presName="parentText" presStyleLbl="node1" presStyleIdx="0" presStyleCnt="5">
        <dgm:presLayoutVars>
          <dgm:chMax val="0"/>
          <dgm:bulletEnabled val="1"/>
        </dgm:presLayoutVars>
      </dgm:prSet>
      <dgm:spPr/>
    </dgm:pt>
    <dgm:pt modelId="{9A56BF00-5675-40DC-8A94-E5B80FB99140}" type="pres">
      <dgm:prSet presAssocID="{CD14E4AC-2908-4CA3-9BE0-8EA4741A67F5}" presName="negativeSpace" presStyleCnt="0"/>
      <dgm:spPr/>
    </dgm:pt>
    <dgm:pt modelId="{EA4AB78A-AEF7-4494-AE88-7B7ED77695A2}" type="pres">
      <dgm:prSet presAssocID="{CD14E4AC-2908-4CA3-9BE0-8EA4741A67F5}" presName="childText" presStyleLbl="conFgAcc1" presStyleIdx="0" presStyleCnt="5">
        <dgm:presLayoutVars>
          <dgm:bulletEnabled val="1"/>
        </dgm:presLayoutVars>
      </dgm:prSet>
      <dgm:spPr/>
    </dgm:pt>
    <dgm:pt modelId="{CBC04F40-7D94-4358-8577-EB7B72990272}" type="pres">
      <dgm:prSet presAssocID="{0B92E7BE-D577-469B-AD1E-5E52EC723594}" presName="spaceBetweenRectangles" presStyleCnt="0"/>
      <dgm:spPr/>
    </dgm:pt>
    <dgm:pt modelId="{14C1355A-A35F-4892-B5F0-7915A39D5627}" type="pres">
      <dgm:prSet presAssocID="{571A3E4F-83BC-429A-9D89-76466113FA35}" presName="parentLin" presStyleCnt="0"/>
      <dgm:spPr/>
    </dgm:pt>
    <dgm:pt modelId="{1033A75A-B610-46B1-A9AC-533D278B136C}" type="pres">
      <dgm:prSet presAssocID="{571A3E4F-83BC-429A-9D89-76466113FA35}" presName="parentLeftMargin" presStyleLbl="node1" presStyleIdx="0" presStyleCnt="5"/>
      <dgm:spPr/>
    </dgm:pt>
    <dgm:pt modelId="{DEC38150-5A8D-4012-BC04-E9DA8B8C23CB}" type="pres">
      <dgm:prSet presAssocID="{571A3E4F-83BC-429A-9D89-76466113FA35}" presName="parentText" presStyleLbl="node1" presStyleIdx="1" presStyleCnt="5">
        <dgm:presLayoutVars>
          <dgm:chMax val="0"/>
          <dgm:bulletEnabled val="1"/>
        </dgm:presLayoutVars>
      </dgm:prSet>
      <dgm:spPr/>
    </dgm:pt>
    <dgm:pt modelId="{D4316B1D-300C-459D-A767-8513F0D2D2AB}" type="pres">
      <dgm:prSet presAssocID="{571A3E4F-83BC-429A-9D89-76466113FA35}" presName="negativeSpace" presStyleCnt="0"/>
      <dgm:spPr/>
    </dgm:pt>
    <dgm:pt modelId="{18A78948-2FA3-4D6E-9FD6-FF80A217A5F7}" type="pres">
      <dgm:prSet presAssocID="{571A3E4F-83BC-429A-9D89-76466113FA35}" presName="childText" presStyleLbl="conFgAcc1" presStyleIdx="1" presStyleCnt="5">
        <dgm:presLayoutVars>
          <dgm:bulletEnabled val="1"/>
        </dgm:presLayoutVars>
      </dgm:prSet>
      <dgm:spPr/>
    </dgm:pt>
    <dgm:pt modelId="{454202A4-88A8-4710-A66C-6C3A6ECD2119}" type="pres">
      <dgm:prSet presAssocID="{AEAD1CD4-3AC4-461A-BA9C-95FD81A34C5D}" presName="spaceBetweenRectangles" presStyleCnt="0"/>
      <dgm:spPr/>
    </dgm:pt>
    <dgm:pt modelId="{7826BD2C-C180-46AB-AF1A-2F13C9721A37}" type="pres">
      <dgm:prSet presAssocID="{6DFED695-998E-4324-BE90-20E3A7AAE55A}" presName="parentLin" presStyleCnt="0"/>
      <dgm:spPr/>
    </dgm:pt>
    <dgm:pt modelId="{FC256F32-2D9E-4CBE-9782-7CFC4359E005}" type="pres">
      <dgm:prSet presAssocID="{6DFED695-998E-4324-BE90-20E3A7AAE55A}" presName="parentLeftMargin" presStyleLbl="node1" presStyleIdx="1" presStyleCnt="5"/>
      <dgm:spPr/>
    </dgm:pt>
    <dgm:pt modelId="{FD859A2A-48C3-46D3-9FBD-B4E5303D8572}" type="pres">
      <dgm:prSet presAssocID="{6DFED695-998E-4324-BE90-20E3A7AAE55A}" presName="parentText" presStyleLbl="node1" presStyleIdx="2" presStyleCnt="5">
        <dgm:presLayoutVars>
          <dgm:chMax val="0"/>
          <dgm:bulletEnabled val="1"/>
        </dgm:presLayoutVars>
      </dgm:prSet>
      <dgm:spPr/>
    </dgm:pt>
    <dgm:pt modelId="{92933588-100A-49FB-8F5A-D7113253CFA3}" type="pres">
      <dgm:prSet presAssocID="{6DFED695-998E-4324-BE90-20E3A7AAE55A}" presName="negativeSpace" presStyleCnt="0"/>
      <dgm:spPr/>
    </dgm:pt>
    <dgm:pt modelId="{E17B9161-A3A3-4C61-9487-BF5A35451685}" type="pres">
      <dgm:prSet presAssocID="{6DFED695-998E-4324-BE90-20E3A7AAE55A}" presName="childText" presStyleLbl="conFgAcc1" presStyleIdx="2" presStyleCnt="5">
        <dgm:presLayoutVars>
          <dgm:bulletEnabled val="1"/>
        </dgm:presLayoutVars>
      </dgm:prSet>
      <dgm:spPr/>
    </dgm:pt>
    <dgm:pt modelId="{025DBFAB-763A-4FAC-91CA-69A621D44FD5}" type="pres">
      <dgm:prSet presAssocID="{5C35CCE9-E6AD-498D-B63E-FFF8FC6D8596}" presName="spaceBetweenRectangles" presStyleCnt="0"/>
      <dgm:spPr/>
    </dgm:pt>
    <dgm:pt modelId="{C7765193-CEC6-4BED-9983-29EF9CD47211}" type="pres">
      <dgm:prSet presAssocID="{DF778A90-DD61-42E5-8BB3-27CC4C984597}" presName="parentLin" presStyleCnt="0"/>
      <dgm:spPr/>
    </dgm:pt>
    <dgm:pt modelId="{EFACC29C-21FB-48F5-8F79-791F120D0C58}" type="pres">
      <dgm:prSet presAssocID="{DF778A90-DD61-42E5-8BB3-27CC4C984597}" presName="parentLeftMargin" presStyleLbl="node1" presStyleIdx="2" presStyleCnt="5"/>
      <dgm:spPr/>
    </dgm:pt>
    <dgm:pt modelId="{9A3D3433-F0FB-4157-87DB-0F45C75F0F75}" type="pres">
      <dgm:prSet presAssocID="{DF778A90-DD61-42E5-8BB3-27CC4C984597}" presName="parentText" presStyleLbl="node1" presStyleIdx="3" presStyleCnt="5">
        <dgm:presLayoutVars>
          <dgm:chMax val="0"/>
          <dgm:bulletEnabled val="1"/>
        </dgm:presLayoutVars>
      </dgm:prSet>
      <dgm:spPr/>
    </dgm:pt>
    <dgm:pt modelId="{BB83E71A-3EB5-41B4-8AE9-BD8ED06B44D1}" type="pres">
      <dgm:prSet presAssocID="{DF778A90-DD61-42E5-8BB3-27CC4C984597}" presName="negativeSpace" presStyleCnt="0"/>
      <dgm:spPr/>
    </dgm:pt>
    <dgm:pt modelId="{F77781BE-09F7-40F9-BCEB-23B5D534AD58}" type="pres">
      <dgm:prSet presAssocID="{DF778A90-DD61-42E5-8BB3-27CC4C984597}" presName="childText" presStyleLbl="conFgAcc1" presStyleIdx="3" presStyleCnt="5">
        <dgm:presLayoutVars>
          <dgm:bulletEnabled val="1"/>
        </dgm:presLayoutVars>
      </dgm:prSet>
      <dgm:spPr/>
    </dgm:pt>
    <dgm:pt modelId="{FFBC7F76-4ABB-4A44-AA0A-830755442314}" type="pres">
      <dgm:prSet presAssocID="{4AA70761-B9CD-40B5-B25D-ADC9A104243F}" presName="spaceBetweenRectangles" presStyleCnt="0"/>
      <dgm:spPr/>
    </dgm:pt>
    <dgm:pt modelId="{582E8731-E584-4071-B3A6-70E8FB766423}" type="pres">
      <dgm:prSet presAssocID="{E1E329D1-CF41-4651-9F28-7FCBD48B3476}" presName="parentLin" presStyleCnt="0"/>
      <dgm:spPr/>
    </dgm:pt>
    <dgm:pt modelId="{25F34F1E-F93D-4071-8801-DB3EA68BC82B}" type="pres">
      <dgm:prSet presAssocID="{E1E329D1-CF41-4651-9F28-7FCBD48B3476}" presName="parentLeftMargin" presStyleLbl="node1" presStyleIdx="3" presStyleCnt="5"/>
      <dgm:spPr/>
    </dgm:pt>
    <dgm:pt modelId="{FBBDDC74-CE2E-4CB5-8BA7-B8FD85F8ED7C}" type="pres">
      <dgm:prSet presAssocID="{E1E329D1-CF41-4651-9F28-7FCBD48B3476}" presName="parentText" presStyleLbl="node1" presStyleIdx="4" presStyleCnt="5">
        <dgm:presLayoutVars>
          <dgm:chMax val="0"/>
          <dgm:bulletEnabled val="1"/>
        </dgm:presLayoutVars>
      </dgm:prSet>
      <dgm:spPr/>
    </dgm:pt>
    <dgm:pt modelId="{CFCAD753-ACEE-4535-A9CB-0118FED777C3}" type="pres">
      <dgm:prSet presAssocID="{E1E329D1-CF41-4651-9F28-7FCBD48B3476}" presName="negativeSpace" presStyleCnt="0"/>
      <dgm:spPr/>
    </dgm:pt>
    <dgm:pt modelId="{213DB3C2-2BFA-44D6-BF6D-615D820FDA27}" type="pres">
      <dgm:prSet presAssocID="{E1E329D1-CF41-4651-9F28-7FCBD48B3476}" presName="childText" presStyleLbl="conFgAcc1" presStyleIdx="4" presStyleCnt="5">
        <dgm:presLayoutVars>
          <dgm:bulletEnabled val="1"/>
        </dgm:presLayoutVars>
      </dgm:prSet>
      <dgm:spPr/>
    </dgm:pt>
  </dgm:ptLst>
  <dgm:cxnLst>
    <dgm:cxn modelId="{0A7C1D0C-4EC0-42B9-A662-6D124298DFD7}" type="presOf" srcId="{77C89A56-DF59-4472-AED7-C5EBAD61CE82}" destId="{F77781BE-09F7-40F9-BCEB-23B5D534AD58}" srcOrd="0" destOrd="0" presId="urn:microsoft.com/office/officeart/2005/8/layout/list1"/>
    <dgm:cxn modelId="{96E9FC20-E725-4228-9916-40E3E7A6AA25}" srcId="{CD14E4AC-2908-4CA3-9BE0-8EA4741A67F5}" destId="{EB1AEBCF-7E0F-472C-AA31-0EC0A5CB7894}" srcOrd="2" destOrd="0" parTransId="{BA5B8A20-2431-49F9-82C3-7CA0D87399D6}" sibTransId="{68B4AF93-96E3-4087-8A2E-194E88E4DA74}"/>
    <dgm:cxn modelId="{143C0D21-24DB-4136-92BE-E56854D684CA}" srcId="{7D794884-A4BC-44B2-B78F-C1D2EB7A76C3}" destId="{6DFED695-998E-4324-BE90-20E3A7AAE55A}" srcOrd="2" destOrd="0" parTransId="{3AC7113B-B397-42E6-A14C-4D848B78823C}" sibTransId="{5C35CCE9-E6AD-498D-B63E-FFF8FC6D8596}"/>
    <dgm:cxn modelId="{47999621-62E1-4DB3-8547-DC307A28529D}" type="presOf" srcId="{DF778A90-DD61-42E5-8BB3-27CC4C984597}" destId="{9A3D3433-F0FB-4157-87DB-0F45C75F0F75}" srcOrd="1" destOrd="0" presId="urn:microsoft.com/office/officeart/2005/8/layout/list1"/>
    <dgm:cxn modelId="{ABC0C121-F272-43D0-A2AF-97E852FE853D}" type="presOf" srcId="{DF778A90-DD61-42E5-8BB3-27CC4C984597}" destId="{EFACC29C-21FB-48F5-8F79-791F120D0C58}" srcOrd="0" destOrd="0" presId="urn:microsoft.com/office/officeart/2005/8/layout/list1"/>
    <dgm:cxn modelId="{B0856628-2FF2-4579-B087-340EB3E8ABF7}" type="presOf" srcId="{3A49FB6E-B6DA-4E08-B899-D1C87E138880}" destId="{18A78948-2FA3-4D6E-9FD6-FF80A217A5F7}" srcOrd="0" destOrd="0" presId="urn:microsoft.com/office/officeart/2005/8/layout/list1"/>
    <dgm:cxn modelId="{003F6730-C8BF-455B-9937-BF1C43007A15}" type="presOf" srcId="{CD14E4AC-2908-4CA3-9BE0-8EA4741A67F5}" destId="{3D8A428A-9326-4570-99CC-BA5914D84F71}" srcOrd="1" destOrd="0" presId="urn:microsoft.com/office/officeart/2005/8/layout/list1"/>
    <dgm:cxn modelId="{1292773E-921B-4F91-B9AF-E52E819761EB}" type="presOf" srcId="{EB1AEBCF-7E0F-472C-AA31-0EC0A5CB7894}" destId="{EA4AB78A-AEF7-4494-AE88-7B7ED77695A2}" srcOrd="0" destOrd="2" presId="urn:microsoft.com/office/officeart/2005/8/layout/list1"/>
    <dgm:cxn modelId="{15947740-FAED-4BF9-BA7F-D2B710EFBFDB}" srcId="{CD14E4AC-2908-4CA3-9BE0-8EA4741A67F5}" destId="{2A39D906-1B4A-4D6F-BDE4-14C3507918BE}" srcOrd="0" destOrd="0" parTransId="{BE5B2623-B7AF-476A-9A35-400D73232F67}" sibTransId="{130622D0-292F-4691-8157-594693E4DEDA}"/>
    <dgm:cxn modelId="{3A7FF042-8A94-46AC-AA3A-7A0E00B89DA6}" type="presOf" srcId="{630402F1-6485-44D8-A9B7-2244487F8492}" destId="{18A78948-2FA3-4D6E-9FD6-FF80A217A5F7}" srcOrd="0" destOrd="1" presId="urn:microsoft.com/office/officeart/2005/8/layout/list1"/>
    <dgm:cxn modelId="{91CD4D44-9F04-4347-A6AC-A4AFCC150D71}" type="presOf" srcId="{571A3E4F-83BC-429A-9D89-76466113FA35}" destId="{1033A75A-B610-46B1-A9AC-533D278B136C}" srcOrd="0" destOrd="0" presId="urn:microsoft.com/office/officeart/2005/8/layout/list1"/>
    <dgm:cxn modelId="{3929CE47-A84C-4182-9094-4623F9EB59A6}" srcId="{CD14E4AC-2908-4CA3-9BE0-8EA4741A67F5}" destId="{2076ACD1-DD38-47E6-AA6C-92D0CF7C013D}" srcOrd="1" destOrd="0" parTransId="{C35720D2-24CC-4FC5-A646-C5DDC8739FCE}" sibTransId="{EDC6E82D-A182-4A2C-B105-BBBC450559CF}"/>
    <dgm:cxn modelId="{3186424A-6DF0-44CE-8561-17B03B2AFE7E}" type="presOf" srcId="{CD14E4AC-2908-4CA3-9BE0-8EA4741A67F5}" destId="{66620CA0-6CA4-4B8E-AFF1-C50C9D9810A3}" srcOrd="0" destOrd="0" presId="urn:microsoft.com/office/officeart/2005/8/layout/list1"/>
    <dgm:cxn modelId="{7C80B953-758A-4D90-B83D-CBD279CB592A}" type="presOf" srcId="{C59CEB09-FCDC-4379-9945-BEE03A308B21}" destId="{E17B9161-A3A3-4C61-9487-BF5A35451685}" srcOrd="0" destOrd="0" presId="urn:microsoft.com/office/officeart/2005/8/layout/list1"/>
    <dgm:cxn modelId="{DF048455-FAEB-4887-8130-49FD153A6294}" type="presOf" srcId="{7D794884-A4BC-44B2-B78F-C1D2EB7A76C3}" destId="{B2EDC0CE-1941-45C6-906A-41F4667060F8}" srcOrd="0" destOrd="0" presId="urn:microsoft.com/office/officeart/2005/8/layout/list1"/>
    <dgm:cxn modelId="{E1302558-4DC5-4506-84DF-0DB445F1ABD4}" srcId="{7D794884-A4BC-44B2-B78F-C1D2EB7A76C3}" destId="{DF778A90-DD61-42E5-8BB3-27CC4C984597}" srcOrd="3" destOrd="0" parTransId="{21978FA9-E018-44B3-9C12-3AC1DBC2FE50}" sibTransId="{4AA70761-B9CD-40B5-B25D-ADC9A104243F}"/>
    <dgm:cxn modelId="{36A0915B-9232-4054-9863-382E90122DB5}" srcId="{E1E329D1-CF41-4651-9F28-7FCBD48B3476}" destId="{F4A39510-3820-4056-827A-10144F61113D}" srcOrd="0" destOrd="0" parTransId="{96B2AFAF-9D4F-494E-9A07-DDA47BEC85F7}" sibTransId="{BDFD1C85-E3AC-4C3E-A740-042E1A425202}"/>
    <dgm:cxn modelId="{DDF29560-FE83-48B9-B8C3-8D1154492BA2}" srcId="{3A49FB6E-B6DA-4E08-B899-D1C87E138880}" destId="{630402F1-6485-44D8-A9B7-2244487F8492}" srcOrd="0" destOrd="0" parTransId="{09B233B6-F041-4C36-A13F-7F7F0BED1D18}" sibTransId="{B46A9FE4-22B3-4A2C-ADC0-104526069DF2}"/>
    <dgm:cxn modelId="{2BD8C775-D42D-4B34-A05C-57A5C828B8DC}" type="presOf" srcId="{F4A39510-3820-4056-827A-10144F61113D}" destId="{213DB3C2-2BFA-44D6-BF6D-615D820FDA27}" srcOrd="0" destOrd="0" presId="urn:microsoft.com/office/officeart/2005/8/layout/list1"/>
    <dgm:cxn modelId="{F85C0C80-8CDA-484D-B9DB-CD52FBCC53E3}" srcId="{571A3E4F-83BC-429A-9D89-76466113FA35}" destId="{3A49FB6E-B6DA-4E08-B899-D1C87E138880}" srcOrd="0" destOrd="0" parTransId="{CCED9555-996B-4E14-8D4C-30225DF21AD0}" sibTransId="{550E0B5A-F162-416D-A55C-C1ED7FFC61DA}"/>
    <dgm:cxn modelId="{D6AE0681-313F-44EE-8FD1-7D6F428B14BD}" srcId="{6DFED695-998E-4324-BE90-20E3A7AAE55A}" destId="{C59CEB09-FCDC-4379-9945-BEE03A308B21}" srcOrd="0" destOrd="0" parTransId="{25A2EF98-178F-4838-BBCA-9DB57A051807}" sibTransId="{D5C1E047-8223-4EDF-8130-60681A5952AE}"/>
    <dgm:cxn modelId="{519C5F88-13CD-4C09-9797-88A311735E4B}" srcId="{DF778A90-DD61-42E5-8BB3-27CC4C984597}" destId="{77C89A56-DF59-4472-AED7-C5EBAD61CE82}" srcOrd="0" destOrd="0" parTransId="{2A8A22DB-E844-4921-84BC-B12C48A35279}" sibTransId="{78568186-85DA-4760-A2C7-5AE16C5C5F6F}"/>
    <dgm:cxn modelId="{4E250F93-320B-4DA6-8F03-BAC4E126399A}" type="presOf" srcId="{6DFED695-998E-4324-BE90-20E3A7AAE55A}" destId="{FC256F32-2D9E-4CBE-9782-7CFC4359E005}" srcOrd="0" destOrd="0" presId="urn:microsoft.com/office/officeart/2005/8/layout/list1"/>
    <dgm:cxn modelId="{E44339A5-9742-4EAC-A472-1C72366DB730}" type="presOf" srcId="{2076ACD1-DD38-47E6-AA6C-92D0CF7C013D}" destId="{EA4AB78A-AEF7-4494-AE88-7B7ED77695A2}" srcOrd="0" destOrd="1" presId="urn:microsoft.com/office/officeart/2005/8/layout/list1"/>
    <dgm:cxn modelId="{49E5A0C1-0D7E-4910-AC81-BCE9B98F013F}" type="presOf" srcId="{2A39D906-1B4A-4D6F-BDE4-14C3507918BE}" destId="{EA4AB78A-AEF7-4494-AE88-7B7ED77695A2}" srcOrd="0" destOrd="0" presId="urn:microsoft.com/office/officeart/2005/8/layout/list1"/>
    <dgm:cxn modelId="{95388CCA-3F9F-430B-BDAF-70644D0EC4E2}" type="presOf" srcId="{571A3E4F-83BC-429A-9D89-76466113FA35}" destId="{DEC38150-5A8D-4012-BC04-E9DA8B8C23CB}" srcOrd="1" destOrd="0" presId="urn:microsoft.com/office/officeart/2005/8/layout/list1"/>
    <dgm:cxn modelId="{D417F1D6-58C5-4E1A-B756-2EDC91F0C6BD}" type="presOf" srcId="{6DFED695-998E-4324-BE90-20E3A7AAE55A}" destId="{FD859A2A-48C3-46D3-9FBD-B4E5303D8572}" srcOrd="1" destOrd="0" presId="urn:microsoft.com/office/officeart/2005/8/layout/list1"/>
    <dgm:cxn modelId="{9A006ADD-1212-4730-B7B3-D31CCE43D753}" srcId="{7D794884-A4BC-44B2-B78F-C1D2EB7A76C3}" destId="{CD14E4AC-2908-4CA3-9BE0-8EA4741A67F5}" srcOrd="0" destOrd="0" parTransId="{51D60BBB-B3D0-4051-B0BE-4B7D42D645AD}" sibTransId="{0B92E7BE-D577-469B-AD1E-5E52EC723594}"/>
    <dgm:cxn modelId="{2FD50DE0-3E6F-49AC-AA76-14D18C3B0534}" type="presOf" srcId="{E1E329D1-CF41-4651-9F28-7FCBD48B3476}" destId="{FBBDDC74-CE2E-4CB5-8BA7-B8FD85F8ED7C}" srcOrd="1" destOrd="0" presId="urn:microsoft.com/office/officeart/2005/8/layout/list1"/>
    <dgm:cxn modelId="{2F7E29F1-15D7-414B-81C8-2F66D6C83027}" srcId="{7D794884-A4BC-44B2-B78F-C1D2EB7A76C3}" destId="{571A3E4F-83BC-429A-9D89-76466113FA35}" srcOrd="1" destOrd="0" parTransId="{A095D54B-FD30-4F23-9AAA-1FA8DA72A34E}" sibTransId="{AEAD1CD4-3AC4-461A-BA9C-95FD81A34C5D}"/>
    <dgm:cxn modelId="{45375EF8-7872-40DD-A760-123C2A22E458}" type="presOf" srcId="{E1E329D1-CF41-4651-9F28-7FCBD48B3476}" destId="{25F34F1E-F93D-4071-8801-DB3EA68BC82B}" srcOrd="0" destOrd="0" presId="urn:microsoft.com/office/officeart/2005/8/layout/list1"/>
    <dgm:cxn modelId="{A2D047FA-678A-41BC-887B-EE611A64A424}" srcId="{7D794884-A4BC-44B2-B78F-C1D2EB7A76C3}" destId="{E1E329D1-CF41-4651-9F28-7FCBD48B3476}" srcOrd="4" destOrd="0" parTransId="{84376969-E554-4EEB-B184-EBE5F1DE5795}" sibTransId="{3221C0EC-8C0E-4482-930C-6749C20A6A98}"/>
    <dgm:cxn modelId="{73469BB5-B430-4587-A005-32450080CC6D}" type="presParOf" srcId="{B2EDC0CE-1941-45C6-906A-41F4667060F8}" destId="{384F96EB-2F37-4383-A37A-D7137C755025}" srcOrd="0" destOrd="0" presId="urn:microsoft.com/office/officeart/2005/8/layout/list1"/>
    <dgm:cxn modelId="{D7A32D14-29DF-41AF-9995-35913939B9D0}" type="presParOf" srcId="{384F96EB-2F37-4383-A37A-D7137C755025}" destId="{66620CA0-6CA4-4B8E-AFF1-C50C9D9810A3}" srcOrd="0" destOrd="0" presId="urn:microsoft.com/office/officeart/2005/8/layout/list1"/>
    <dgm:cxn modelId="{15FFF02F-379A-43B4-8173-24DB397B713D}" type="presParOf" srcId="{384F96EB-2F37-4383-A37A-D7137C755025}" destId="{3D8A428A-9326-4570-99CC-BA5914D84F71}" srcOrd="1" destOrd="0" presId="urn:microsoft.com/office/officeart/2005/8/layout/list1"/>
    <dgm:cxn modelId="{22AE9B64-7FD6-4B78-BA20-3B0435A4B74C}" type="presParOf" srcId="{B2EDC0CE-1941-45C6-906A-41F4667060F8}" destId="{9A56BF00-5675-40DC-8A94-E5B80FB99140}" srcOrd="1" destOrd="0" presId="urn:microsoft.com/office/officeart/2005/8/layout/list1"/>
    <dgm:cxn modelId="{CDA487A5-BBD9-4BF0-B750-9EE04D9D902B}" type="presParOf" srcId="{B2EDC0CE-1941-45C6-906A-41F4667060F8}" destId="{EA4AB78A-AEF7-4494-AE88-7B7ED77695A2}" srcOrd="2" destOrd="0" presId="urn:microsoft.com/office/officeart/2005/8/layout/list1"/>
    <dgm:cxn modelId="{8504791B-4886-48C3-923F-D7E0EC3E3C05}" type="presParOf" srcId="{B2EDC0CE-1941-45C6-906A-41F4667060F8}" destId="{CBC04F40-7D94-4358-8577-EB7B72990272}" srcOrd="3" destOrd="0" presId="urn:microsoft.com/office/officeart/2005/8/layout/list1"/>
    <dgm:cxn modelId="{85CD7ABF-9EDF-4684-A538-4688322C0316}" type="presParOf" srcId="{B2EDC0CE-1941-45C6-906A-41F4667060F8}" destId="{14C1355A-A35F-4892-B5F0-7915A39D5627}" srcOrd="4" destOrd="0" presId="urn:microsoft.com/office/officeart/2005/8/layout/list1"/>
    <dgm:cxn modelId="{C45EC4D2-45E9-428E-8AC8-42026B6ED35D}" type="presParOf" srcId="{14C1355A-A35F-4892-B5F0-7915A39D5627}" destId="{1033A75A-B610-46B1-A9AC-533D278B136C}" srcOrd="0" destOrd="0" presId="urn:microsoft.com/office/officeart/2005/8/layout/list1"/>
    <dgm:cxn modelId="{103879D1-50C6-4AC8-8666-442B82DE9EEC}" type="presParOf" srcId="{14C1355A-A35F-4892-B5F0-7915A39D5627}" destId="{DEC38150-5A8D-4012-BC04-E9DA8B8C23CB}" srcOrd="1" destOrd="0" presId="urn:microsoft.com/office/officeart/2005/8/layout/list1"/>
    <dgm:cxn modelId="{7FAB3920-E516-44B7-B107-5576688B7738}" type="presParOf" srcId="{B2EDC0CE-1941-45C6-906A-41F4667060F8}" destId="{D4316B1D-300C-459D-A767-8513F0D2D2AB}" srcOrd="5" destOrd="0" presId="urn:microsoft.com/office/officeart/2005/8/layout/list1"/>
    <dgm:cxn modelId="{C71A62BD-B4CD-4800-8D52-78122AD71975}" type="presParOf" srcId="{B2EDC0CE-1941-45C6-906A-41F4667060F8}" destId="{18A78948-2FA3-4D6E-9FD6-FF80A217A5F7}" srcOrd="6" destOrd="0" presId="urn:microsoft.com/office/officeart/2005/8/layout/list1"/>
    <dgm:cxn modelId="{933021DA-6F5C-4C25-B18A-468C32D3B866}" type="presParOf" srcId="{B2EDC0CE-1941-45C6-906A-41F4667060F8}" destId="{454202A4-88A8-4710-A66C-6C3A6ECD2119}" srcOrd="7" destOrd="0" presId="urn:microsoft.com/office/officeart/2005/8/layout/list1"/>
    <dgm:cxn modelId="{DA5F7BB1-0295-4457-9314-6A7CA1A85363}" type="presParOf" srcId="{B2EDC0CE-1941-45C6-906A-41F4667060F8}" destId="{7826BD2C-C180-46AB-AF1A-2F13C9721A37}" srcOrd="8" destOrd="0" presId="urn:microsoft.com/office/officeart/2005/8/layout/list1"/>
    <dgm:cxn modelId="{CB04AFB4-A21A-44F3-A83F-B40D1951631C}" type="presParOf" srcId="{7826BD2C-C180-46AB-AF1A-2F13C9721A37}" destId="{FC256F32-2D9E-4CBE-9782-7CFC4359E005}" srcOrd="0" destOrd="0" presId="urn:microsoft.com/office/officeart/2005/8/layout/list1"/>
    <dgm:cxn modelId="{17BF80C7-5913-4186-9BDA-562D86CA089F}" type="presParOf" srcId="{7826BD2C-C180-46AB-AF1A-2F13C9721A37}" destId="{FD859A2A-48C3-46D3-9FBD-B4E5303D8572}" srcOrd="1" destOrd="0" presId="urn:microsoft.com/office/officeart/2005/8/layout/list1"/>
    <dgm:cxn modelId="{915A75AE-752A-4DAA-B22B-26DEE7443629}" type="presParOf" srcId="{B2EDC0CE-1941-45C6-906A-41F4667060F8}" destId="{92933588-100A-49FB-8F5A-D7113253CFA3}" srcOrd="9" destOrd="0" presId="urn:microsoft.com/office/officeart/2005/8/layout/list1"/>
    <dgm:cxn modelId="{E2E2890C-1D91-47C7-B040-93C9233A0C70}" type="presParOf" srcId="{B2EDC0CE-1941-45C6-906A-41F4667060F8}" destId="{E17B9161-A3A3-4C61-9487-BF5A35451685}" srcOrd="10" destOrd="0" presId="urn:microsoft.com/office/officeart/2005/8/layout/list1"/>
    <dgm:cxn modelId="{821E4F45-2209-40A3-9E91-4119F2A3F8A2}" type="presParOf" srcId="{B2EDC0CE-1941-45C6-906A-41F4667060F8}" destId="{025DBFAB-763A-4FAC-91CA-69A621D44FD5}" srcOrd="11" destOrd="0" presId="urn:microsoft.com/office/officeart/2005/8/layout/list1"/>
    <dgm:cxn modelId="{9AC43444-DB10-47FC-A8D4-86EB0A8FEA5A}" type="presParOf" srcId="{B2EDC0CE-1941-45C6-906A-41F4667060F8}" destId="{C7765193-CEC6-4BED-9983-29EF9CD47211}" srcOrd="12" destOrd="0" presId="urn:microsoft.com/office/officeart/2005/8/layout/list1"/>
    <dgm:cxn modelId="{0F4C4D40-80CE-4537-91C7-5BB473FE7688}" type="presParOf" srcId="{C7765193-CEC6-4BED-9983-29EF9CD47211}" destId="{EFACC29C-21FB-48F5-8F79-791F120D0C58}" srcOrd="0" destOrd="0" presId="urn:microsoft.com/office/officeart/2005/8/layout/list1"/>
    <dgm:cxn modelId="{B1DE99CC-5EA5-4849-AF6A-4F9127B769F7}" type="presParOf" srcId="{C7765193-CEC6-4BED-9983-29EF9CD47211}" destId="{9A3D3433-F0FB-4157-87DB-0F45C75F0F75}" srcOrd="1" destOrd="0" presId="urn:microsoft.com/office/officeart/2005/8/layout/list1"/>
    <dgm:cxn modelId="{F59DA033-047A-43C0-8037-F236F77B8608}" type="presParOf" srcId="{B2EDC0CE-1941-45C6-906A-41F4667060F8}" destId="{BB83E71A-3EB5-41B4-8AE9-BD8ED06B44D1}" srcOrd="13" destOrd="0" presId="urn:microsoft.com/office/officeart/2005/8/layout/list1"/>
    <dgm:cxn modelId="{EADE15B2-6C34-4442-BA4D-81DB06D2FBA1}" type="presParOf" srcId="{B2EDC0CE-1941-45C6-906A-41F4667060F8}" destId="{F77781BE-09F7-40F9-BCEB-23B5D534AD58}" srcOrd="14" destOrd="0" presId="urn:microsoft.com/office/officeart/2005/8/layout/list1"/>
    <dgm:cxn modelId="{A86D98B8-D08D-41BC-B4DD-73CC6381F490}" type="presParOf" srcId="{B2EDC0CE-1941-45C6-906A-41F4667060F8}" destId="{FFBC7F76-4ABB-4A44-AA0A-830755442314}" srcOrd="15" destOrd="0" presId="urn:microsoft.com/office/officeart/2005/8/layout/list1"/>
    <dgm:cxn modelId="{A075AD12-6813-483A-9D97-BCE7AB48BF08}" type="presParOf" srcId="{B2EDC0CE-1941-45C6-906A-41F4667060F8}" destId="{582E8731-E584-4071-B3A6-70E8FB766423}" srcOrd="16" destOrd="0" presId="urn:microsoft.com/office/officeart/2005/8/layout/list1"/>
    <dgm:cxn modelId="{1B574CD4-CC6E-4818-9C2E-C69BC643916F}" type="presParOf" srcId="{582E8731-E584-4071-B3A6-70E8FB766423}" destId="{25F34F1E-F93D-4071-8801-DB3EA68BC82B}" srcOrd="0" destOrd="0" presId="urn:microsoft.com/office/officeart/2005/8/layout/list1"/>
    <dgm:cxn modelId="{54A153C8-995A-434F-B49B-A5EA0812464D}" type="presParOf" srcId="{582E8731-E584-4071-B3A6-70E8FB766423}" destId="{FBBDDC74-CE2E-4CB5-8BA7-B8FD85F8ED7C}" srcOrd="1" destOrd="0" presId="urn:microsoft.com/office/officeart/2005/8/layout/list1"/>
    <dgm:cxn modelId="{61A76405-15C1-4805-826F-32D8D585202A}" type="presParOf" srcId="{B2EDC0CE-1941-45C6-906A-41F4667060F8}" destId="{CFCAD753-ACEE-4535-A9CB-0118FED777C3}" srcOrd="17" destOrd="0" presId="urn:microsoft.com/office/officeart/2005/8/layout/list1"/>
    <dgm:cxn modelId="{2B479B8B-68C0-431D-B2A9-5A4E5ECBB230}" type="presParOf" srcId="{B2EDC0CE-1941-45C6-906A-41F4667060F8}" destId="{213DB3C2-2BFA-44D6-BF6D-615D820FDA27}" srcOrd="18"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8B6FED65-49E8-4228-B128-C20665AFAD79}" type="doc">
      <dgm:prSet loTypeId="urn:microsoft.com/office/officeart/2008/layout/LinedList" loCatId="list" qsTypeId="urn:microsoft.com/office/officeart/2005/8/quickstyle/simple1" qsCatId="simple" csTypeId="urn:microsoft.com/office/officeart/2005/8/colors/accent0_3" csCatId="mainScheme" phldr="1"/>
      <dgm:spPr/>
      <dgm:t>
        <a:bodyPr/>
        <a:lstStyle/>
        <a:p>
          <a:endParaRPr lang="en-US"/>
        </a:p>
      </dgm:t>
    </dgm:pt>
    <dgm:pt modelId="{DDACDDA5-2E30-46F5-A88B-6594A5DF35EF}">
      <dgm:prSet/>
      <dgm:spPr/>
      <dgm:t>
        <a:bodyPr/>
        <a:lstStyle/>
        <a:p>
          <a:r>
            <a:rPr lang="en-US"/>
            <a:t>Change in Leadership – ED and OB</a:t>
          </a:r>
        </a:p>
      </dgm:t>
    </dgm:pt>
    <dgm:pt modelId="{FDFFC229-58C1-4910-B8E7-398C2AEEB19E}" type="parTrans" cxnId="{FF4D106B-76EF-45EA-A337-EF7638BB256A}">
      <dgm:prSet/>
      <dgm:spPr/>
      <dgm:t>
        <a:bodyPr/>
        <a:lstStyle/>
        <a:p>
          <a:endParaRPr lang="en-US"/>
        </a:p>
      </dgm:t>
    </dgm:pt>
    <dgm:pt modelId="{D08C3252-5E53-48D3-B249-BC5BB3F90235}" type="sibTrans" cxnId="{FF4D106B-76EF-45EA-A337-EF7638BB256A}">
      <dgm:prSet/>
      <dgm:spPr/>
      <dgm:t>
        <a:bodyPr/>
        <a:lstStyle/>
        <a:p>
          <a:endParaRPr lang="en-US"/>
        </a:p>
      </dgm:t>
    </dgm:pt>
    <dgm:pt modelId="{0B9AD73F-5FC0-488B-8BFE-5013D0230B0A}">
      <dgm:prSet/>
      <dgm:spPr/>
      <dgm:t>
        <a:bodyPr/>
        <a:lstStyle/>
        <a:p>
          <a:r>
            <a:rPr lang="en-US"/>
            <a:t>Conflict between ED and OB</a:t>
          </a:r>
        </a:p>
      </dgm:t>
    </dgm:pt>
    <dgm:pt modelId="{8DCF58D5-9756-41FC-9608-604FF4ADABAC}" type="parTrans" cxnId="{8A1362B1-E91E-4B64-A7B8-20B38F275ADF}">
      <dgm:prSet/>
      <dgm:spPr/>
      <dgm:t>
        <a:bodyPr/>
        <a:lstStyle/>
        <a:p>
          <a:endParaRPr lang="en-US"/>
        </a:p>
      </dgm:t>
    </dgm:pt>
    <dgm:pt modelId="{5BEAC2F7-15F5-4BE9-B2D8-465C98DC732A}" type="sibTrans" cxnId="{8A1362B1-E91E-4B64-A7B8-20B38F275ADF}">
      <dgm:prSet/>
      <dgm:spPr/>
      <dgm:t>
        <a:bodyPr/>
        <a:lstStyle/>
        <a:p>
          <a:endParaRPr lang="en-US"/>
        </a:p>
      </dgm:t>
    </dgm:pt>
    <dgm:pt modelId="{95CB2420-95C8-4857-B171-4BBA4F1447AF}">
      <dgm:prSet/>
      <dgm:spPr/>
      <dgm:t>
        <a:bodyPr/>
        <a:lstStyle/>
        <a:p>
          <a:r>
            <a:rPr lang="en-US"/>
            <a:t>Quality team has difficult time making it a priority</a:t>
          </a:r>
        </a:p>
      </dgm:t>
    </dgm:pt>
    <dgm:pt modelId="{6E1A670C-7156-4D6B-A31A-9D01AE6A3AD5}" type="parTrans" cxnId="{CFA4640B-2019-4584-9A32-CD1A095880A4}">
      <dgm:prSet/>
      <dgm:spPr/>
      <dgm:t>
        <a:bodyPr/>
        <a:lstStyle/>
        <a:p>
          <a:endParaRPr lang="en-US"/>
        </a:p>
      </dgm:t>
    </dgm:pt>
    <dgm:pt modelId="{C46A7401-18E5-424F-AD50-D4F2D3BE7AB9}" type="sibTrans" cxnId="{CFA4640B-2019-4584-9A32-CD1A095880A4}">
      <dgm:prSet/>
      <dgm:spPr/>
      <dgm:t>
        <a:bodyPr/>
        <a:lstStyle/>
        <a:p>
          <a:endParaRPr lang="en-US"/>
        </a:p>
      </dgm:t>
    </dgm:pt>
    <dgm:pt modelId="{1E2F8E4F-3D93-4400-83B9-47C4F3DE30DC}">
      <dgm:prSet/>
      <dgm:spPr/>
      <dgm:t>
        <a:bodyPr/>
        <a:lstStyle/>
        <a:p>
          <a:r>
            <a:rPr lang="en-US"/>
            <a:t>ED providers and staff need education – no time</a:t>
          </a:r>
        </a:p>
      </dgm:t>
    </dgm:pt>
    <dgm:pt modelId="{343E4C58-486C-4828-BEF9-E02C0016CB72}" type="parTrans" cxnId="{95401D18-3C48-4B5E-B03F-48A96624A897}">
      <dgm:prSet/>
      <dgm:spPr/>
      <dgm:t>
        <a:bodyPr/>
        <a:lstStyle/>
        <a:p>
          <a:endParaRPr lang="en-US"/>
        </a:p>
      </dgm:t>
    </dgm:pt>
    <dgm:pt modelId="{45D3FF75-6D06-48B9-91FE-B2F496331198}" type="sibTrans" cxnId="{95401D18-3C48-4B5E-B03F-48A96624A897}">
      <dgm:prSet/>
      <dgm:spPr/>
      <dgm:t>
        <a:bodyPr/>
        <a:lstStyle/>
        <a:p>
          <a:endParaRPr lang="en-US"/>
        </a:p>
      </dgm:t>
    </dgm:pt>
    <dgm:pt modelId="{8D28AC4F-2B2C-45F5-8856-486E21BA9E6C}">
      <dgm:prSet/>
      <dgm:spPr/>
      <dgm:t>
        <a:bodyPr/>
        <a:lstStyle/>
        <a:p>
          <a:r>
            <a:rPr lang="en-US"/>
            <a:t>ED not screening for postpartum status</a:t>
          </a:r>
        </a:p>
      </dgm:t>
    </dgm:pt>
    <dgm:pt modelId="{AD31194C-BBE6-4C50-A399-4592DEC574D3}" type="parTrans" cxnId="{874FEF7F-6E26-4994-9601-D7C062BC18A1}">
      <dgm:prSet/>
      <dgm:spPr/>
      <dgm:t>
        <a:bodyPr/>
        <a:lstStyle/>
        <a:p>
          <a:endParaRPr lang="en-US"/>
        </a:p>
      </dgm:t>
    </dgm:pt>
    <dgm:pt modelId="{E6F2BB75-2CCB-4AFD-98F9-96DE3EDC14EC}" type="sibTrans" cxnId="{874FEF7F-6E26-4994-9601-D7C062BC18A1}">
      <dgm:prSet/>
      <dgm:spPr/>
      <dgm:t>
        <a:bodyPr/>
        <a:lstStyle/>
        <a:p>
          <a:endParaRPr lang="en-US"/>
        </a:p>
      </dgm:t>
    </dgm:pt>
    <dgm:pt modelId="{17C98D6A-AABA-4A47-9441-41212947B20F}" type="pres">
      <dgm:prSet presAssocID="{8B6FED65-49E8-4228-B128-C20665AFAD79}" presName="vert0" presStyleCnt="0">
        <dgm:presLayoutVars>
          <dgm:dir/>
          <dgm:animOne val="branch"/>
          <dgm:animLvl val="lvl"/>
        </dgm:presLayoutVars>
      </dgm:prSet>
      <dgm:spPr/>
    </dgm:pt>
    <dgm:pt modelId="{FA90DC19-5DD6-B84C-95A3-D99DB22B4A6C}" type="pres">
      <dgm:prSet presAssocID="{DDACDDA5-2E30-46F5-A88B-6594A5DF35EF}" presName="thickLine" presStyleLbl="alignNode1" presStyleIdx="0" presStyleCnt="5"/>
      <dgm:spPr/>
    </dgm:pt>
    <dgm:pt modelId="{3A985BBD-A6D2-7F46-BAE4-0F983D15454B}" type="pres">
      <dgm:prSet presAssocID="{DDACDDA5-2E30-46F5-A88B-6594A5DF35EF}" presName="horz1" presStyleCnt="0"/>
      <dgm:spPr/>
    </dgm:pt>
    <dgm:pt modelId="{127D7D18-9816-0E4A-96EC-14FB1556BAD0}" type="pres">
      <dgm:prSet presAssocID="{DDACDDA5-2E30-46F5-A88B-6594A5DF35EF}" presName="tx1" presStyleLbl="revTx" presStyleIdx="0" presStyleCnt="5"/>
      <dgm:spPr/>
    </dgm:pt>
    <dgm:pt modelId="{59175557-9029-1A46-A043-6D26610D7348}" type="pres">
      <dgm:prSet presAssocID="{DDACDDA5-2E30-46F5-A88B-6594A5DF35EF}" presName="vert1" presStyleCnt="0"/>
      <dgm:spPr/>
    </dgm:pt>
    <dgm:pt modelId="{56A86DBD-ECD8-FD42-8B1D-8F1621276926}" type="pres">
      <dgm:prSet presAssocID="{0B9AD73F-5FC0-488B-8BFE-5013D0230B0A}" presName="thickLine" presStyleLbl="alignNode1" presStyleIdx="1" presStyleCnt="5"/>
      <dgm:spPr/>
    </dgm:pt>
    <dgm:pt modelId="{79813E1A-A09B-0742-B078-70CD50CBF08D}" type="pres">
      <dgm:prSet presAssocID="{0B9AD73F-5FC0-488B-8BFE-5013D0230B0A}" presName="horz1" presStyleCnt="0"/>
      <dgm:spPr/>
    </dgm:pt>
    <dgm:pt modelId="{7F30F2F3-A466-1148-8F34-CB97F9083278}" type="pres">
      <dgm:prSet presAssocID="{0B9AD73F-5FC0-488B-8BFE-5013D0230B0A}" presName="tx1" presStyleLbl="revTx" presStyleIdx="1" presStyleCnt="5"/>
      <dgm:spPr/>
    </dgm:pt>
    <dgm:pt modelId="{95ADF665-5250-064B-A848-3CA0BB44576E}" type="pres">
      <dgm:prSet presAssocID="{0B9AD73F-5FC0-488B-8BFE-5013D0230B0A}" presName="vert1" presStyleCnt="0"/>
      <dgm:spPr/>
    </dgm:pt>
    <dgm:pt modelId="{DB193BEC-5D8D-DA41-AD90-98F4CFBF57FE}" type="pres">
      <dgm:prSet presAssocID="{95CB2420-95C8-4857-B171-4BBA4F1447AF}" presName="thickLine" presStyleLbl="alignNode1" presStyleIdx="2" presStyleCnt="5"/>
      <dgm:spPr/>
    </dgm:pt>
    <dgm:pt modelId="{3F116DD9-D904-4849-8EE0-A8F83DA89153}" type="pres">
      <dgm:prSet presAssocID="{95CB2420-95C8-4857-B171-4BBA4F1447AF}" presName="horz1" presStyleCnt="0"/>
      <dgm:spPr/>
    </dgm:pt>
    <dgm:pt modelId="{8B34ECA0-CD9A-E744-9AC3-B8394E47E769}" type="pres">
      <dgm:prSet presAssocID="{95CB2420-95C8-4857-B171-4BBA4F1447AF}" presName="tx1" presStyleLbl="revTx" presStyleIdx="2" presStyleCnt="5"/>
      <dgm:spPr/>
    </dgm:pt>
    <dgm:pt modelId="{A6053F8C-E2B5-9D4B-9D36-D99B7BED2496}" type="pres">
      <dgm:prSet presAssocID="{95CB2420-95C8-4857-B171-4BBA4F1447AF}" presName="vert1" presStyleCnt="0"/>
      <dgm:spPr/>
    </dgm:pt>
    <dgm:pt modelId="{D34F483C-BFD5-1847-87C5-48A2063ED2A4}" type="pres">
      <dgm:prSet presAssocID="{1E2F8E4F-3D93-4400-83B9-47C4F3DE30DC}" presName="thickLine" presStyleLbl="alignNode1" presStyleIdx="3" presStyleCnt="5"/>
      <dgm:spPr/>
    </dgm:pt>
    <dgm:pt modelId="{E5EFA412-14F8-BD43-BA9A-191B79DBAD7D}" type="pres">
      <dgm:prSet presAssocID="{1E2F8E4F-3D93-4400-83B9-47C4F3DE30DC}" presName="horz1" presStyleCnt="0"/>
      <dgm:spPr/>
    </dgm:pt>
    <dgm:pt modelId="{F8462EE0-55B0-9E4B-8062-504450B5E409}" type="pres">
      <dgm:prSet presAssocID="{1E2F8E4F-3D93-4400-83B9-47C4F3DE30DC}" presName="tx1" presStyleLbl="revTx" presStyleIdx="3" presStyleCnt="5"/>
      <dgm:spPr/>
    </dgm:pt>
    <dgm:pt modelId="{B030873E-5374-5A4A-A45D-DD933E6BCDDD}" type="pres">
      <dgm:prSet presAssocID="{1E2F8E4F-3D93-4400-83B9-47C4F3DE30DC}" presName="vert1" presStyleCnt="0"/>
      <dgm:spPr/>
    </dgm:pt>
    <dgm:pt modelId="{94925602-1714-7345-BD67-4531A797664B}" type="pres">
      <dgm:prSet presAssocID="{8D28AC4F-2B2C-45F5-8856-486E21BA9E6C}" presName="thickLine" presStyleLbl="alignNode1" presStyleIdx="4" presStyleCnt="5"/>
      <dgm:spPr/>
    </dgm:pt>
    <dgm:pt modelId="{98292022-B41E-1B41-B75E-387A4D67D2BF}" type="pres">
      <dgm:prSet presAssocID="{8D28AC4F-2B2C-45F5-8856-486E21BA9E6C}" presName="horz1" presStyleCnt="0"/>
      <dgm:spPr/>
    </dgm:pt>
    <dgm:pt modelId="{FCE424A1-F51E-E84E-9B0C-813D77600637}" type="pres">
      <dgm:prSet presAssocID="{8D28AC4F-2B2C-45F5-8856-486E21BA9E6C}" presName="tx1" presStyleLbl="revTx" presStyleIdx="4" presStyleCnt="5"/>
      <dgm:spPr/>
    </dgm:pt>
    <dgm:pt modelId="{C467957E-CC4A-B344-83F3-D173DAB00D4D}" type="pres">
      <dgm:prSet presAssocID="{8D28AC4F-2B2C-45F5-8856-486E21BA9E6C}" presName="vert1" presStyleCnt="0"/>
      <dgm:spPr/>
    </dgm:pt>
  </dgm:ptLst>
  <dgm:cxnLst>
    <dgm:cxn modelId="{3B439402-FC88-284F-B5B7-1BB14F521961}" type="presOf" srcId="{DDACDDA5-2E30-46F5-A88B-6594A5DF35EF}" destId="{127D7D18-9816-0E4A-96EC-14FB1556BAD0}" srcOrd="0" destOrd="0" presId="urn:microsoft.com/office/officeart/2008/layout/LinedList"/>
    <dgm:cxn modelId="{CFA4640B-2019-4584-9A32-CD1A095880A4}" srcId="{8B6FED65-49E8-4228-B128-C20665AFAD79}" destId="{95CB2420-95C8-4857-B171-4BBA4F1447AF}" srcOrd="2" destOrd="0" parTransId="{6E1A670C-7156-4D6B-A31A-9D01AE6A3AD5}" sibTransId="{C46A7401-18E5-424F-AD50-D4F2D3BE7AB9}"/>
    <dgm:cxn modelId="{95401D18-3C48-4B5E-B03F-48A96624A897}" srcId="{8B6FED65-49E8-4228-B128-C20665AFAD79}" destId="{1E2F8E4F-3D93-4400-83B9-47C4F3DE30DC}" srcOrd="3" destOrd="0" parTransId="{343E4C58-486C-4828-BEF9-E02C0016CB72}" sibTransId="{45D3FF75-6D06-48B9-91FE-B2F496331198}"/>
    <dgm:cxn modelId="{69A8B529-A25D-584A-8FD1-BEE032DACB6F}" type="presOf" srcId="{0B9AD73F-5FC0-488B-8BFE-5013D0230B0A}" destId="{7F30F2F3-A466-1148-8F34-CB97F9083278}" srcOrd="0" destOrd="0" presId="urn:microsoft.com/office/officeart/2008/layout/LinedList"/>
    <dgm:cxn modelId="{E76AA547-59D5-0B4B-A845-4D128B980ADA}" type="presOf" srcId="{8B6FED65-49E8-4228-B128-C20665AFAD79}" destId="{17C98D6A-AABA-4A47-9441-41212947B20F}" srcOrd="0" destOrd="0" presId="urn:microsoft.com/office/officeart/2008/layout/LinedList"/>
    <dgm:cxn modelId="{FF4D106B-76EF-45EA-A337-EF7638BB256A}" srcId="{8B6FED65-49E8-4228-B128-C20665AFAD79}" destId="{DDACDDA5-2E30-46F5-A88B-6594A5DF35EF}" srcOrd="0" destOrd="0" parTransId="{FDFFC229-58C1-4910-B8E7-398C2AEEB19E}" sibTransId="{D08C3252-5E53-48D3-B249-BC5BB3F90235}"/>
    <dgm:cxn modelId="{874FEF7F-6E26-4994-9601-D7C062BC18A1}" srcId="{8B6FED65-49E8-4228-B128-C20665AFAD79}" destId="{8D28AC4F-2B2C-45F5-8856-486E21BA9E6C}" srcOrd="4" destOrd="0" parTransId="{AD31194C-BBE6-4C50-A399-4592DEC574D3}" sibTransId="{E6F2BB75-2CCB-4AFD-98F9-96DE3EDC14EC}"/>
    <dgm:cxn modelId="{8A1362B1-E91E-4B64-A7B8-20B38F275ADF}" srcId="{8B6FED65-49E8-4228-B128-C20665AFAD79}" destId="{0B9AD73F-5FC0-488B-8BFE-5013D0230B0A}" srcOrd="1" destOrd="0" parTransId="{8DCF58D5-9756-41FC-9608-604FF4ADABAC}" sibTransId="{5BEAC2F7-15F5-4BE9-B2D8-465C98DC732A}"/>
    <dgm:cxn modelId="{8754C2BF-E87D-414D-B89B-23385C871A41}" type="presOf" srcId="{8D28AC4F-2B2C-45F5-8856-486E21BA9E6C}" destId="{FCE424A1-F51E-E84E-9B0C-813D77600637}" srcOrd="0" destOrd="0" presId="urn:microsoft.com/office/officeart/2008/layout/LinedList"/>
    <dgm:cxn modelId="{1053CFDB-2AA6-404F-A0D9-CDD57A998D7A}" type="presOf" srcId="{1E2F8E4F-3D93-4400-83B9-47C4F3DE30DC}" destId="{F8462EE0-55B0-9E4B-8062-504450B5E409}" srcOrd="0" destOrd="0" presId="urn:microsoft.com/office/officeart/2008/layout/LinedList"/>
    <dgm:cxn modelId="{4B96CCEB-DAEF-E441-B0D2-771178F6484B}" type="presOf" srcId="{95CB2420-95C8-4857-B171-4BBA4F1447AF}" destId="{8B34ECA0-CD9A-E744-9AC3-B8394E47E769}" srcOrd="0" destOrd="0" presId="urn:microsoft.com/office/officeart/2008/layout/LinedList"/>
    <dgm:cxn modelId="{AD2652F7-BED5-4C43-9E6E-0090E7387ADE}" type="presParOf" srcId="{17C98D6A-AABA-4A47-9441-41212947B20F}" destId="{FA90DC19-5DD6-B84C-95A3-D99DB22B4A6C}" srcOrd="0" destOrd="0" presId="urn:microsoft.com/office/officeart/2008/layout/LinedList"/>
    <dgm:cxn modelId="{F2419D2D-F3C7-8743-86C4-6AA69C15A819}" type="presParOf" srcId="{17C98D6A-AABA-4A47-9441-41212947B20F}" destId="{3A985BBD-A6D2-7F46-BAE4-0F983D15454B}" srcOrd="1" destOrd="0" presId="urn:microsoft.com/office/officeart/2008/layout/LinedList"/>
    <dgm:cxn modelId="{E59C786E-7FA7-9F4E-82A4-213F12F041C6}" type="presParOf" srcId="{3A985BBD-A6D2-7F46-BAE4-0F983D15454B}" destId="{127D7D18-9816-0E4A-96EC-14FB1556BAD0}" srcOrd="0" destOrd="0" presId="urn:microsoft.com/office/officeart/2008/layout/LinedList"/>
    <dgm:cxn modelId="{C6ECCB19-801B-A64F-9F9F-4C42C791250F}" type="presParOf" srcId="{3A985BBD-A6D2-7F46-BAE4-0F983D15454B}" destId="{59175557-9029-1A46-A043-6D26610D7348}" srcOrd="1" destOrd="0" presId="urn:microsoft.com/office/officeart/2008/layout/LinedList"/>
    <dgm:cxn modelId="{A096B2C3-769D-744E-A97D-510CC67009A4}" type="presParOf" srcId="{17C98D6A-AABA-4A47-9441-41212947B20F}" destId="{56A86DBD-ECD8-FD42-8B1D-8F1621276926}" srcOrd="2" destOrd="0" presId="urn:microsoft.com/office/officeart/2008/layout/LinedList"/>
    <dgm:cxn modelId="{C6D4C054-9ED5-C740-8834-BA1C1108B433}" type="presParOf" srcId="{17C98D6A-AABA-4A47-9441-41212947B20F}" destId="{79813E1A-A09B-0742-B078-70CD50CBF08D}" srcOrd="3" destOrd="0" presId="urn:microsoft.com/office/officeart/2008/layout/LinedList"/>
    <dgm:cxn modelId="{8E4F55F8-C06E-5D49-81CB-78F1C1C56BD7}" type="presParOf" srcId="{79813E1A-A09B-0742-B078-70CD50CBF08D}" destId="{7F30F2F3-A466-1148-8F34-CB97F9083278}" srcOrd="0" destOrd="0" presId="urn:microsoft.com/office/officeart/2008/layout/LinedList"/>
    <dgm:cxn modelId="{13D4F985-5B3A-E94D-BC17-877A2FB5998B}" type="presParOf" srcId="{79813E1A-A09B-0742-B078-70CD50CBF08D}" destId="{95ADF665-5250-064B-A848-3CA0BB44576E}" srcOrd="1" destOrd="0" presId="urn:microsoft.com/office/officeart/2008/layout/LinedList"/>
    <dgm:cxn modelId="{D83116A4-E4FC-4444-B65E-FC30FE3B53E6}" type="presParOf" srcId="{17C98D6A-AABA-4A47-9441-41212947B20F}" destId="{DB193BEC-5D8D-DA41-AD90-98F4CFBF57FE}" srcOrd="4" destOrd="0" presId="urn:microsoft.com/office/officeart/2008/layout/LinedList"/>
    <dgm:cxn modelId="{86A45B02-FD78-314D-8CEF-EA25A30FC614}" type="presParOf" srcId="{17C98D6A-AABA-4A47-9441-41212947B20F}" destId="{3F116DD9-D904-4849-8EE0-A8F83DA89153}" srcOrd="5" destOrd="0" presId="urn:microsoft.com/office/officeart/2008/layout/LinedList"/>
    <dgm:cxn modelId="{6B601C4B-C79B-114C-B349-52B9F9A6FD84}" type="presParOf" srcId="{3F116DD9-D904-4849-8EE0-A8F83DA89153}" destId="{8B34ECA0-CD9A-E744-9AC3-B8394E47E769}" srcOrd="0" destOrd="0" presId="urn:microsoft.com/office/officeart/2008/layout/LinedList"/>
    <dgm:cxn modelId="{F471E062-2906-F440-9B71-7428803D3175}" type="presParOf" srcId="{3F116DD9-D904-4849-8EE0-A8F83DA89153}" destId="{A6053F8C-E2B5-9D4B-9D36-D99B7BED2496}" srcOrd="1" destOrd="0" presId="urn:microsoft.com/office/officeart/2008/layout/LinedList"/>
    <dgm:cxn modelId="{6FB60889-BBF3-D04E-A64A-296BC7D2D4A7}" type="presParOf" srcId="{17C98D6A-AABA-4A47-9441-41212947B20F}" destId="{D34F483C-BFD5-1847-87C5-48A2063ED2A4}" srcOrd="6" destOrd="0" presId="urn:microsoft.com/office/officeart/2008/layout/LinedList"/>
    <dgm:cxn modelId="{7D95EDA2-264D-BF43-AD06-E08F4B7D2AC1}" type="presParOf" srcId="{17C98D6A-AABA-4A47-9441-41212947B20F}" destId="{E5EFA412-14F8-BD43-BA9A-191B79DBAD7D}" srcOrd="7" destOrd="0" presId="urn:microsoft.com/office/officeart/2008/layout/LinedList"/>
    <dgm:cxn modelId="{5D948230-B634-F04C-B03F-EBE98BEABFB5}" type="presParOf" srcId="{E5EFA412-14F8-BD43-BA9A-191B79DBAD7D}" destId="{F8462EE0-55B0-9E4B-8062-504450B5E409}" srcOrd="0" destOrd="0" presId="urn:microsoft.com/office/officeart/2008/layout/LinedList"/>
    <dgm:cxn modelId="{03733561-2A10-E946-9A8E-1AF66C207DA2}" type="presParOf" srcId="{E5EFA412-14F8-BD43-BA9A-191B79DBAD7D}" destId="{B030873E-5374-5A4A-A45D-DD933E6BCDDD}" srcOrd="1" destOrd="0" presId="urn:microsoft.com/office/officeart/2008/layout/LinedList"/>
    <dgm:cxn modelId="{5416E7A1-6B7C-4E42-AC54-C44EEAD60BAB}" type="presParOf" srcId="{17C98D6A-AABA-4A47-9441-41212947B20F}" destId="{94925602-1714-7345-BD67-4531A797664B}" srcOrd="8" destOrd="0" presId="urn:microsoft.com/office/officeart/2008/layout/LinedList"/>
    <dgm:cxn modelId="{2775CD9B-F2D4-6D4F-AB11-C3EA1604B47E}" type="presParOf" srcId="{17C98D6A-AABA-4A47-9441-41212947B20F}" destId="{98292022-B41E-1B41-B75E-387A4D67D2BF}" srcOrd="9" destOrd="0" presId="urn:microsoft.com/office/officeart/2008/layout/LinedList"/>
    <dgm:cxn modelId="{50C980DE-C8BF-CD44-8933-DA40A211C6CE}" type="presParOf" srcId="{98292022-B41E-1B41-B75E-387A4D67D2BF}" destId="{FCE424A1-F51E-E84E-9B0C-813D77600637}" srcOrd="0" destOrd="0" presId="urn:microsoft.com/office/officeart/2008/layout/LinedList"/>
    <dgm:cxn modelId="{35477897-B246-E542-B043-202F8C385EEB}" type="presParOf" srcId="{98292022-B41E-1B41-B75E-387A4D67D2BF}" destId="{C467957E-CC4A-B344-83F3-D173DAB00D4D}"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1FC9607-F126-4184-98D1-00B7F008EB8D}" type="doc">
      <dgm:prSet loTypeId="urn:microsoft.com/office/officeart/2005/8/layout/hList1" loCatId="list" qsTypeId="urn:microsoft.com/office/officeart/2005/8/quickstyle/simple1" qsCatId="simple" csTypeId="urn:microsoft.com/office/officeart/2005/8/colors/colorful1" csCatId="colorful" phldr="1"/>
      <dgm:spPr/>
      <dgm:t>
        <a:bodyPr/>
        <a:lstStyle/>
        <a:p>
          <a:endParaRPr lang="en-US"/>
        </a:p>
      </dgm:t>
    </dgm:pt>
    <dgm:pt modelId="{C58F7CA9-4F53-4309-8482-1B00B312AD88}">
      <dgm:prSet phldrT="[Text]"/>
      <dgm:spPr/>
      <dgm:t>
        <a:bodyPr/>
        <a:lstStyle/>
        <a:p>
          <a:r>
            <a:rPr lang="en-US" b="1"/>
            <a:t>Care Capacity at Encounter</a:t>
          </a:r>
        </a:p>
      </dgm:t>
    </dgm:pt>
    <dgm:pt modelId="{0706A906-E6F1-417A-AF60-CA638071607F}" type="parTrans" cxnId="{70DCEC15-A513-4771-99ED-11EE525079EE}">
      <dgm:prSet/>
      <dgm:spPr/>
      <dgm:t>
        <a:bodyPr/>
        <a:lstStyle/>
        <a:p>
          <a:endParaRPr lang="en-US"/>
        </a:p>
      </dgm:t>
    </dgm:pt>
    <dgm:pt modelId="{3D3D89A8-BA98-4E5C-8B84-1ED81B5591ED}" type="sibTrans" cxnId="{70DCEC15-A513-4771-99ED-11EE525079EE}">
      <dgm:prSet/>
      <dgm:spPr/>
      <dgm:t>
        <a:bodyPr/>
        <a:lstStyle/>
        <a:p>
          <a:endParaRPr lang="en-US"/>
        </a:p>
      </dgm:t>
    </dgm:pt>
    <dgm:pt modelId="{5158FE2E-AE5A-43BC-A68A-0685B44558D7}">
      <dgm:prSet phldrT="[Text]"/>
      <dgm:spPr/>
      <dgm:t>
        <a:bodyPr/>
        <a:lstStyle/>
        <a:p>
          <a:r>
            <a:rPr lang="en-US"/>
            <a:t>Reviews facility systems, structures, and available resources </a:t>
          </a:r>
          <a:r>
            <a:rPr lang="en-US" i="1"/>
            <a:t>at the time of care</a:t>
          </a:r>
          <a:endParaRPr lang="en-US"/>
        </a:p>
      </dgm:t>
    </dgm:pt>
    <dgm:pt modelId="{21832B4C-AC91-43AB-A61A-7883523FE308}" type="parTrans" cxnId="{CDEEFC4A-A9F3-4B96-A96D-E17055FDF0C4}">
      <dgm:prSet/>
      <dgm:spPr/>
      <dgm:t>
        <a:bodyPr/>
        <a:lstStyle/>
        <a:p>
          <a:endParaRPr lang="en-US"/>
        </a:p>
      </dgm:t>
    </dgm:pt>
    <dgm:pt modelId="{09FE68E5-3C85-46F8-AD9D-B455BD900ABF}" type="sibTrans" cxnId="{CDEEFC4A-A9F3-4B96-A96D-E17055FDF0C4}">
      <dgm:prSet/>
      <dgm:spPr/>
      <dgm:t>
        <a:bodyPr/>
        <a:lstStyle/>
        <a:p>
          <a:endParaRPr lang="en-US"/>
        </a:p>
      </dgm:t>
    </dgm:pt>
    <dgm:pt modelId="{6C49A36A-B331-4B4E-BEE2-EA22863C2978}">
      <dgm:prSet phldrT="[Text]"/>
      <dgm:spPr/>
      <dgm:t>
        <a:bodyPr/>
        <a:lstStyle/>
        <a:p>
          <a:r>
            <a:rPr lang="en-US"/>
            <a:t>Completed by a person familiar with unit capacity, such as an ED nurse leader</a:t>
          </a:r>
        </a:p>
      </dgm:t>
    </dgm:pt>
    <dgm:pt modelId="{CA371496-C769-473A-8B8F-241A83D3FC63}" type="parTrans" cxnId="{A170E2D6-7A2C-4B0D-B7CB-A5C6FCB345DF}">
      <dgm:prSet/>
      <dgm:spPr/>
      <dgm:t>
        <a:bodyPr/>
        <a:lstStyle/>
        <a:p>
          <a:endParaRPr lang="en-US"/>
        </a:p>
      </dgm:t>
    </dgm:pt>
    <dgm:pt modelId="{800AF3E9-3FD0-49FE-9A71-9E3FCF1BFBE7}" type="sibTrans" cxnId="{A170E2D6-7A2C-4B0D-B7CB-A5C6FCB345DF}">
      <dgm:prSet/>
      <dgm:spPr/>
      <dgm:t>
        <a:bodyPr/>
        <a:lstStyle/>
        <a:p>
          <a:endParaRPr lang="en-US"/>
        </a:p>
      </dgm:t>
    </dgm:pt>
    <dgm:pt modelId="{6782AB82-8695-443C-B44C-7D11C7A821AE}">
      <dgm:prSet phldrT="[Text]"/>
      <dgm:spPr/>
      <dgm:t>
        <a:bodyPr/>
        <a:lstStyle/>
        <a:p>
          <a:r>
            <a:rPr lang="en-US" b="1"/>
            <a:t>Chart Abstraction</a:t>
          </a:r>
        </a:p>
      </dgm:t>
    </dgm:pt>
    <dgm:pt modelId="{94884AF2-15ED-4566-8BA1-7DDCA3B2606D}" type="parTrans" cxnId="{1CF0EDE4-B310-45F6-8683-F2E9D92767C1}">
      <dgm:prSet/>
      <dgm:spPr/>
      <dgm:t>
        <a:bodyPr/>
        <a:lstStyle/>
        <a:p>
          <a:endParaRPr lang="en-US"/>
        </a:p>
      </dgm:t>
    </dgm:pt>
    <dgm:pt modelId="{56CBE7C4-41A9-4284-8B24-61730FF2E726}" type="sibTrans" cxnId="{1CF0EDE4-B310-45F6-8683-F2E9D92767C1}">
      <dgm:prSet/>
      <dgm:spPr/>
      <dgm:t>
        <a:bodyPr/>
        <a:lstStyle/>
        <a:p>
          <a:endParaRPr lang="en-US"/>
        </a:p>
      </dgm:t>
    </dgm:pt>
    <dgm:pt modelId="{4B19C7B3-495B-420E-BCF7-669D60D7E012}">
      <dgm:prSet phldrT="[Text]"/>
      <dgm:spPr/>
      <dgm:t>
        <a:bodyPr/>
        <a:lstStyle/>
        <a:p>
          <a:r>
            <a:rPr lang="en-US"/>
            <a:t>Reviews and gathers details of patient care</a:t>
          </a:r>
        </a:p>
      </dgm:t>
    </dgm:pt>
    <dgm:pt modelId="{64F46160-0EB6-4C5B-B785-7FBEB623A8D5}" type="parTrans" cxnId="{F0E4C9C8-C3A7-4F41-8B84-49A322F91FDD}">
      <dgm:prSet/>
      <dgm:spPr/>
      <dgm:t>
        <a:bodyPr/>
        <a:lstStyle/>
        <a:p>
          <a:endParaRPr lang="en-US"/>
        </a:p>
      </dgm:t>
    </dgm:pt>
    <dgm:pt modelId="{35CA1616-59FF-43EC-A895-74B9CE5ADAB3}" type="sibTrans" cxnId="{F0E4C9C8-C3A7-4F41-8B84-49A322F91FDD}">
      <dgm:prSet/>
      <dgm:spPr/>
      <dgm:t>
        <a:bodyPr/>
        <a:lstStyle/>
        <a:p>
          <a:endParaRPr lang="en-US"/>
        </a:p>
      </dgm:t>
    </dgm:pt>
    <dgm:pt modelId="{65671E48-BA3E-4231-93CB-6CF8EDF50DB9}">
      <dgm:prSet phldrT="[Text]"/>
      <dgm:spPr/>
      <dgm:t>
        <a:bodyPr/>
        <a:lstStyle/>
        <a:p>
          <a:endParaRPr lang="en-US"/>
        </a:p>
      </dgm:t>
    </dgm:pt>
    <dgm:pt modelId="{CAD05CFC-AB08-4023-9C8B-A3624AC2D01B}" type="parTrans" cxnId="{D4FF99E2-661C-4A29-81F6-F17BE40A96D1}">
      <dgm:prSet/>
      <dgm:spPr/>
      <dgm:t>
        <a:bodyPr/>
        <a:lstStyle/>
        <a:p>
          <a:endParaRPr lang="en-US"/>
        </a:p>
      </dgm:t>
    </dgm:pt>
    <dgm:pt modelId="{47791920-2153-4710-AFB7-D45B1615F832}" type="sibTrans" cxnId="{D4FF99E2-661C-4A29-81F6-F17BE40A96D1}">
      <dgm:prSet/>
      <dgm:spPr/>
      <dgm:t>
        <a:bodyPr/>
        <a:lstStyle/>
        <a:p>
          <a:endParaRPr lang="en-US"/>
        </a:p>
      </dgm:t>
    </dgm:pt>
    <dgm:pt modelId="{0375461F-F8A6-408E-A7B7-AC90DFB84612}">
      <dgm:prSet phldrT="[Text]"/>
      <dgm:spPr/>
      <dgm:t>
        <a:bodyPr/>
        <a:lstStyle/>
        <a:p>
          <a:r>
            <a:rPr lang="en-US" b="1"/>
            <a:t>Review of Care*</a:t>
          </a:r>
        </a:p>
      </dgm:t>
    </dgm:pt>
    <dgm:pt modelId="{37E57C34-89CE-42EC-AD8B-5D7E42FAB0F3}" type="parTrans" cxnId="{3E8B5C82-C5D7-4ED5-A842-5CB5721D056B}">
      <dgm:prSet/>
      <dgm:spPr/>
      <dgm:t>
        <a:bodyPr/>
        <a:lstStyle/>
        <a:p>
          <a:endParaRPr lang="en-US"/>
        </a:p>
      </dgm:t>
    </dgm:pt>
    <dgm:pt modelId="{F32E2F17-D7F4-4336-AF65-661A0898CB93}" type="sibTrans" cxnId="{3E8B5C82-C5D7-4ED5-A842-5CB5721D056B}">
      <dgm:prSet/>
      <dgm:spPr/>
      <dgm:t>
        <a:bodyPr/>
        <a:lstStyle/>
        <a:p>
          <a:endParaRPr lang="en-US"/>
        </a:p>
      </dgm:t>
    </dgm:pt>
    <dgm:pt modelId="{FDEB7C35-8B38-4B9E-B4FA-E44F717F3958}">
      <dgm:prSet phldrT="[Text]"/>
      <dgm:spPr/>
      <dgm:t>
        <a:bodyPr/>
        <a:lstStyle/>
        <a:p>
          <a:r>
            <a:rPr lang="en-US"/>
            <a:t>Reviews all factors from previous 2 steps to assess quality of care</a:t>
          </a:r>
        </a:p>
      </dgm:t>
    </dgm:pt>
    <dgm:pt modelId="{97A0A29C-D076-407F-A2AC-91689057AAD1}" type="parTrans" cxnId="{76D10DEC-BFF8-4D1D-A9F7-FAA38A70BF0C}">
      <dgm:prSet/>
      <dgm:spPr/>
      <dgm:t>
        <a:bodyPr/>
        <a:lstStyle/>
        <a:p>
          <a:endParaRPr lang="en-US"/>
        </a:p>
      </dgm:t>
    </dgm:pt>
    <dgm:pt modelId="{60BF3AA3-FC95-4146-B47C-9F6426BA0CAA}" type="sibTrans" cxnId="{76D10DEC-BFF8-4D1D-A9F7-FAA38A70BF0C}">
      <dgm:prSet/>
      <dgm:spPr/>
      <dgm:t>
        <a:bodyPr/>
        <a:lstStyle/>
        <a:p>
          <a:endParaRPr lang="en-US"/>
        </a:p>
      </dgm:t>
    </dgm:pt>
    <dgm:pt modelId="{D77CE604-10EF-4DA6-BDD9-790AB92FA62A}">
      <dgm:prSet phldrT="[Text]"/>
      <dgm:spPr/>
      <dgm:t>
        <a:bodyPr/>
        <a:lstStyle/>
        <a:p>
          <a:r>
            <a:rPr lang="en-US"/>
            <a:t>Completed by a provider with the ability to review and assess care</a:t>
          </a:r>
        </a:p>
      </dgm:t>
    </dgm:pt>
    <dgm:pt modelId="{AA07B34D-55F2-4DB1-9A3E-A89472219A99}" type="parTrans" cxnId="{22584B72-1606-4F2A-963D-C7D5C6F97E41}">
      <dgm:prSet/>
      <dgm:spPr/>
      <dgm:t>
        <a:bodyPr/>
        <a:lstStyle/>
        <a:p>
          <a:endParaRPr lang="en-US"/>
        </a:p>
      </dgm:t>
    </dgm:pt>
    <dgm:pt modelId="{66E52296-9C4D-4041-A215-6FC71CA788B7}" type="sibTrans" cxnId="{22584B72-1606-4F2A-963D-C7D5C6F97E41}">
      <dgm:prSet/>
      <dgm:spPr/>
      <dgm:t>
        <a:bodyPr/>
        <a:lstStyle/>
        <a:p>
          <a:endParaRPr lang="en-US"/>
        </a:p>
      </dgm:t>
    </dgm:pt>
    <dgm:pt modelId="{C499E44E-B916-4A7F-B908-2D124E75699F}">
      <dgm:prSet phldrT="[Text]"/>
      <dgm:spPr/>
      <dgm:t>
        <a:bodyPr/>
        <a:lstStyle/>
        <a:p>
          <a:r>
            <a:rPr lang="en-US" b="1"/>
            <a:t>Summary, Recommendations, and Action Planning</a:t>
          </a:r>
        </a:p>
      </dgm:t>
    </dgm:pt>
    <dgm:pt modelId="{2AE1B321-2473-4554-9761-46B653B9B342}" type="parTrans" cxnId="{C4459A1E-456F-480D-867B-504064C881C5}">
      <dgm:prSet/>
      <dgm:spPr/>
      <dgm:t>
        <a:bodyPr/>
        <a:lstStyle/>
        <a:p>
          <a:endParaRPr lang="en-US"/>
        </a:p>
      </dgm:t>
    </dgm:pt>
    <dgm:pt modelId="{79F52E24-C089-41B1-BAF6-873B87EFFE23}" type="sibTrans" cxnId="{C4459A1E-456F-480D-867B-504064C881C5}">
      <dgm:prSet/>
      <dgm:spPr/>
      <dgm:t>
        <a:bodyPr/>
        <a:lstStyle/>
        <a:p>
          <a:endParaRPr lang="en-US"/>
        </a:p>
      </dgm:t>
    </dgm:pt>
    <dgm:pt modelId="{C7891C16-2BAF-4D93-9921-A55EF9CB297E}">
      <dgm:prSet phldrT="[Text]"/>
      <dgm:spPr/>
      <dgm:t>
        <a:bodyPr/>
        <a:lstStyle/>
        <a:p>
          <a:endParaRPr lang="en-US"/>
        </a:p>
      </dgm:t>
    </dgm:pt>
    <dgm:pt modelId="{D24D4138-F265-4AC8-89D1-82059A57D317}" type="parTrans" cxnId="{BB86896F-BDAF-4174-9433-C4707EBA6567}">
      <dgm:prSet/>
      <dgm:spPr/>
      <dgm:t>
        <a:bodyPr/>
        <a:lstStyle/>
        <a:p>
          <a:endParaRPr lang="en-US"/>
        </a:p>
      </dgm:t>
    </dgm:pt>
    <dgm:pt modelId="{D5477E7B-DBA4-4C7C-950C-A1BA1C9C9571}" type="sibTrans" cxnId="{BB86896F-BDAF-4174-9433-C4707EBA6567}">
      <dgm:prSet/>
      <dgm:spPr/>
      <dgm:t>
        <a:bodyPr/>
        <a:lstStyle/>
        <a:p>
          <a:endParaRPr lang="en-US"/>
        </a:p>
      </dgm:t>
    </dgm:pt>
    <dgm:pt modelId="{DC33CAF2-CE8A-49CD-A5EB-1DBB1B76A91B}">
      <dgm:prSet phldrT="[Text]"/>
      <dgm:spPr/>
      <dgm:t>
        <a:bodyPr/>
        <a:lstStyle/>
        <a:p>
          <a:r>
            <a:rPr lang="en-US"/>
            <a:t>Completed by a nurse abstractor or someone with both clinical knowledge and EMR navigation experience</a:t>
          </a:r>
        </a:p>
      </dgm:t>
    </dgm:pt>
    <dgm:pt modelId="{F81A9454-1237-470A-983B-47DC90580EF6}" type="parTrans" cxnId="{DC09B9B1-D103-406A-9285-77EE113C3878}">
      <dgm:prSet/>
      <dgm:spPr/>
      <dgm:t>
        <a:bodyPr/>
        <a:lstStyle/>
        <a:p>
          <a:endParaRPr lang="en-US"/>
        </a:p>
      </dgm:t>
    </dgm:pt>
    <dgm:pt modelId="{F6DEE92D-3660-4BE4-AFFC-C435DF8DD68A}" type="sibTrans" cxnId="{DC09B9B1-D103-406A-9285-77EE113C3878}">
      <dgm:prSet/>
      <dgm:spPr/>
      <dgm:t>
        <a:bodyPr/>
        <a:lstStyle/>
        <a:p>
          <a:endParaRPr lang="en-US"/>
        </a:p>
      </dgm:t>
    </dgm:pt>
    <dgm:pt modelId="{A406DAD0-970E-441B-A051-E4A78AFE867F}">
      <dgm:prSet phldrT="[Text]"/>
      <dgm:spPr/>
      <dgm:t>
        <a:bodyPr/>
        <a:lstStyle/>
        <a:p>
          <a:endParaRPr lang="en-US"/>
        </a:p>
      </dgm:t>
    </dgm:pt>
    <dgm:pt modelId="{9452268A-B90D-46D5-8DA7-57CDDFA35715}" type="parTrans" cxnId="{E9A60106-22DD-46E0-9AC0-111637ACAF10}">
      <dgm:prSet/>
      <dgm:spPr/>
      <dgm:t>
        <a:bodyPr/>
        <a:lstStyle/>
        <a:p>
          <a:endParaRPr lang="en-US"/>
        </a:p>
      </dgm:t>
    </dgm:pt>
    <dgm:pt modelId="{C27609E3-7E48-488B-85F3-F9EE4A015A32}" type="sibTrans" cxnId="{E9A60106-22DD-46E0-9AC0-111637ACAF10}">
      <dgm:prSet/>
      <dgm:spPr/>
      <dgm:t>
        <a:bodyPr/>
        <a:lstStyle/>
        <a:p>
          <a:endParaRPr lang="en-US"/>
        </a:p>
      </dgm:t>
    </dgm:pt>
    <dgm:pt modelId="{33C7E63E-E405-4EE4-BA06-FD51D23D44B7}">
      <dgm:prSet phldrT="[Text]"/>
      <dgm:spPr/>
      <dgm:t>
        <a:bodyPr/>
        <a:lstStyle/>
        <a:p>
          <a:r>
            <a:rPr lang="en-US" b="0"/>
            <a:t>Generates recommendations and next steps for improving quality of care</a:t>
          </a:r>
        </a:p>
      </dgm:t>
    </dgm:pt>
    <dgm:pt modelId="{F2741712-FE42-4E70-AC0D-AF1DB545F5C3}" type="parTrans" cxnId="{30687205-BE66-44BE-8D12-18D349C320A7}">
      <dgm:prSet/>
      <dgm:spPr/>
    </dgm:pt>
    <dgm:pt modelId="{453D0451-3839-428D-AD2A-76359FB7F2CB}" type="sibTrans" cxnId="{30687205-BE66-44BE-8D12-18D349C320A7}">
      <dgm:prSet/>
      <dgm:spPr/>
    </dgm:pt>
    <dgm:pt modelId="{5E07CF83-226B-48CD-A100-EFEAE8E085F4}">
      <dgm:prSet phldrT="[Text]"/>
      <dgm:spPr/>
      <dgm:t>
        <a:bodyPr/>
        <a:lstStyle/>
        <a:p>
          <a:r>
            <a:rPr lang="en-US" b="0"/>
            <a:t>Completed by a provider with authority to review and recommend changes to care</a:t>
          </a:r>
        </a:p>
      </dgm:t>
    </dgm:pt>
    <dgm:pt modelId="{2A5584D4-ECEB-4A87-B02C-EA7C6CD58CD0}" type="parTrans" cxnId="{70FD9D0C-5712-493C-8436-BD0711374760}">
      <dgm:prSet/>
      <dgm:spPr/>
    </dgm:pt>
    <dgm:pt modelId="{84A46E8C-3C81-4E15-AF5B-E6DAECD595C6}" type="sibTrans" cxnId="{70FD9D0C-5712-493C-8436-BD0711374760}">
      <dgm:prSet/>
      <dgm:spPr/>
    </dgm:pt>
    <dgm:pt modelId="{5BE7F76E-D14B-4990-8D55-04CE53ED8CD5}">
      <dgm:prSet phldrT="[Text]"/>
      <dgm:spPr/>
      <dgm:t>
        <a:bodyPr/>
        <a:lstStyle/>
        <a:p>
          <a:endParaRPr lang="en-US" b="0"/>
        </a:p>
      </dgm:t>
    </dgm:pt>
    <dgm:pt modelId="{99D23FA9-C6B3-464C-89C1-2BA7520F3B32}" type="parTrans" cxnId="{30EE6C10-00BE-4D45-87CE-1557BF85D909}">
      <dgm:prSet/>
      <dgm:spPr/>
    </dgm:pt>
    <dgm:pt modelId="{0CA0A3E9-89BF-4A23-9D45-FE79C7E49972}" type="sibTrans" cxnId="{30EE6C10-00BE-4D45-87CE-1557BF85D909}">
      <dgm:prSet/>
      <dgm:spPr/>
    </dgm:pt>
    <dgm:pt modelId="{35312235-B618-4168-AAC7-8F17AA63065E}" type="pres">
      <dgm:prSet presAssocID="{B1FC9607-F126-4184-98D1-00B7F008EB8D}" presName="Name0" presStyleCnt="0">
        <dgm:presLayoutVars>
          <dgm:dir/>
          <dgm:animLvl val="lvl"/>
          <dgm:resizeHandles val="exact"/>
        </dgm:presLayoutVars>
      </dgm:prSet>
      <dgm:spPr/>
    </dgm:pt>
    <dgm:pt modelId="{CA5D8783-8EA9-4648-8B4F-80BDB66EEA37}" type="pres">
      <dgm:prSet presAssocID="{C58F7CA9-4F53-4309-8482-1B00B312AD88}" presName="composite" presStyleCnt="0"/>
      <dgm:spPr/>
    </dgm:pt>
    <dgm:pt modelId="{A8A6A03A-43D3-49C0-941C-EF28782B1C9C}" type="pres">
      <dgm:prSet presAssocID="{C58F7CA9-4F53-4309-8482-1B00B312AD88}" presName="parTx" presStyleLbl="alignNode1" presStyleIdx="0" presStyleCnt="4">
        <dgm:presLayoutVars>
          <dgm:chMax val="0"/>
          <dgm:chPref val="0"/>
          <dgm:bulletEnabled val="1"/>
        </dgm:presLayoutVars>
      </dgm:prSet>
      <dgm:spPr/>
    </dgm:pt>
    <dgm:pt modelId="{C9A13F1E-46A1-4213-8D13-B0DAB5F42BB7}" type="pres">
      <dgm:prSet presAssocID="{C58F7CA9-4F53-4309-8482-1B00B312AD88}" presName="desTx" presStyleLbl="alignAccFollowNode1" presStyleIdx="0" presStyleCnt="4">
        <dgm:presLayoutVars>
          <dgm:bulletEnabled val="1"/>
        </dgm:presLayoutVars>
      </dgm:prSet>
      <dgm:spPr/>
    </dgm:pt>
    <dgm:pt modelId="{AB8EBDE1-89BE-44CE-8996-CEDEAE7C71E3}" type="pres">
      <dgm:prSet presAssocID="{3D3D89A8-BA98-4E5C-8B84-1ED81B5591ED}" presName="space" presStyleCnt="0"/>
      <dgm:spPr/>
    </dgm:pt>
    <dgm:pt modelId="{2B3144CA-C48C-45C8-8C9A-F265A888129C}" type="pres">
      <dgm:prSet presAssocID="{6782AB82-8695-443C-B44C-7D11C7A821AE}" presName="composite" presStyleCnt="0"/>
      <dgm:spPr/>
    </dgm:pt>
    <dgm:pt modelId="{F69D8417-1FEE-4736-B5F2-D73C60102463}" type="pres">
      <dgm:prSet presAssocID="{6782AB82-8695-443C-B44C-7D11C7A821AE}" presName="parTx" presStyleLbl="alignNode1" presStyleIdx="1" presStyleCnt="4">
        <dgm:presLayoutVars>
          <dgm:chMax val="0"/>
          <dgm:chPref val="0"/>
          <dgm:bulletEnabled val="1"/>
        </dgm:presLayoutVars>
      </dgm:prSet>
      <dgm:spPr/>
    </dgm:pt>
    <dgm:pt modelId="{AB0F5B55-6FE5-427C-B023-2EFC8423CCC9}" type="pres">
      <dgm:prSet presAssocID="{6782AB82-8695-443C-B44C-7D11C7A821AE}" presName="desTx" presStyleLbl="alignAccFollowNode1" presStyleIdx="1" presStyleCnt="4">
        <dgm:presLayoutVars>
          <dgm:bulletEnabled val="1"/>
        </dgm:presLayoutVars>
      </dgm:prSet>
      <dgm:spPr/>
    </dgm:pt>
    <dgm:pt modelId="{2E5B39EC-7EE9-458E-9C55-15ADE64F8849}" type="pres">
      <dgm:prSet presAssocID="{56CBE7C4-41A9-4284-8B24-61730FF2E726}" presName="space" presStyleCnt="0"/>
      <dgm:spPr/>
    </dgm:pt>
    <dgm:pt modelId="{02BB6BA7-D62D-4C34-96B3-28C4154C4DF9}" type="pres">
      <dgm:prSet presAssocID="{0375461F-F8A6-408E-A7B7-AC90DFB84612}" presName="composite" presStyleCnt="0"/>
      <dgm:spPr/>
    </dgm:pt>
    <dgm:pt modelId="{705F5B53-CB81-4FEA-A4D1-5369E1F68AF0}" type="pres">
      <dgm:prSet presAssocID="{0375461F-F8A6-408E-A7B7-AC90DFB84612}" presName="parTx" presStyleLbl="alignNode1" presStyleIdx="2" presStyleCnt="4">
        <dgm:presLayoutVars>
          <dgm:chMax val="0"/>
          <dgm:chPref val="0"/>
          <dgm:bulletEnabled val="1"/>
        </dgm:presLayoutVars>
      </dgm:prSet>
      <dgm:spPr/>
    </dgm:pt>
    <dgm:pt modelId="{61B04A1B-17F7-452B-9C18-C5C007B5617A}" type="pres">
      <dgm:prSet presAssocID="{0375461F-F8A6-408E-A7B7-AC90DFB84612}" presName="desTx" presStyleLbl="alignAccFollowNode1" presStyleIdx="2" presStyleCnt="4">
        <dgm:presLayoutVars>
          <dgm:bulletEnabled val="1"/>
        </dgm:presLayoutVars>
      </dgm:prSet>
      <dgm:spPr/>
    </dgm:pt>
    <dgm:pt modelId="{24522D95-7C0E-4A83-9E81-1F17D5F10E2B}" type="pres">
      <dgm:prSet presAssocID="{F32E2F17-D7F4-4336-AF65-661A0898CB93}" presName="space" presStyleCnt="0"/>
      <dgm:spPr/>
    </dgm:pt>
    <dgm:pt modelId="{A6B976F6-0DE0-444B-B4BD-37E8F14C81E2}" type="pres">
      <dgm:prSet presAssocID="{C499E44E-B916-4A7F-B908-2D124E75699F}" presName="composite" presStyleCnt="0"/>
      <dgm:spPr/>
    </dgm:pt>
    <dgm:pt modelId="{CF38F543-E69A-40E6-B4E1-5E55AADCF1D7}" type="pres">
      <dgm:prSet presAssocID="{C499E44E-B916-4A7F-B908-2D124E75699F}" presName="parTx" presStyleLbl="alignNode1" presStyleIdx="3" presStyleCnt="4">
        <dgm:presLayoutVars>
          <dgm:chMax val="0"/>
          <dgm:chPref val="0"/>
          <dgm:bulletEnabled val="1"/>
        </dgm:presLayoutVars>
      </dgm:prSet>
      <dgm:spPr/>
    </dgm:pt>
    <dgm:pt modelId="{68FF6348-DB0A-40E7-A823-81D444771399}" type="pres">
      <dgm:prSet presAssocID="{C499E44E-B916-4A7F-B908-2D124E75699F}" presName="desTx" presStyleLbl="alignAccFollowNode1" presStyleIdx="3" presStyleCnt="4">
        <dgm:presLayoutVars>
          <dgm:bulletEnabled val="1"/>
        </dgm:presLayoutVars>
      </dgm:prSet>
      <dgm:spPr/>
    </dgm:pt>
  </dgm:ptLst>
  <dgm:cxnLst>
    <dgm:cxn modelId="{0AA99302-2311-4948-A208-9C227CF46142}" type="presOf" srcId="{FDEB7C35-8B38-4B9E-B4FA-E44F717F3958}" destId="{61B04A1B-17F7-452B-9C18-C5C007B5617A}" srcOrd="0" destOrd="0" presId="urn:microsoft.com/office/officeart/2005/8/layout/hList1"/>
    <dgm:cxn modelId="{30687205-BE66-44BE-8D12-18D349C320A7}" srcId="{C499E44E-B916-4A7F-B908-2D124E75699F}" destId="{33C7E63E-E405-4EE4-BA06-FD51D23D44B7}" srcOrd="0" destOrd="0" parTransId="{F2741712-FE42-4E70-AC0D-AF1DB545F5C3}" sibTransId="{453D0451-3839-428D-AD2A-76359FB7F2CB}"/>
    <dgm:cxn modelId="{E9A60106-22DD-46E0-9AC0-111637ACAF10}" srcId="{0375461F-F8A6-408E-A7B7-AC90DFB84612}" destId="{A406DAD0-970E-441B-A051-E4A78AFE867F}" srcOrd="1" destOrd="0" parTransId="{9452268A-B90D-46D5-8DA7-57CDDFA35715}" sibTransId="{C27609E3-7E48-488B-85F3-F9EE4A015A32}"/>
    <dgm:cxn modelId="{70FD9D0C-5712-493C-8436-BD0711374760}" srcId="{C499E44E-B916-4A7F-B908-2D124E75699F}" destId="{5E07CF83-226B-48CD-A100-EFEAE8E085F4}" srcOrd="2" destOrd="0" parTransId="{2A5584D4-ECEB-4A87-B02C-EA7C6CD58CD0}" sibTransId="{84A46E8C-3C81-4E15-AF5B-E6DAECD595C6}"/>
    <dgm:cxn modelId="{30EE6C10-00BE-4D45-87CE-1557BF85D909}" srcId="{C499E44E-B916-4A7F-B908-2D124E75699F}" destId="{5BE7F76E-D14B-4990-8D55-04CE53ED8CD5}" srcOrd="1" destOrd="0" parTransId="{99D23FA9-C6B3-464C-89C1-2BA7520F3B32}" sibTransId="{0CA0A3E9-89BF-4A23-9D45-FE79C7E49972}"/>
    <dgm:cxn modelId="{ABDE9913-421C-4C46-A88A-1A9F809BCC14}" type="presOf" srcId="{4B19C7B3-495B-420E-BCF7-669D60D7E012}" destId="{AB0F5B55-6FE5-427C-B023-2EFC8423CCC9}" srcOrd="0" destOrd="0" presId="urn:microsoft.com/office/officeart/2005/8/layout/hList1"/>
    <dgm:cxn modelId="{70DCEC15-A513-4771-99ED-11EE525079EE}" srcId="{B1FC9607-F126-4184-98D1-00B7F008EB8D}" destId="{C58F7CA9-4F53-4309-8482-1B00B312AD88}" srcOrd="0" destOrd="0" parTransId="{0706A906-E6F1-417A-AF60-CA638071607F}" sibTransId="{3D3D89A8-BA98-4E5C-8B84-1ED81B5591ED}"/>
    <dgm:cxn modelId="{4AC4031B-D82C-498A-8BC4-0DF5ECB02CD6}" type="presOf" srcId="{65671E48-BA3E-4231-93CB-6CF8EDF50DB9}" destId="{AB0F5B55-6FE5-427C-B023-2EFC8423CCC9}" srcOrd="0" destOrd="1" presId="urn:microsoft.com/office/officeart/2005/8/layout/hList1"/>
    <dgm:cxn modelId="{E330F31C-0604-4E21-AB69-3877D263960E}" type="presOf" srcId="{C58F7CA9-4F53-4309-8482-1B00B312AD88}" destId="{A8A6A03A-43D3-49C0-941C-EF28782B1C9C}" srcOrd="0" destOrd="0" presId="urn:microsoft.com/office/officeart/2005/8/layout/hList1"/>
    <dgm:cxn modelId="{C4459A1E-456F-480D-867B-504064C881C5}" srcId="{B1FC9607-F126-4184-98D1-00B7F008EB8D}" destId="{C499E44E-B916-4A7F-B908-2D124E75699F}" srcOrd="3" destOrd="0" parTransId="{2AE1B321-2473-4554-9761-46B653B9B342}" sibTransId="{79F52E24-C089-41B1-BAF6-873B87EFFE23}"/>
    <dgm:cxn modelId="{3B691D26-83CB-467D-98E4-53C05CD4473D}" type="presOf" srcId="{B1FC9607-F126-4184-98D1-00B7F008EB8D}" destId="{35312235-B618-4168-AAC7-8F17AA63065E}" srcOrd="0" destOrd="0" presId="urn:microsoft.com/office/officeart/2005/8/layout/hList1"/>
    <dgm:cxn modelId="{21B1B526-554F-4D5E-9F74-849064842782}" type="presOf" srcId="{C499E44E-B916-4A7F-B908-2D124E75699F}" destId="{CF38F543-E69A-40E6-B4E1-5E55AADCF1D7}" srcOrd="0" destOrd="0" presId="urn:microsoft.com/office/officeart/2005/8/layout/hList1"/>
    <dgm:cxn modelId="{CDEEFC4A-A9F3-4B96-A96D-E17055FDF0C4}" srcId="{C58F7CA9-4F53-4309-8482-1B00B312AD88}" destId="{5158FE2E-AE5A-43BC-A68A-0685B44558D7}" srcOrd="0" destOrd="0" parTransId="{21832B4C-AC91-43AB-A61A-7883523FE308}" sibTransId="{09FE68E5-3C85-46F8-AD9D-B455BD900ABF}"/>
    <dgm:cxn modelId="{CEBA4F62-D79E-4109-8D44-ADDA2DD0F06E}" type="presOf" srcId="{33C7E63E-E405-4EE4-BA06-FD51D23D44B7}" destId="{68FF6348-DB0A-40E7-A823-81D444771399}" srcOrd="0" destOrd="0" presId="urn:microsoft.com/office/officeart/2005/8/layout/hList1"/>
    <dgm:cxn modelId="{AAB14564-ECD6-48BD-BDB7-4E354B00C150}" type="presOf" srcId="{0375461F-F8A6-408E-A7B7-AC90DFB84612}" destId="{705F5B53-CB81-4FEA-A4D1-5369E1F68AF0}" srcOrd="0" destOrd="0" presId="urn:microsoft.com/office/officeart/2005/8/layout/hList1"/>
    <dgm:cxn modelId="{BB86896F-BDAF-4174-9433-C4707EBA6567}" srcId="{C58F7CA9-4F53-4309-8482-1B00B312AD88}" destId="{C7891C16-2BAF-4D93-9921-A55EF9CB297E}" srcOrd="1" destOrd="0" parTransId="{D24D4138-F265-4AC8-89D1-82059A57D317}" sibTransId="{D5477E7B-DBA4-4C7C-950C-A1BA1C9C9571}"/>
    <dgm:cxn modelId="{22584B72-1606-4F2A-963D-C7D5C6F97E41}" srcId="{0375461F-F8A6-408E-A7B7-AC90DFB84612}" destId="{D77CE604-10EF-4DA6-BDD9-790AB92FA62A}" srcOrd="2" destOrd="0" parTransId="{AA07B34D-55F2-4DB1-9A3E-A89472219A99}" sibTransId="{66E52296-9C4D-4041-A215-6FC71CA788B7}"/>
    <dgm:cxn modelId="{3E8B5C82-C5D7-4ED5-A842-5CB5721D056B}" srcId="{B1FC9607-F126-4184-98D1-00B7F008EB8D}" destId="{0375461F-F8A6-408E-A7B7-AC90DFB84612}" srcOrd="2" destOrd="0" parTransId="{37E57C34-89CE-42EC-AD8B-5D7E42FAB0F3}" sibTransId="{F32E2F17-D7F4-4336-AF65-661A0898CB93}"/>
    <dgm:cxn modelId="{49D97884-435D-4C62-80C0-04619CE63D5D}" type="presOf" srcId="{6C49A36A-B331-4B4E-BEE2-EA22863C2978}" destId="{C9A13F1E-46A1-4213-8D13-B0DAB5F42BB7}" srcOrd="0" destOrd="2" presId="urn:microsoft.com/office/officeart/2005/8/layout/hList1"/>
    <dgm:cxn modelId="{9812CB88-29D8-4ADF-BB00-25F354BED4E4}" type="presOf" srcId="{A406DAD0-970E-441B-A051-E4A78AFE867F}" destId="{61B04A1B-17F7-452B-9C18-C5C007B5617A}" srcOrd="0" destOrd="1" presId="urn:microsoft.com/office/officeart/2005/8/layout/hList1"/>
    <dgm:cxn modelId="{6A917A94-1314-4B89-8FD7-0E473B744874}" type="presOf" srcId="{5158FE2E-AE5A-43BC-A68A-0685B44558D7}" destId="{C9A13F1E-46A1-4213-8D13-B0DAB5F42BB7}" srcOrd="0" destOrd="0" presId="urn:microsoft.com/office/officeart/2005/8/layout/hList1"/>
    <dgm:cxn modelId="{8C7953B1-586A-450D-B5F7-7A78FF7FD2F7}" type="presOf" srcId="{D77CE604-10EF-4DA6-BDD9-790AB92FA62A}" destId="{61B04A1B-17F7-452B-9C18-C5C007B5617A}" srcOrd="0" destOrd="2" presId="urn:microsoft.com/office/officeart/2005/8/layout/hList1"/>
    <dgm:cxn modelId="{DC09B9B1-D103-406A-9285-77EE113C3878}" srcId="{6782AB82-8695-443C-B44C-7D11C7A821AE}" destId="{DC33CAF2-CE8A-49CD-A5EB-1DBB1B76A91B}" srcOrd="2" destOrd="0" parTransId="{F81A9454-1237-470A-983B-47DC90580EF6}" sibTransId="{F6DEE92D-3660-4BE4-AFFC-C435DF8DD68A}"/>
    <dgm:cxn modelId="{04546FC4-2488-4948-B044-C96BB24042CE}" type="presOf" srcId="{C7891C16-2BAF-4D93-9921-A55EF9CB297E}" destId="{C9A13F1E-46A1-4213-8D13-B0DAB5F42BB7}" srcOrd="0" destOrd="1" presId="urn:microsoft.com/office/officeart/2005/8/layout/hList1"/>
    <dgm:cxn modelId="{F0E4C9C8-C3A7-4F41-8B84-49A322F91FDD}" srcId="{6782AB82-8695-443C-B44C-7D11C7A821AE}" destId="{4B19C7B3-495B-420E-BCF7-669D60D7E012}" srcOrd="0" destOrd="0" parTransId="{64F46160-0EB6-4C5B-B785-7FBEB623A8D5}" sibTransId="{35CA1616-59FF-43EC-A895-74B9CE5ADAB3}"/>
    <dgm:cxn modelId="{DD8563CB-975D-48D3-8013-6547946D5070}" type="presOf" srcId="{5BE7F76E-D14B-4990-8D55-04CE53ED8CD5}" destId="{68FF6348-DB0A-40E7-A823-81D444771399}" srcOrd="0" destOrd="1" presId="urn:microsoft.com/office/officeart/2005/8/layout/hList1"/>
    <dgm:cxn modelId="{4B3711D1-22FA-41F7-921D-F75830EB8A14}" type="presOf" srcId="{DC33CAF2-CE8A-49CD-A5EB-1DBB1B76A91B}" destId="{AB0F5B55-6FE5-427C-B023-2EFC8423CCC9}" srcOrd="0" destOrd="2" presId="urn:microsoft.com/office/officeart/2005/8/layout/hList1"/>
    <dgm:cxn modelId="{A170E2D6-7A2C-4B0D-B7CB-A5C6FCB345DF}" srcId="{C58F7CA9-4F53-4309-8482-1B00B312AD88}" destId="{6C49A36A-B331-4B4E-BEE2-EA22863C2978}" srcOrd="2" destOrd="0" parTransId="{CA371496-C769-473A-8B8F-241A83D3FC63}" sibTransId="{800AF3E9-3FD0-49FE-9A71-9E3FCF1BFBE7}"/>
    <dgm:cxn modelId="{3D36E5DF-E4DC-459B-9278-57DBA9E42286}" type="presOf" srcId="{5E07CF83-226B-48CD-A100-EFEAE8E085F4}" destId="{68FF6348-DB0A-40E7-A823-81D444771399}" srcOrd="0" destOrd="2" presId="urn:microsoft.com/office/officeart/2005/8/layout/hList1"/>
    <dgm:cxn modelId="{D4FF99E2-661C-4A29-81F6-F17BE40A96D1}" srcId="{6782AB82-8695-443C-B44C-7D11C7A821AE}" destId="{65671E48-BA3E-4231-93CB-6CF8EDF50DB9}" srcOrd="1" destOrd="0" parTransId="{CAD05CFC-AB08-4023-9C8B-A3624AC2D01B}" sibTransId="{47791920-2153-4710-AFB7-D45B1615F832}"/>
    <dgm:cxn modelId="{1CF0EDE4-B310-45F6-8683-F2E9D92767C1}" srcId="{B1FC9607-F126-4184-98D1-00B7F008EB8D}" destId="{6782AB82-8695-443C-B44C-7D11C7A821AE}" srcOrd="1" destOrd="0" parTransId="{94884AF2-15ED-4566-8BA1-7DDCA3B2606D}" sibTransId="{56CBE7C4-41A9-4284-8B24-61730FF2E726}"/>
    <dgm:cxn modelId="{76D10DEC-BFF8-4D1D-A9F7-FAA38A70BF0C}" srcId="{0375461F-F8A6-408E-A7B7-AC90DFB84612}" destId="{FDEB7C35-8B38-4B9E-B4FA-E44F717F3958}" srcOrd="0" destOrd="0" parTransId="{97A0A29C-D076-407F-A2AC-91689057AAD1}" sibTransId="{60BF3AA3-FC95-4146-B47C-9F6426BA0CAA}"/>
    <dgm:cxn modelId="{34B359F4-1053-4774-9A80-DC6143451C6C}" type="presOf" srcId="{6782AB82-8695-443C-B44C-7D11C7A821AE}" destId="{F69D8417-1FEE-4736-B5F2-D73C60102463}" srcOrd="0" destOrd="0" presId="urn:microsoft.com/office/officeart/2005/8/layout/hList1"/>
    <dgm:cxn modelId="{38B69FD4-69A8-4DA2-9127-3D8EFE3C9496}" type="presParOf" srcId="{35312235-B618-4168-AAC7-8F17AA63065E}" destId="{CA5D8783-8EA9-4648-8B4F-80BDB66EEA37}" srcOrd="0" destOrd="0" presId="urn:microsoft.com/office/officeart/2005/8/layout/hList1"/>
    <dgm:cxn modelId="{88E380EE-FA68-4C0E-9896-23FFBFECBCCC}" type="presParOf" srcId="{CA5D8783-8EA9-4648-8B4F-80BDB66EEA37}" destId="{A8A6A03A-43D3-49C0-941C-EF28782B1C9C}" srcOrd="0" destOrd="0" presId="urn:microsoft.com/office/officeart/2005/8/layout/hList1"/>
    <dgm:cxn modelId="{C3EE4D0D-E3BC-491F-9AE9-BD7ADF265356}" type="presParOf" srcId="{CA5D8783-8EA9-4648-8B4F-80BDB66EEA37}" destId="{C9A13F1E-46A1-4213-8D13-B0DAB5F42BB7}" srcOrd="1" destOrd="0" presId="urn:microsoft.com/office/officeart/2005/8/layout/hList1"/>
    <dgm:cxn modelId="{7D562C2D-7610-406B-8F5D-2FD87C8C5232}" type="presParOf" srcId="{35312235-B618-4168-AAC7-8F17AA63065E}" destId="{AB8EBDE1-89BE-44CE-8996-CEDEAE7C71E3}" srcOrd="1" destOrd="0" presId="urn:microsoft.com/office/officeart/2005/8/layout/hList1"/>
    <dgm:cxn modelId="{5C78B875-E04F-487F-93FB-BD629A6E8066}" type="presParOf" srcId="{35312235-B618-4168-AAC7-8F17AA63065E}" destId="{2B3144CA-C48C-45C8-8C9A-F265A888129C}" srcOrd="2" destOrd="0" presId="urn:microsoft.com/office/officeart/2005/8/layout/hList1"/>
    <dgm:cxn modelId="{D987CB13-BCF7-42E0-A257-A0188BA97F12}" type="presParOf" srcId="{2B3144CA-C48C-45C8-8C9A-F265A888129C}" destId="{F69D8417-1FEE-4736-B5F2-D73C60102463}" srcOrd="0" destOrd="0" presId="urn:microsoft.com/office/officeart/2005/8/layout/hList1"/>
    <dgm:cxn modelId="{7B833472-F62C-4475-82D2-540119ADDAF5}" type="presParOf" srcId="{2B3144CA-C48C-45C8-8C9A-F265A888129C}" destId="{AB0F5B55-6FE5-427C-B023-2EFC8423CCC9}" srcOrd="1" destOrd="0" presId="urn:microsoft.com/office/officeart/2005/8/layout/hList1"/>
    <dgm:cxn modelId="{8D7F9A9D-81AC-4297-85D4-A52A0527AB54}" type="presParOf" srcId="{35312235-B618-4168-AAC7-8F17AA63065E}" destId="{2E5B39EC-7EE9-458E-9C55-15ADE64F8849}" srcOrd="3" destOrd="0" presId="urn:microsoft.com/office/officeart/2005/8/layout/hList1"/>
    <dgm:cxn modelId="{0A2178E1-1DB8-4B3E-98EB-92D02504A808}" type="presParOf" srcId="{35312235-B618-4168-AAC7-8F17AA63065E}" destId="{02BB6BA7-D62D-4C34-96B3-28C4154C4DF9}" srcOrd="4" destOrd="0" presId="urn:microsoft.com/office/officeart/2005/8/layout/hList1"/>
    <dgm:cxn modelId="{AA1C762F-21C6-4469-92EF-D6BA791E0196}" type="presParOf" srcId="{02BB6BA7-D62D-4C34-96B3-28C4154C4DF9}" destId="{705F5B53-CB81-4FEA-A4D1-5369E1F68AF0}" srcOrd="0" destOrd="0" presId="urn:microsoft.com/office/officeart/2005/8/layout/hList1"/>
    <dgm:cxn modelId="{7AAAF0E0-3595-44B2-A0CB-EDFBA6CD5FE6}" type="presParOf" srcId="{02BB6BA7-D62D-4C34-96B3-28C4154C4DF9}" destId="{61B04A1B-17F7-452B-9C18-C5C007B5617A}" srcOrd="1" destOrd="0" presId="urn:microsoft.com/office/officeart/2005/8/layout/hList1"/>
    <dgm:cxn modelId="{EF670989-FCB7-4376-AAB5-08CC0968853E}" type="presParOf" srcId="{35312235-B618-4168-AAC7-8F17AA63065E}" destId="{24522D95-7C0E-4A83-9E81-1F17D5F10E2B}" srcOrd="5" destOrd="0" presId="urn:microsoft.com/office/officeart/2005/8/layout/hList1"/>
    <dgm:cxn modelId="{1141EC4E-DC52-4B39-8C8B-9B5B0FB2C385}" type="presParOf" srcId="{35312235-B618-4168-AAC7-8F17AA63065E}" destId="{A6B976F6-0DE0-444B-B4BD-37E8F14C81E2}" srcOrd="6" destOrd="0" presId="urn:microsoft.com/office/officeart/2005/8/layout/hList1"/>
    <dgm:cxn modelId="{2E793C8A-84F7-4EF8-932E-1F56FBC62D96}" type="presParOf" srcId="{A6B976F6-0DE0-444B-B4BD-37E8F14C81E2}" destId="{CF38F543-E69A-40E6-B4E1-5E55AADCF1D7}" srcOrd="0" destOrd="0" presId="urn:microsoft.com/office/officeart/2005/8/layout/hList1"/>
    <dgm:cxn modelId="{E2B2D377-0990-40B9-A77E-BDB866F127FC}" type="presParOf" srcId="{A6B976F6-0DE0-444B-B4BD-37E8F14C81E2}" destId="{68FF6348-DB0A-40E7-A823-81D444771399}"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0898B1C-A62C-4EA4-9BA9-DAC92079D878}"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7B824772-94B0-4436-94EC-175FF5CB7AC7}">
      <dgm:prSet/>
      <dgm:spPr/>
      <dgm:t>
        <a:bodyPr/>
        <a:lstStyle/>
        <a:p>
          <a:r>
            <a:rPr lang="en-US"/>
            <a:t>Multistep review process enables a comprehensive review of care</a:t>
          </a:r>
        </a:p>
      </dgm:t>
    </dgm:pt>
    <dgm:pt modelId="{F9DCDB53-BF7D-4307-9D24-BD3074CD2C17}" type="parTrans" cxnId="{1EE8FB5B-553E-4EDD-8163-5BD3EF7477E5}">
      <dgm:prSet/>
      <dgm:spPr/>
      <dgm:t>
        <a:bodyPr/>
        <a:lstStyle/>
        <a:p>
          <a:endParaRPr lang="en-US"/>
        </a:p>
      </dgm:t>
    </dgm:pt>
    <dgm:pt modelId="{159CD081-72F8-4A6D-AAE0-4F69E5496852}" type="sibTrans" cxnId="{1EE8FB5B-553E-4EDD-8163-5BD3EF7477E5}">
      <dgm:prSet/>
      <dgm:spPr/>
      <dgm:t>
        <a:bodyPr/>
        <a:lstStyle/>
        <a:p>
          <a:endParaRPr lang="en-US"/>
        </a:p>
      </dgm:t>
    </dgm:pt>
    <dgm:pt modelId="{D3D11534-B1E9-40C1-9CA0-C936BDD4436E}">
      <dgm:prSet/>
      <dgm:spPr/>
      <dgm:t>
        <a:bodyPr/>
        <a:lstStyle/>
        <a:p>
          <a:r>
            <a:rPr lang="en-US"/>
            <a:t>Supports review by providers and staff who may not regularly care for pregnant and postpartum people</a:t>
          </a:r>
        </a:p>
      </dgm:t>
    </dgm:pt>
    <dgm:pt modelId="{36C6B09A-2C13-415E-A8FB-B35044E86CFE}" type="parTrans" cxnId="{2AAB11B6-E15F-42C8-85AD-FC808AE42C05}">
      <dgm:prSet/>
      <dgm:spPr/>
      <dgm:t>
        <a:bodyPr/>
        <a:lstStyle/>
        <a:p>
          <a:endParaRPr lang="en-US"/>
        </a:p>
      </dgm:t>
    </dgm:pt>
    <dgm:pt modelId="{8D41E151-6BBF-49A8-BC55-8F873E489832}" type="sibTrans" cxnId="{2AAB11B6-E15F-42C8-85AD-FC808AE42C05}">
      <dgm:prSet/>
      <dgm:spPr/>
      <dgm:t>
        <a:bodyPr/>
        <a:lstStyle/>
        <a:p>
          <a:endParaRPr lang="en-US"/>
        </a:p>
      </dgm:t>
    </dgm:pt>
    <dgm:pt modelId="{22255C62-3E5B-4E3C-9A0B-7037635E63F3}">
      <dgm:prSet/>
      <dgm:spPr/>
      <dgm:t>
        <a:bodyPr/>
        <a:lstStyle/>
        <a:p>
          <a:r>
            <a:rPr lang="en-US"/>
            <a:t>As teams become more familiar with assessing care, opportunities to streamline</a:t>
          </a:r>
        </a:p>
      </dgm:t>
    </dgm:pt>
    <dgm:pt modelId="{1F5B5738-BA1B-4F56-B8C6-0CC521B53642}" type="parTrans" cxnId="{2E1D2DEF-243E-4087-A5CE-CB5495E5D74E}">
      <dgm:prSet/>
      <dgm:spPr/>
      <dgm:t>
        <a:bodyPr/>
        <a:lstStyle/>
        <a:p>
          <a:endParaRPr lang="en-US"/>
        </a:p>
      </dgm:t>
    </dgm:pt>
    <dgm:pt modelId="{A3BA6BAF-4261-4837-B41A-9D026BC7323E}" type="sibTrans" cxnId="{2E1D2DEF-243E-4087-A5CE-CB5495E5D74E}">
      <dgm:prSet/>
      <dgm:spPr/>
      <dgm:t>
        <a:bodyPr/>
        <a:lstStyle/>
        <a:p>
          <a:endParaRPr lang="en-US"/>
        </a:p>
      </dgm:t>
    </dgm:pt>
    <dgm:pt modelId="{3A66D3DF-1E4F-4CBA-AAF8-D9FFB93A9927}" type="pres">
      <dgm:prSet presAssocID="{90898B1C-A62C-4EA4-9BA9-DAC92079D878}" presName="root" presStyleCnt="0">
        <dgm:presLayoutVars>
          <dgm:dir/>
          <dgm:resizeHandles val="exact"/>
        </dgm:presLayoutVars>
      </dgm:prSet>
      <dgm:spPr/>
    </dgm:pt>
    <dgm:pt modelId="{5C14096C-948D-44AE-BB11-78AAB0F09BA0}" type="pres">
      <dgm:prSet presAssocID="{7B824772-94B0-4436-94EC-175FF5CB7AC7}" presName="compNode" presStyleCnt="0"/>
      <dgm:spPr/>
    </dgm:pt>
    <dgm:pt modelId="{5DED2835-1B3D-430C-8FA9-9D98EDF510E8}" type="pres">
      <dgm:prSet presAssocID="{7B824772-94B0-4436-94EC-175FF5CB7AC7}" presName="bgRect" presStyleLbl="bgShp" presStyleIdx="0" presStyleCnt="3"/>
      <dgm:spPr/>
    </dgm:pt>
    <dgm:pt modelId="{76375FC1-A3B2-4AEC-A62B-082677A44E73}" type="pres">
      <dgm:prSet presAssocID="{7B824772-94B0-4436-94EC-175FF5CB7AC7}" presName="iconRect" presStyleLbl="node1" presStyleIdx="0" presStyleCnt="3"/>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a:noFill/>
        </a:ln>
      </dgm:spPr>
      <dgm:extLst>
        <a:ext uri="{E40237B7-FDA0-4F09-8148-C483321AD2D9}">
          <dgm14:cNvPr xmlns:dgm14="http://schemas.microsoft.com/office/drawing/2010/diagram" id="0" name="" descr="Check List"/>
        </a:ext>
      </dgm:extLst>
    </dgm:pt>
    <dgm:pt modelId="{5C6448ED-B661-4FFF-8529-BB41A6BB2836}" type="pres">
      <dgm:prSet presAssocID="{7B824772-94B0-4436-94EC-175FF5CB7AC7}" presName="spaceRect" presStyleCnt="0"/>
      <dgm:spPr/>
    </dgm:pt>
    <dgm:pt modelId="{C630FCBC-8E34-4B66-B2EA-D127B3FAB489}" type="pres">
      <dgm:prSet presAssocID="{7B824772-94B0-4436-94EC-175FF5CB7AC7}" presName="parTx" presStyleLbl="revTx" presStyleIdx="0" presStyleCnt="3">
        <dgm:presLayoutVars>
          <dgm:chMax val="0"/>
          <dgm:chPref val="0"/>
        </dgm:presLayoutVars>
      </dgm:prSet>
      <dgm:spPr/>
    </dgm:pt>
    <dgm:pt modelId="{8EA655E1-1ABF-483E-8CEB-3F3E0B7F4EA8}" type="pres">
      <dgm:prSet presAssocID="{159CD081-72F8-4A6D-AAE0-4F69E5496852}" presName="sibTrans" presStyleCnt="0"/>
      <dgm:spPr/>
    </dgm:pt>
    <dgm:pt modelId="{F7A4CA46-D3E8-49DF-9E4B-9DDD233F6E49}" type="pres">
      <dgm:prSet presAssocID="{D3D11534-B1E9-40C1-9CA0-C936BDD4436E}" presName="compNode" presStyleCnt="0"/>
      <dgm:spPr/>
    </dgm:pt>
    <dgm:pt modelId="{A6B85D0A-3A11-4B90-86A4-D56761D2E27B}" type="pres">
      <dgm:prSet presAssocID="{D3D11534-B1E9-40C1-9CA0-C936BDD4436E}" presName="bgRect" presStyleLbl="bgShp" presStyleIdx="1" presStyleCnt="3"/>
      <dgm:spPr/>
    </dgm:pt>
    <dgm:pt modelId="{006A7FE4-ED85-474B-AE1F-0127D462E395}" type="pres">
      <dgm:prSet presAssocID="{D3D11534-B1E9-40C1-9CA0-C936BDD4436E}" presName="iconRect" presStyleLbl="node1" presStyleIdx="1" presStyleCnt="3"/>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octor"/>
        </a:ext>
      </dgm:extLst>
    </dgm:pt>
    <dgm:pt modelId="{AD6B143F-422D-46AE-808E-EEF2BD54EC79}" type="pres">
      <dgm:prSet presAssocID="{D3D11534-B1E9-40C1-9CA0-C936BDD4436E}" presName="spaceRect" presStyleCnt="0"/>
      <dgm:spPr/>
    </dgm:pt>
    <dgm:pt modelId="{7F99E4EA-81DB-46E5-B4B4-AA2A52EDEC40}" type="pres">
      <dgm:prSet presAssocID="{D3D11534-B1E9-40C1-9CA0-C936BDD4436E}" presName="parTx" presStyleLbl="revTx" presStyleIdx="1" presStyleCnt="3">
        <dgm:presLayoutVars>
          <dgm:chMax val="0"/>
          <dgm:chPref val="0"/>
        </dgm:presLayoutVars>
      </dgm:prSet>
      <dgm:spPr/>
    </dgm:pt>
    <dgm:pt modelId="{198771DF-6878-4012-A25F-E7CB7EE5F078}" type="pres">
      <dgm:prSet presAssocID="{8D41E151-6BBF-49A8-BC55-8F873E489832}" presName="sibTrans" presStyleCnt="0"/>
      <dgm:spPr/>
    </dgm:pt>
    <dgm:pt modelId="{2CE5E1AD-A904-4BD3-82AB-300ED81B63A7}" type="pres">
      <dgm:prSet presAssocID="{22255C62-3E5B-4E3C-9A0B-7037635E63F3}" presName="compNode" presStyleCnt="0"/>
      <dgm:spPr/>
    </dgm:pt>
    <dgm:pt modelId="{0205A283-4F3E-4317-806A-A4A7E0730F81}" type="pres">
      <dgm:prSet presAssocID="{22255C62-3E5B-4E3C-9A0B-7037635E63F3}" presName="bgRect" presStyleLbl="bgShp" presStyleIdx="2" presStyleCnt="3"/>
      <dgm:spPr/>
    </dgm:pt>
    <dgm:pt modelId="{C28B1168-61AF-4A72-A99E-3601EB452E5E}" type="pres">
      <dgm:prSet presAssocID="{22255C62-3E5B-4E3C-9A0B-7037635E63F3}" presName="iconRect" presStyleLbl="node1" presStyleIdx="2" presStyleCnt="3"/>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Hospital"/>
        </a:ext>
      </dgm:extLst>
    </dgm:pt>
    <dgm:pt modelId="{133172A3-13C3-42C4-A7B9-ED9D7A084AF1}" type="pres">
      <dgm:prSet presAssocID="{22255C62-3E5B-4E3C-9A0B-7037635E63F3}" presName="spaceRect" presStyleCnt="0"/>
      <dgm:spPr/>
    </dgm:pt>
    <dgm:pt modelId="{D90468A0-8D5D-4106-BEEA-75CC408DECFB}" type="pres">
      <dgm:prSet presAssocID="{22255C62-3E5B-4E3C-9A0B-7037635E63F3}" presName="parTx" presStyleLbl="revTx" presStyleIdx="2" presStyleCnt="3">
        <dgm:presLayoutVars>
          <dgm:chMax val="0"/>
          <dgm:chPref val="0"/>
        </dgm:presLayoutVars>
      </dgm:prSet>
      <dgm:spPr/>
    </dgm:pt>
  </dgm:ptLst>
  <dgm:cxnLst>
    <dgm:cxn modelId="{21283C09-55BF-46B4-A6AD-43794E9C0754}" type="presOf" srcId="{D3D11534-B1E9-40C1-9CA0-C936BDD4436E}" destId="{7F99E4EA-81DB-46E5-B4B4-AA2A52EDEC40}" srcOrd="0" destOrd="0" presId="urn:microsoft.com/office/officeart/2018/2/layout/IconVerticalSolidList"/>
    <dgm:cxn modelId="{C14C6546-3E55-47A3-B83A-B56FB8257852}" type="presOf" srcId="{7B824772-94B0-4436-94EC-175FF5CB7AC7}" destId="{C630FCBC-8E34-4B66-B2EA-D127B3FAB489}" srcOrd="0" destOrd="0" presId="urn:microsoft.com/office/officeart/2018/2/layout/IconVerticalSolidList"/>
    <dgm:cxn modelId="{1EE8FB5B-553E-4EDD-8163-5BD3EF7477E5}" srcId="{90898B1C-A62C-4EA4-9BA9-DAC92079D878}" destId="{7B824772-94B0-4436-94EC-175FF5CB7AC7}" srcOrd="0" destOrd="0" parTransId="{F9DCDB53-BF7D-4307-9D24-BD3074CD2C17}" sibTransId="{159CD081-72F8-4A6D-AAE0-4F69E5496852}"/>
    <dgm:cxn modelId="{8F6E7166-BBD2-4CCA-AFAD-66FF26E1A1CA}" type="presOf" srcId="{90898B1C-A62C-4EA4-9BA9-DAC92079D878}" destId="{3A66D3DF-1E4F-4CBA-AAF8-D9FFB93A9927}" srcOrd="0" destOrd="0" presId="urn:microsoft.com/office/officeart/2018/2/layout/IconVerticalSolidList"/>
    <dgm:cxn modelId="{2AAB11B6-E15F-42C8-85AD-FC808AE42C05}" srcId="{90898B1C-A62C-4EA4-9BA9-DAC92079D878}" destId="{D3D11534-B1E9-40C1-9CA0-C936BDD4436E}" srcOrd="1" destOrd="0" parTransId="{36C6B09A-2C13-415E-A8FB-B35044E86CFE}" sibTransId="{8D41E151-6BBF-49A8-BC55-8F873E489832}"/>
    <dgm:cxn modelId="{2E1D2DEF-243E-4087-A5CE-CB5495E5D74E}" srcId="{90898B1C-A62C-4EA4-9BA9-DAC92079D878}" destId="{22255C62-3E5B-4E3C-9A0B-7037635E63F3}" srcOrd="2" destOrd="0" parTransId="{1F5B5738-BA1B-4F56-B8C6-0CC521B53642}" sibTransId="{A3BA6BAF-4261-4837-B41A-9D026BC7323E}"/>
    <dgm:cxn modelId="{B8C300FA-02E0-42DF-9E09-BB5DF4430008}" type="presOf" srcId="{22255C62-3E5B-4E3C-9A0B-7037635E63F3}" destId="{D90468A0-8D5D-4106-BEEA-75CC408DECFB}" srcOrd="0" destOrd="0" presId="urn:microsoft.com/office/officeart/2018/2/layout/IconVerticalSolidList"/>
    <dgm:cxn modelId="{27F20418-D167-435C-8653-622EF19E0D5B}" type="presParOf" srcId="{3A66D3DF-1E4F-4CBA-AAF8-D9FFB93A9927}" destId="{5C14096C-948D-44AE-BB11-78AAB0F09BA0}" srcOrd="0" destOrd="0" presId="urn:microsoft.com/office/officeart/2018/2/layout/IconVerticalSolidList"/>
    <dgm:cxn modelId="{3FC0C4AF-8A6E-4C75-83E9-CCE41AD264C7}" type="presParOf" srcId="{5C14096C-948D-44AE-BB11-78AAB0F09BA0}" destId="{5DED2835-1B3D-430C-8FA9-9D98EDF510E8}" srcOrd="0" destOrd="0" presId="urn:microsoft.com/office/officeart/2018/2/layout/IconVerticalSolidList"/>
    <dgm:cxn modelId="{5F6E1C02-8DD3-4DA9-824E-2B195277A617}" type="presParOf" srcId="{5C14096C-948D-44AE-BB11-78AAB0F09BA0}" destId="{76375FC1-A3B2-4AEC-A62B-082677A44E73}" srcOrd="1" destOrd="0" presId="urn:microsoft.com/office/officeart/2018/2/layout/IconVerticalSolidList"/>
    <dgm:cxn modelId="{D8033C7F-BE91-44BB-94C3-8575AB3D861A}" type="presParOf" srcId="{5C14096C-948D-44AE-BB11-78AAB0F09BA0}" destId="{5C6448ED-B661-4FFF-8529-BB41A6BB2836}" srcOrd="2" destOrd="0" presId="urn:microsoft.com/office/officeart/2018/2/layout/IconVerticalSolidList"/>
    <dgm:cxn modelId="{DA87A5BD-5924-471A-A1CD-0C30F219F194}" type="presParOf" srcId="{5C14096C-948D-44AE-BB11-78AAB0F09BA0}" destId="{C630FCBC-8E34-4B66-B2EA-D127B3FAB489}" srcOrd="3" destOrd="0" presId="urn:microsoft.com/office/officeart/2018/2/layout/IconVerticalSolidList"/>
    <dgm:cxn modelId="{90B1C565-E93F-4E70-B3AC-C435E1065FEA}" type="presParOf" srcId="{3A66D3DF-1E4F-4CBA-AAF8-D9FFB93A9927}" destId="{8EA655E1-1ABF-483E-8CEB-3F3E0B7F4EA8}" srcOrd="1" destOrd="0" presId="urn:microsoft.com/office/officeart/2018/2/layout/IconVerticalSolidList"/>
    <dgm:cxn modelId="{973BEBAF-22FB-47CE-A41F-EDFDD3B8B989}" type="presParOf" srcId="{3A66D3DF-1E4F-4CBA-AAF8-D9FFB93A9927}" destId="{F7A4CA46-D3E8-49DF-9E4B-9DDD233F6E49}" srcOrd="2" destOrd="0" presId="urn:microsoft.com/office/officeart/2018/2/layout/IconVerticalSolidList"/>
    <dgm:cxn modelId="{BF7AB2BD-C9B3-4F14-A491-2BC4CE65628F}" type="presParOf" srcId="{F7A4CA46-D3E8-49DF-9E4B-9DDD233F6E49}" destId="{A6B85D0A-3A11-4B90-86A4-D56761D2E27B}" srcOrd="0" destOrd="0" presId="urn:microsoft.com/office/officeart/2018/2/layout/IconVerticalSolidList"/>
    <dgm:cxn modelId="{5737A109-043D-455D-BC7E-37E94A0769A0}" type="presParOf" srcId="{F7A4CA46-D3E8-49DF-9E4B-9DDD233F6E49}" destId="{006A7FE4-ED85-474B-AE1F-0127D462E395}" srcOrd="1" destOrd="0" presId="urn:microsoft.com/office/officeart/2018/2/layout/IconVerticalSolidList"/>
    <dgm:cxn modelId="{4D705B97-A592-42C6-B004-490AC053AB96}" type="presParOf" srcId="{F7A4CA46-D3E8-49DF-9E4B-9DDD233F6E49}" destId="{AD6B143F-422D-46AE-808E-EEF2BD54EC79}" srcOrd="2" destOrd="0" presId="urn:microsoft.com/office/officeart/2018/2/layout/IconVerticalSolidList"/>
    <dgm:cxn modelId="{60305D14-815B-4B97-ABAF-B2FEB7ACDD41}" type="presParOf" srcId="{F7A4CA46-D3E8-49DF-9E4B-9DDD233F6E49}" destId="{7F99E4EA-81DB-46E5-B4B4-AA2A52EDEC40}" srcOrd="3" destOrd="0" presId="urn:microsoft.com/office/officeart/2018/2/layout/IconVerticalSolidList"/>
    <dgm:cxn modelId="{6880C7FE-4FA3-4E8D-BA2B-9A2FCE136E46}" type="presParOf" srcId="{3A66D3DF-1E4F-4CBA-AAF8-D9FFB93A9927}" destId="{198771DF-6878-4012-A25F-E7CB7EE5F078}" srcOrd="3" destOrd="0" presId="urn:microsoft.com/office/officeart/2018/2/layout/IconVerticalSolidList"/>
    <dgm:cxn modelId="{BC921016-5984-4522-B797-C5C53EEB998B}" type="presParOf" srcId="{3A66D3DF-1E4F-4CBA-AAF8-D9FFB93A9927}" destId="{2CE5E1AD-A904-4BD3-82AB-300ED81B63A7}" srcOrd="4" destOrd="0" presId="urn:microsoft.com/office/officeart/2018/2/layout/IconVerticalSolidList"/>
    <dgm:cxn modelId="{F8B1E09A-1D5A-4BAE-AF53-4F05032204B1}" type="presParOf" srcId="{2CE5E1AD-A904-4BD3-82AB-300ED81B63A7}" destId="{0205A283-4F3E-4317-806A-A4A7E0730F81}" srcOrd="0" destOrd="0" presId="urn:microsoft.com/office/officeart/2018/2/layout/IconVerticalSolidList"/>
    <dgm:cxn modelId="{B140683F-04EE-43D9-AC63-B599B04C6F91}" type="presParOf" srcId="{2CE5E1AD-A904-4BD3-82AB-300ED81B63A7}" destId="{C28B1168-61AF-4A72-A99E-3601EB452E5E}" srcOrd="1" destOrd="0" presId="urn:microsoft.com/office/officeart/2018/2/layout/IconVerticalSolidList"/>
    <dgm:cxn modelId="{08E9BA7A-82CF-4B97-8DCF-3D66069F2AA7}" type="presParOf" srcId="{2CE5E1AD-A904-4BD3-82AB-300ED81B63A7}" destId="{133172A3-13C3-42C4-A7B9-ED9D7A084AF1}" srcOrd="2" destOrd="0" presId="urn:microsoft.com/office/officeart/2018/2/layout/IconVerticalSolidList"/>
    <dgm:cxn modelId="{1236AD41-7B29-4320-9415-2B5CA74A4621}" type="presParOf" srcId="{2CE5E1AD-A904-4BD3-82AB-300ED81B63A7}" destId="{D90468A0-8D5D-4106-BEEA-75CC408DECFB}"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D9AC7B1-B06D-464C-840C-BF8C9BF8CDE4}" type="doc">
      <dgm:prSet loTypeId="urn:microsoft.com/office/officeart/2005/8/layout/hierarchy1" loCatId="hierarchy" qsTypeId="urn:microsoft.com/office/officeart/2005/8/quickstyle/simple1" qsCatId="simple" csTypeId="urn:microsoft.com/office/officeart/2005/8/colors/accent5_2" csCatId="accent5"/>
      <dgm:spPr/>
      <dgm:t>
        <a:bodyPr/>
        <a:lstStyle/>
        <a:p>
          <a:endParaRPr lang="en-US"/>
        </a:p>
      </dgm:t>
    </dgm:pt>
    <dgm:pt modelId="{655A1164-F021-41FD-87C9-4A5CA9484333}">
      <dgm:prSet/>
      <dgm:spPr/>
      <dgm:t>
        <a:bodyPr/>
        <a:lstStyle/>
        <a:p>
          <a:r>
            <a:rPr lang="en-US"/>
            <a:t>The patient is triaged as an ESI 5</a:t>
          </a:r>
        </a:p>
      </dgm:t>
    </dgm:pt>
    <dgm:pt modelId="{DA3344D2-667B-4D1E-81CA-80FFC3081B23}" type="parTrans" cxnId="{C79199FB-3154-48E6-8755-2E409D31D3B4}">
      <dgm:prSet/>
      <dgm:spPr/>
      <dgm:t>
        <a:bodyPr/>
        <a:lstStyle/>
        <a:p>
          <a:endParaRPr lang="en-US"/>
        </a:p>
      </dgm:t>
    </dgm:pt>
    <dgm:pt modelId="{AC2A4782-ED2B-4163-9D83-87AD0000B957}" type="sibTrans" cxnId="{C79199FB-3154-48E6-8755-2E409D31D3B4}">
      <dgm:prSet/>
      <dgm:spPr/>
      <dgm:t>
        <a:bodyPr/>
        <a:lstStyle/>
        <a:p>
          <a:endParaRPr lang="en-US"/>
        </a:p>
      </dgm:t>
    </dgm:pt>
    <dgm:pt modelId="{861AB1F0-656A-45C4-9640-F5380D7BDC77}">
      <dgm:prSet/>
      <dgm:spPr/>
      <dgm:t>
        <a:bodyPr/>
        <a:lstStyle/>
        <a:p>
          <a:r>
            <a:rPr lang="en-US"/>
            <a:t>Sent to fast track</a:t>
          </a:r>
        </a:p>
      </dgm:t>
    </dgm:pt>
    <dgm:pt modelId="{291A73C6-DCEF-457C-B8CC-C8C702E31EE8}" type="parTrans" cxnId="{9E5185D4-4C2F-4D6C-A29B-CE97E33DA705}">
      <dgm:prSet/>
      <dgm:spPr/>
      <dgm:t>
        <a:bodyPr/>
        <a:lstStyle/>
        <a:p>
          <a:endParaRPr lang="en-US"/>
        </a:p>
      </dgm:t>
    </dgm:pt>
    <dgm:pt modelId="{4B80052C-9657-45F0-920E-8B9B9D9C82D7}" type="sibTrans" cxnId="{9E5185D4-4C2F-4D6C-A29B-CE97E33DA705}">
      <dgm:prSet/>
      <dgm:spPr/>
      <dgm:t>
        <a:bodyPr/>
        <a:lstStyle/>
        <a:p>
          <a:endParaRPr lang="en-US"/>
        </a:p>
      </dgm:t>
    </dgm:pt>
    <dgm:pt modelId="{4BEFF413-55C1-4579-AC6E-2D94E3B193D8}">
      <dgm:prSet/>
      <dgm:spPr/>
      <dgm:t>
        <a:bodyPr/>
        <a:lstStyle/>
        <a:p>
          <a:r>
            <a:rPr lang="en-US"/>
            <a:t>Provider prescribes oral fluids, acetaminophen 1 gm, and discharge</a:t>
          </a:r>
        </a:p>
      </dgm:t>
    </dgm:pt>
    <dgm:pt modelId="{0E08DEA7-3E75-4F5A-8925-7E548C59DAC9}" type="parTrans" cxnId="{3484CEB3-E65A-4B5B-8C01-FF82F6F4F163}">
      <dgm:prSet/>
      <dgm:spPr/>
      <dgm:t>
        <a:bodyPr/>
        <a:lstStyle/>
        <a:p>
          <a:endParaRPr lang="en-US"/>
        </a:p>
      </dgm:t>
    </dgm:pt>
    <dgm:pt modelId="{3BA6A5AC-6509-4B33-9814-391E238FECB6}" type="sibTrans" cxnId="{3484CEB3-E65A-4B5B-8C01-FF82F6F4F163}">
      <dgm:prSet/>
      <dgm:spPr/>
      <dgm:t>
        <a:bodyPr/>
        <a:lstStyle/>
        <a:p>
          <a:endParaRPr lang="en-US"/>
        </a:p>
      </dgm:t>
    </dgm:pt>
    <dgm:pt modelId="{36A8EC4D-F2A6-4891-8DD2-7E20FE71F023}" type="pres">
      <dgm:prSet presAssocID="{2D9AC7B1-B06D-464C-840C-BF8C9BF8CDE4}" presName="hierChild1" presStyleCnt="0">
        <dgm:presLayoutVars>
          <dgm:chPref val="1"/>
          <dgm:dir/>
          <dgm:animOne val="branch"/>
          <dgm:animLvl val="lvl"/>
          <dgm:resizeHandles/>
        </dgm:presLayoutVars>
      </dgm:prSet>
      <dgm:spPr/>
    </dgm:pt>
    <dgm:pt modelId="{CD29599C-E47E-4B6B-9ED7-57F4F347B067}" type="pres">
      <dgm:prSet presAssocID="{655A1164-F021-41FD-87C9-4A5CA9484333}" presName="hierRoot1" presStyleCnt="0"/>
      <dgm:spPr/>
    </dgm:pt>
    <dgm:pt modelId="{E054470A-66C7-4EB5-B1D9-B56FEF08CE9D}" type="pres">
      <dgm:prSet presAssocID="{655A1164-F021-41FD-87C9-4A5CA9484333}" presName="composite" presStyleCnt="0"/>
      <dgm:spPr/>
    </dgm:pt>
    <dgm:pt modelId="{177E936E-1BBF-4896-A3F7-2139CD5A9255}" type="pres">
      <dgm:prSet presAssocID="{655A1164-F021-41FD-87C9-4A5CA9484333}" presName="background" presStyleLbl="node0" presStyleIdx="0" presStyleCnt="3"/>
      <dgm:spPr/>
    </dgm:pt>
    <dgm:pt modelId="{1201A610-95F6-4A6D-9C9C-752A675FBF32}" type="pres">
      <dgm:prSet presAssocID="{655A1164-F021-41FD-87C9-4A5CA9484333}" presName="text" presStyleLbl="fgAcc0" presStyleIdx="0" presStyleCnt="3">
        <dgm:presLayoutVars>
          <dgm:chPref val="3"/>
        </dgm:presLayoutVars>
      </dgm:prSet>
      <dgm:spPr/>
    </dgm:pt>
    <dgm:pt modelId="{127B7210-553D-4BF0-846B-4DE7368EC23B}" type="pres">
      <dgm:prSet presAssocID="{655A1164-F021-41FD-87C9-4A5CA9484333}" presName="hierChild2" presStyleCnt="0"/>
      <dgm:spPr/>
    </dgm:pt>
    <dgm:pt modelId="{4B289CFA-D49D-47C9-9011-B9E6A5A85567}" type="pres">
      <dgm:prSet presAssocID="{861AB1F0-656A-45C4-9640-F5380D7BDC77}" presName="hierRoot1" presStyleCnt="0"/>
      <dgm:spPr/>
    </dgm:pt>
    <dgm:pt modelId="{504D8E22-255A-4E7F-A5BE-60418437A0E1}" type="pres">
      <dgm:prSet presAssocID="{861AB1F0-656A-45C4-9640-F5380D7BDC77}" presName="composite" presStyleCnt="0"/>
      <dgm:spPr/>
    </dgm:pt>
    <dgm:pt modelId="{91FE2C03-A84E-4DD6-B007-A9DC60A1C0EE}" type="pres">
      <dgm:prSet presAssocID="{861AB1F0-656A-45C4-9640-F5380D7BDC77}" presName="background" presStyleLbl="node0" presStyleIdx="1" presStyleCnt="3"/>
      <dgm:spPr/>
    </dgm:pt>
    <dgm:pt modelId="{21F7C1CA-8E58-4B90-B7E6-7C333AEF9A39}" type="pres">
      <dgm:prSet presAssocID="{861AB1F0-656A-45C4-9640-F5380D7BDC77}" presName="text" presStyleLbl="fgAcc0" presStyleIdx="1" presStyleCnt="3">
        <dgm:presLayoutVars>
          <dgm:chPref val="3"/>
        </dgm:presLayoutVars>
      </dgm:prSet>
      <dgm:spPr/>
    </dgm:pt>
    <dgm:pt modelId="{7F9B1B34-BF43-4EC6-B8A8-546BD27F92EF}" type="pres">
      <dgm:prSet presAssocID="{861AB1F0-656A-45C4-9640-F5380D7BDC77}" presName="hierChild2" presStyleCnt="0"/>
      <dgm:spPr/>
    </dgm:pt>
    <dgm:pt modelId="{4EBF6EFB-962E-4589-A87D-54FCB4B202B6}" type="pres">
      <dgm:prSet presAssocID="{4BEFF413-55C1-4579-AC6E-2D94E3B193D8}" presName="hierRoot1" presStyleCnt="0"/>
      <dgm:spPr/>
    </dgm:pt>
    <dgm:pt modelId="{DFB73881-1B6E-40D2-832E-58FF44075A9F}" type="pres">
      <dgm:prSet presAssocID="{4BEFF413-55C1-4579-AC6E-2D94E3B193D8}" presName="composite" presStyleCnt="0"/>
      <dgm:spPr/>
    </dgm:pt>
    <dgm:pt modelId="{59E68069-950B-4E7A-9C1C-5823BE8CC99A}" type="pres">
      <dgm:prSet presAssocID="{4BEFF413-55C1-4579-AC6E-2D94E3B193D8}" presName="background" presStyleLbl="node0" presStyleIdx="2" presStyleCnt="3"/>
      <dgm:spPr/>
    </dgm:pt>
    <dgm:pt modelId="{8B10C1A8-2E7B-4853-89DD-3FE668CBF718}" type="pres">
      <dgm:prSet presAssocID="{4BEFF413-55C1-4579-AC6E-2D94E3B193D8}" presName="text" presStyleLbl="fgAcc0" presStyleIdx="2" presStyleCnt="3">
        <dgm:presLayoutVars>
          <dgm:chPref val="3"/>
        </dgm:presLayoutVars>
      </dgm:prSet>
      <dgm:spPr/>
    </dgm:pt>
    <dgm:pt modelId="{C43FB666-7280-482F-9511-0EDCB95DAAFC}" type="pres">
      <dgm:prSet presAssocID="{4BEFF413-55C1-4579-AC6E-2D94E3B193D8}" presName="hierChild2" presStyleCnt="0"/>
      <dgm:spPr/>
    </dgm:pt>
  </dgm:ptLst>
  <dgm:cxnLst>
    <dgm:cxn modelId="{64373981-4C95-4EDE-B985-50D10B24B62A}" type="presOf" srcId="{2D9AC7B1-B06D-464C-840C-BF8C9BF8CDE4}" destId="{36A8EC4D-F2A6-4891-8DD2-7E20FE71F023}" srcOrd="0" destOrd="0" presId="urn:microsoft.com/office/officeart/2005/8/layout/hierarchy1"/>
    <dgm:cxn modelId="{3484CEB3-E65A-4B5B-8C01-FF82F6F4F163}" srcId="{2D9AC7B1-B06D-464C-840C-BF8C9BF8CDE4}" destId="{4BEFF413-55C1-4579-AC6E-2D94E3B193D8}" srcOrd="2" destOrd="0" parTransId="{0E08DEA7-3E75-4F5A-8925-7E548C59DAC9}" sibTransId="{3BA6A5AC-6509-4B33-9814-391E238FECB6}"/>
    <dgm:cxn modelId="{E768FFB7-1EE7-4064-9113-451AE2131D16}" type="presOf" srcId="{861AB1F0-656A-45C4-9640-F5380D7BDC77}" destId="{21F7C1CA-8E58-4B90-B7E6-7C333AEF9A39}" srcOrd="0" destOrd="0" presId="urn:microsoft.com/office/officeart/2005/8/layout/hierarchy1"/>
    <dgm:cxn modelId="{A02760BC-A6B4-4FAC-AB96-5AC72BB1B2E5}" type="presOf" srcId="{655A1164-F021-41FD-87C9-4A5CA9484333}" destId="{1201A610-95F6-4A6D-9C9C-752A675FBF32}" srcOrd="0" destOrd="0" presId="urn:microsoft.com/office/officeart/2005/8/layout/hierarchy1"/>
    <dgm:cxn modelId="{EF8DDAC3-B8DE-4C09-A75A-AB4FF443E20B}" type="presOf" srcId="{4BEFF413-55C1-4579-AC6E-2D94E3B193D8}" destId="{8B10C1A8-2E7B-4853-89DD-3FE668CBF718}" srcOrd="0" destOrd="0" presId="urn:microsoft.com/office/officeart/2005/8/layout/hierarchy1"/>
    <dgm:cxn modelId="{9E5185D4-4C2F-4D6C-A29B-CE97E33DA705}" srcId="{2D9AC7B1-B06D-464C-840C-BF8C9BF8CDE4}" destId="{861AB1F0-656A-45C4-9640-F5380D7BDC77}" srcOrd="1" destOrd="0" parTransId="{291A73C6-DCEF-457C-B8CC-C8C702E31EE8}" sibTransId="{4B80052C-9657-45F0-920E-8B9B9D9C82D7}"/>
    <dgm:cxn modelId="{C79199FB-3154-48E6-8755-2E409D31D3B4}" srcId="{2D9AC7B1-B06D-464C-840C-BF8C9BF8CDE4}" destId="{655A1164-F021-41FD-87C9-4A5CA9484333}" srcOrd="0" destOrd="0" parTransId="{DA3344D2-667B-4D1E-81CA-80FFC3081B23}" sibTransId="{AC2A4782-ED2B-4163-9D83-87AD0000B957}"/>
    <dgm:cxn modelId="{78E61E87-AC2D-4BDF-BFF9-DC79A5CDC3C4}" type="presParOf" srcId="{36A8EC4D-F2A6-4891-8DD2-7E20FE71F023}" destId="{CD29599C-E47E-4B6B-9ED7-57F4F347B067}" srcOrd="0" destOrd="0" presId="urn:microsoft.com/office/officeart/2005/8/layout/hierarchy1"/>
    <dgm:cxn modelId="{4DFA9AE0-9799-4F04-BFC0-A4DCD2F0D152}" type="presParOf" srcId="{CD29599C-E47E-4B6B-9ED7-57F4F347B067}" destId="{E054470A-66C7-4EB5-B1D9-B56FEF08CE9D}" srcOrd="0" destOrd="0" presId="urn:microsoft.com/office/officeart/2005/8/layout/hierarchy1"/>
    <dgm:cxn modelId="{BA72C4FE-B10B-4DA8-8F9F-ED2491D1CB74}" type="presParOf" srcId="{E054470A-66C7-4EB5-B1D9-B56FEF08CE9D}" destId="{177E936E-1BBF-4896-A3F7-2139CD5A9255}" srcOrd="0" destOrd="0" presId="urn:microsoft.com/office/officeart/2005/8/layout/hierarchy1"/>
    <dgm:cxn modelId="{227FE37B-63D0-411F-AF0E-1EDB7FDCEAA1}" type="presParOf" srcId="{E054470A-66C7-4EB5-B1D9-B56FEF08CE9D}" destId="{1201A610-95F6-4A6D-9C9C-752A675FBF32}" srcOrd="1" destOrd="0" presId="urn:microsoft.com/office/officeart/2005/8/layout/hierarchy1"/>
    <dgm:cxn modelId="{AFEECBD6-F4DE-48CD-B4F7-6855EBD547F3}" type="presParOf" srcId="{CD29599C-E47E-4B6B-9ED7-57F4F347B067}" destId="{127B7210-553D-4BF0-846B-4DE7368EC23B}" srcOrd="1" destOrd="0" presId="urn:microsoft.com/office/officeart/2005/8/layout/hierarchy1"/>
    <dgm:cxn modelId="{7F3EF695-E830-4765-A1DF-6E26618C0172}" type="presParOf" srcId="{36A8EC4D-F2A6-4891-8DD2-7E20FE71F023}" destId="{4B289CFA-D49D-47C9-9011-B9E6A5A85567}" srcOrd="1" destOrd="0" presId="urn:microsoft.com/office/officeart/2005/8/layout/hierarchy1"/>
    <dgm:cxn modelId="{36CA62A0-F7F6-442F-80E6-531E40E1E7AE}" type="presParOf" srcId="{4B289CFA-D49D-47C9-9011-B9E6A5A85567}" destId="{504D8E22-255A-4E7F-A5BE-60418437A0E1}" srcOrd="0" destOrd="0" presId="urn:microsoft.com/office/officeart/2005/8/layout/hierarchy1"/>
    <dgm:cxn modelId="{507911E3-8E67-465B-BA55-F6B468E28F0C}" type="presParOf" srcId="{504D8E22-255A-4E7F-A5BE-60418437A0E1}" destId="{91FE2C03-A84E-4DD6-B007-A9DC60A1C0EE}" srcOrd="0" destOrd="0" presId="urn:microsoft.com/office/officeart/2005/8/layout/hierarchy1"/>
    <dgm:cxn modelId="{3048D1F4-F0B5-4EDD-9DC6-3E185DA11541}" type="presParOf" srcId="{504D8E22-255A-4E7F-A5BE-60418437A0E1}" destId="{21F7C1CA-8E58-4B90-B7E6-7C333AEF9A39}" srcOrd="1" destOrd="0" presId="urn:microsoft.com/office/officeart/2005/8/layout/hierarchy1"/>
    <dgm:cxn modelId="{42CB7B19-7641-480E-99F0-9DD43031BED9}" type="presParOf" srcId="{4B289CFA-D49D-47C9-9011-B9E6A5A85567}" destId="{7F9B1B34-BF43-4EC6-B8A8-546BD27F92EF}" srcOrd="1" destOrd="0" presId="urn:microsoft.com/office/officeart/2005/8/layout/hierarchy1"/>
    <dgm:cxn modelId="{8B055B95-EE3E-47A6-BE24-7196551EC21C}" type="presParOf" srcId="{36A8EC4D-F2A6-4891-8DD2-7E20FE71F023}" destId="{4EBF6EFB-962E-4589-A87D-54FCB4B202B6}" srcOrd="2" destOrd="0" presId="urn:microsoft.com/office/officeart/2005/8/layout/hierarchy1"/>
    <dgm:cxn modelId="{B1E52CE7-5EB8-4F08-B348-5BC6B813345F}" type="presParOf" srcId="{4EBF6EFB-962E-4589-A87D-54FCB4B202B6}" destId="{DFB73881-1B6E-40D2-832E-58FF44075A9F}" srcOrd="0" destOrd="0" presId="urn:microsoft.com/office/officeart/2005/8/layout/hierarchy1"/>
    <dgm:cxn modelId="{F69546BB-2667-485C-8721-DF14E68E4D0C}" type="presParOf" srcId="{DFB73881-1B6E-40D2-832E-58FF44075A9F}" destId="{59E68069-950B-4E7A-9C1C-5823BE8CC99A}" srcOrd="0" destOrd="0" presId="urn:microsoft.com/office/officeart/2005/8/layout/hierarchy1"/>
    <dgm:cxn modelId="{66739A4F-4693-4626-8E9E-930FC5B0A9F3}" type="presParOf" srcId="{DFB73881-1B6E-40D2-832E-58FF44075A9F}" destId="{8B10C1A8-2E7B-4853-89DD-3FE668CBF718}" srcOrd="1" destOrd="0" presId="urn:microsoft.com/office/officeart/2005/8/layout/hierarchy1"/>
    <dgm:cxn modelId="{D596633B-FA71-490A-9C6B-86D76F6C4AED}" type="presParOf" srcId="{4EBF6EFB-962E-4589-A87D-54FCB4B202B6}" destId="{C43FB666-7280-482F-9511-0EDCB95DAAFC}"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7430EF5-07C4-4B9D-9F22-53BF7A1505EC}"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F2442182-4E1D-4730-B3C1-C5D514EE3ADC}">
      <dgm:prSet/>
      <dgm:spPr/>
      <dgm:t>
        <a:bodyPr/>
        <a:lstStyle/>
        <a:p>
          <a:r>
            <a:rPr lang="en-US"/>
            <a:t>The hospital is in an area where the OB unit closed and merged with another hospital 30 miles away; the L&amp;D nurses mostly moved with the unit.</a:t>
          </a:r>
        </a:p>
      </dgm:t>
    </dgm:pt>
    <dgm:pt modelId="{BBD3F0C1-A269-49A5-A43E-45E47A610E42}" type="parTrans" cxnId="{F6C0B6AE-864D-4617-B80E-B437FE85BD2D}">
      <dgm:prSet/>
      <dgm:spPr/>
      <dgm:t>
        <a:bodyPr/>
        <a:lstStyle/>
        <a:p>
          <a:endParaRPr lang="en-US"/>
        </a:p>
      </dgm:t>
    </dgm:pt>
    <dgm:pt modelId="{766E6A5E-527D-4DC0-B2B9-D78D54356A14}" type="sibTrans" cxnId="{F6C0B6AE-864D-4617-B80E-B437FE85BD2D}">
      <dgm:prSet/>
      <dgm:spPr/>
      <dgm:t>
        <a:bodyPr/>
        <a:lstStyle/>
        <a:p>
          <a:endParaRPr lang="en-US"/>
        </a:p>
      </dgm:t>
    </dgm:pt>
    <dgm:pt modelId="{7D2203F8-3EAC-48C4-8D33-6E6757EDC359}">
      <dgm:prSet/>
      <dgm:spPr/>
      <dgm:t>
        <a:bodyPr/>
        <a:lstStyle/>
        <a:p>
          <a:r>
            <a:rPr lang="en-US"/>
            <a:t>Because there is no OB unit in the hospital, the provider recommends that the patient keep their OB appointment in a few days.</a:t>
          </a:r>
        </a:p>
      </dgm:t>
    </dgm:pt>
    <dgm:pt modelId="{49AC2825-23B5-404B-8FD9-C812FB0EDC92}" type="parTrans" cxnId="{070C3882-371A-44AF-B7CC-A628D35A670A}">
      <dgm:prSet/>
      <dgm:spPr/>
      <dgm:t>
        <a:bodyPr/>
        <a:lstStyle/>
        <a:p>
          <a:endParaRPr lang="en-US"/>
        </a:p>
      </dgm:t>
    </dgm:pt>
    <dgm:pt modelId="{AB1B3918-693F-4618-9126-6553EE760B52}" type="sibTrans" cxnId="{070C3882-371A-44AF-B7CC-A628D35A670A}">
      <dgm:prSet/>
      <dgm:spPr/>
      <dgm:t>
        <a:bodyPr/>
        <a:lstStyle/>
        <a:p>
          <a:endParaRPr lang="en-US"/>
        </a:p>
      </dgm:t>
    </dgm:pt>
    <dgm:pt modelId="{2B3D86A4-6916-4D2E-969C-398917745F19}" type="pres">
      <dgm:prSet presAssocID="{67430EF5-07C4-4B9D-9F22-53BF7A1505EC}" presName="root" presStyleCnt="0">
        <dgm:presLayoutVars>
          <dgm:dir/>
          <dgm:resizeHandles val="exact"/>
        </dgm:presLayoutVars>
      </dgm:prSet>
      <dgm:spPr/>
    </dgm:pt>
    <dgm:pt modelId="{259D23D3-E72E-46E5-AA44-1E8A7B9DA9B9}" type="pres">
      <dgm:prSet presAssocID="{F2442182-4E1D-4730-B3C1-C5D514EE3ADC}" presName="compNode" presStyleCnt="0"/>
      <dgm:spPr/>
    </dgm:pt>
    <dgm:pt modelId="{D125BE4A-A0CF-44C5-8098-757D0A9E3581}" type="pres">
      <dgm:prSet presAssocID="{F2442182-4E1D-4730-B3C1-C5D514EE3ADC}" presName="bgRect" presStyleLbl="bgShp" presStyleIdx="0" presStyleCnt="2"/>
      <dgm:spPr/>
    </dgm:pt>
    <dgm:pt modelId="{4469770C-1ABD-49F9-AD68-EC93DFC6B7E7}" type="pres">
      <dgm:prSet presAssocID="{F2442182-4E1D-4730-B3C1-C5D514EE3ADC}" presName="iconRect" presStyleLbl="node1" presStyleIdx="0" presStyleCnt="2"/>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a:noFill/>
        </a:ln>
      </dgm:spPr>
      <dgm:extLst>
        <a:ext uri="{E40237B7-FDA0-4F09-8148-C483321AD2D9}">
          <dgm14:cNvPr xmlns:dgm14="http://schemas.microsoft.com/office/drawing/2010/diagram" id="0" name="" descr="Hospital"/>
        </a:ext>
      </dgm:extLst>
    </dgm:pt>
    <dgm:pt modelId="{0E3F46F7-5E7F-4B37-9A0F-C9E2DDBA7D7E}" type="pres">
      <dgm:prSet presAssocID="{F2442182-4E1D-4730-B3C1-C5D514EE3ADC}" presName="spaceRect" presStyleCnt="0"/>
      <dgm:spPr/>
    </dgm:pt>
    <dgm:pt modelId="{BE2D5CF4-3A72-44CD-9CF0-63242DE3A873}" type="pres">
      <dgm:prSet presAssocID="{F2442182-4E1D-4730-B3C1-C5D514EE3ADC}" presName="parTx" presStyleLbl="revTx" presStyleIdx="0" presStyleCnt="2">
        <dgm:presLayoutVars>
          <dgm:chMax val="0"/>
          <dgm:chPref val="0"/>
        </dgm:presLayoutVars>
      </dgm:prSet>
      <dgm:spPr/>
    </dgm:pt>
    <dgm:pt modelId="{33E43DDF-DFA7-4E09-8926-9E2530D999DB}" type="pres">
      <dgm:prSet presAssocID="{766E6A5E-527D-4DC0-B2B9-D78D54356A14}" presName="sibTrans" presStyleCnt="0"/>
      <dgm:spPr/>
    </dgm:pt>
    <dgm:pt modelId="{EE9A4525-3CB1-483A-99AF-DCCAB63E1600}" type="pres">
      <dgm:prSet presAssocID="{7D2203F8-3EAC-48C4-8D33-6E6757EDC359}" presName="compNode" presStyleCnt="0"/>
      <dgm:spPr/>
    </dgm:pt>
    <dgm:pt modelId="{64B1C162-9B78-4F20-9DFC-B267C2944C75}" type="pres">
      <dgm:prSet presAssocID="{7D2203F8-3EAC-48C4-8D33-6E6757EDC359}" presName="bgRect" presStyleLbl="bgShp" presStyleIdx="1" presStyleCnt="2"/>
      <dgm:spPr/>
    </dgm:pt>
    <dgm:pt modelId="{191C04EF-FB74-4FC8-8282-1E292B7A083C}" type="pres">
      <dgm:prSet presAssocID="{7D2203F8-3EAC-48C4-8D33-6E6757EDC359}" presName="iconRect" presStyleLbl="node1" presStyleIdx="1" presStyleCnt="2"/>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tethoscope"/>
        </a:ext>
      </dgm:extLst>
    </dgm:pt>
    <dgm:pt modelId="{337B10E1-8E29-4926-B817-BE420BF8C843}" type="pres">
      <dgm:prSet presAssocID="{7D2203F8-3EAC-48C4-8D33-6E6757EDC359}" presName="spaceRect" presStyleCnt="0"/>
      <dgm:spPr/>
    </dgm:pt>
    <dgm:pt modelId="{899E8F4E-D6DA-4217-A02C-01A1F041C45A}" type="pres">
      <dgm:prSet presAssocID="{7D2203F8-3EAC-48C4-8D33-6E6757EDC359}" presName="parTx" presStyleLbl="revTx" presStyleIdx="1" presStyleCnt="2">
        <dgm:presLayoutVars>
          <dgm:chMax val="0"/>
          <dgm:chPref val="0"/>
        </dgm:presLayoutVars>
      </dgm:prSet>
      <dgm:spPr/>
    </dgm:pt>
  </dgm:ptLst>
  <dgm:cxnLst>
    <dgm:cxn modelId="{070C3882-371A-44AF-B7CC-A628D35A670A}" srcId="{67430EF5-07C4-4B9D-9F22-53BF7A1505EC}" destId="{7D2203F8-3EAC-48C4-8D33-6E6757EDC359}" srcOrd="1" destOrd="0" parTransId="{49AC2825-23B5-404B-8FD9-C812FB0EDC92}" sibTransId="{AB1B3918-693F-4618-9126-6553EE760B52}"/>
    <dgm:cxn modelId="{F6C0B6AE-864D-4617-B80E-B437FE85BD2D}" srcId="{67430EF5-07C4-4B9D-9F22-53BF7A1505EC}" destId="{F2442182-4E1D-4730-B3C1-C5D514EE3ADC}" srcOrd="0" destOrd="0" parTransId="{BBD3F0C1-A269-49A5-A43E-45E47A610E42}" sibTransId="{766E6A5E-527D-4DC0-B2B9-D78D54356A14}"/>
    <dgm:cxn modelId="{EAD7A6BF-E4BD-4F91-8ED1-CD9C055A5C7A}" type="presOf" srcId="{67430EF5-07C4-4B9D-9F22-53BF7A1505EC}" destId="{2B3D86A4-6916-4D2E-969C-398917745F19}" srcOrd="0" destOrd="0" presId="urn:microsoft.com/office/officeart/2018/2/layout/IconVerticalSolidList"/>
    <dgm:cxn modelId="{1DB06CCE-613E-424E-A77E-A52DF5CEB2F6}" type="presOf" srcId="{F2442182-4E1D-4730-B3C1-C5D514EE3ADC}" destId="{BE2D5CF4-3A72-44CD-9CF0-63242DE3A873}" srcOrd="0" destOrd="0" presId="urn:microsoft.com/office/officeart/2018/2/layout/IconVerticalSolidList"/>
    <dgm:cxn modelId="{36A47ECF-AECA-446B-A405-C5D4025EF4D2}" type="presOf" srcId="{7D2203F8-3EAC-48C4-8D33-6E6757EDC359}" destId="{899E8F4E-D6DA-4217-A02C-01A1F041C45A}" srcOrd="0" destOrd="0" presId="urn:microsoft.com/office/officeart/2018/2/layout/IconVerticalSolidList"/>
    <dgm:cxn modelId="{4BDFF29C-EEEB-45E5-AE00-F146BCFF2040}" type="presParOf" srcId="{2B3D86A4-6916-4D2E-969C-398917745F19}" destId="{259D23D3-E72E-46E5-AA44-1E8A7B9DA9B9}" srcOrd="0" destOrd="0" presId="urn:microsoft.com/office/officeart/2018/2/layout/IconVerticalSolidList"/>
    <dgm:cxn modelId="{9888EFA3-597D-4EA9-8EE0-4AF8CA673820}" type="presParOf" srcId="{259D23D3-E72E-46E5-AA44-1E8A7B9DA9B9}" destId="{D125BE4A-A0CF-44C5-8098-757D0A9E3581}" srcOrd="0" destOrd="0" presId="urn:microsoft.com/office/officeart/2018/2/layout/IconVerticalSolidList"/>
    <dgm:cxn modelId="{813FD97F-16FB-4AF6-88AB-C7CA8D3B2824}" type="presParOf" srcId="{259D23D3-E72E-46E5-AA44-1E8A7B9DA9B9}" destId="{4469770C-1ABD-49F9-AD68-EC93DFC6B7E7}" srcOrd="1" destOrd="0" presId="urn:microsoft.com/office/officeart/2018/2/layout/IconVerticalSolidList"/>
    <dgm:cxn modelId="{B1145371-AF72-4085-8DD2-B1A690627EEE}" type="presParOf" srcId="{259D23D3-E72E-46E5-AA44-1E8A7B9DA9B9}" destId="{0E3F46F7-5E7F-4B37-9A0F-C9E2DDBA7D7E}" srcOrd="2" destOrd="0" presId="urn:microsoft.com/office/officeart/2018/2/layout/IconVerticalSolidList"/>
    <dgm:cxn modelId="{15250B40-6F48-427A-8218-40F00E05B96F}" type="presParOf" srcId="{259D23D3-E72E-46E5-AA44-1E8A7B9DA9B9}" destId="{BE2D5CF4-3A72-44CD-9CF0-63242DE3A873}" srcOrd="3" destOrd="0" presId="urn:microsoft.com/office/officeart/2018/2/layout/IconVerticalSolidList"/>
    <dgm:cxn modelId="{E7EB811C-27DD-498C-95CD-44F89B32050F}" type="presParOf" srcId="{2B3D86A4-6916-4D2E-969C-398917745F19}" destId="{33E43DDF-DFA7-4E09-8926-9E2530D999DB}" srcOrd="1" destOrd="0" presId="urn:microsoft.com/office/officeart/2018/2/layout/IconVerticalSolidList"/>
    <dgm:cxn modelId="{383CEB7F-22A9-465D-B1FC-F2E122C797FF}" type="presParOf" srcId="{2B3D86A4-6916-4D2E-969C-398917745F19}" destId="{EE9A4525-3CB1-483A-99AF-DCCAB63E1600}" srcOrd="2" destOrd="0" presId="urn:microsoft.com/office/officeart/2018/2/layout/IconVerticalSolidList"/>
    <dgm:cxn modelId="{38D33398-53B0-449F-995B-2C840A527D56}" type="presParOf" srcId="{EE9A4525-3CB1-483A-99AF-DCCAB63E1600}" destId="{64B1C162-9B78-4F20-9DFC-B267C2944C75}" srcOrd="0" destOrd="0" presId="urn:microsoft.com/office/officeart/2018/2/layout/IconVerticalSolidList"/>
    <dgm:cxn modelId="{4D5235FE-AC98-4391-AC83-B0FDE45EC8F8}" type="presParOf" srcId="{EE9A4525-3CB1-483A-99AF-DCCAB63E1600}" destId="{191C04EF-FB74-4FC8-8282-1E292B7A083C}" srcOrd="1" destOrd="0" presId="urn:microsoft.com/office/officeart/2018/2/layout/IconVerticalSolidList"/>
    <dgm:cxn modelId="{7C4C7949-9FE0-4593-8E64-50462C0060E6}" type="presParOf" srcId="{EE9A4525-3CB1-483A-99AF-DCCAB63E1600}" destId="{337B10E1-8E29-4926-B817-BE420BF8C843}" srcOrd="2" destOrd="0" presId="urn:microsoft.com/office/officeart/2018/2/layout/IconVerticalSolidList"/>
    <dgm:cxn modelId="{894C8084-8F37-454B-9E8F-F51A9E310A22}" type="presParOf" srcId="{EE9A4525-3CB1-483A-99AF-DCCAB63E1600}" destId="{899E8F4E-D6DA-4217-A02C-01A1F041C45A}"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8090D21-AF99-4362-AD30-77ADF09F2F79}" type="doc">
      <dgm:prSet loTypeId="urn:microsoft.com/office/officeart/2005/8/layout/vList2" loCatId="list" qsTypeId="urn:microsoft.com/office/officeart/2005/8/quickstyle/simple4" qsCatId="simple" csTypeId="urn:microsoft.com/office/officeart/2005/8/colors/colorful5" csCatId="colorful"/>
      <dgm:spPr/>
      <dgm:t>
        <a:bodyPr/>
        <a:lstStyle/>
        <a:p>
          <a:endParaRPr lang="en-US"/>
        </a:p>
      </dgm:t>
    </dgm:pt>
    <dgm:pt modelId="{8A40C4C0-3B05-4B85-BC61-29C303C09445}">
      <dgm:prSet/>
      <dgm:spPr/>
      <dgm:t>
        <a:bodyPr/>
        <a:lstStyle/>
        <a:p>
          <a:r>
            <a:rPr lang="en-US"/>
            <a:t>6 hours later, the patient returns via EMS with seizures</a:t>
          </a:r>
        </a:p>
      </dgm:t>
    </dgm:pt>
    <dgm:pt modelId="{CCEAB57A-2222-49FB-BB24-F87AE17D48D7}" type="parTrans" cxnId="{83E6A150-E717-4037-B8FD-8FA588D00782}">
      <dgm:prSet/>
      <dgm:spPr/>
      <dgm:t>
        <a:bodyPr/>
        <a:lstStyle/>
        <a:p>
          <a:endParaRPr lang="en-US"/>
        </a:p>
      </dgm:t>
    </dgm:pt>
    <dgm:pt modelId="{EF8FDBE1-274A-419D-B57B-99274043C204}" type="sibTrans" cxnId="{83E6A150-E717-4037-B8FD-8FA588D00782}">
      <dgm:prSet/>
      <dgm:spPr/>
      <dgm:t>
        <a:bodyPr/>
        <a:lstStyle/>
        <a:p>
          <a:endParaRPr lang="en-US"/>
        </a:p>
      </dgm:t>
    </dgm:pt>
    <dgm:pt modelId="{E63A46E4-8682-44CA-B539-8FDDD2D3E623}">
      <dgm:prSet/>
      <dgm:spPr/>
      <dgm:t>
        <a:bodyPr/>
        <a:lstStyle/>
        <a:p>
          <a:r>
            <a:rPr lang="en-US"/>
            <a:t>Patient is given Keppra</a:t>
          </a:r>
        </a:p>
      </dgm:t>
    </dgm:pt>
    <dgm:pt modelId="{4B862D8C-158C-4FD2-8E37-54056DDD61A1}" type="parTrans" cxnId="{54452B2A-967D-423A-A1FE-A30A1A9B99E8}">
      <dgm:prSet/>
      <dgm:spPr/>
      <dgm:t>
        <a:bodyPr/>
        <a:lstStyle/>
        <a:p>
          <a:endParaRPr lang="en-US"/>
        </a:p>
      </dgm:t>
    </dgm:pt>
    <dgm:pt modelId="{201A9CAD-7591-44CC-B932-4872C4B3B9E4}" type="sibTrans" cxnId="{54452B2A-967D-423A-A1FE-A30A1A9B99E8}">
      <dgm:prSet/>
      <dgm:spPr/>
      <dgm:t>
        <a:bodyPr/>
        <a:lstStyle/>
        <a:p>
          <a:endParaRPr lang="en-US"/>
        </a:p>
      </dgm:t>
    </dgm:pt>
    <dgm:pt modelId="{1834D871-18E0-468E-A4C3-43FCF6C449DB}">
      <dgm:prSet/>
      <dgm:spPr/>
      <dgm:t>
        <a:bodyPr/>
        <a:lstStyle/>
        <a:p>
          <a:r>
            <a:rPr lang="en-US"/>
            <a:t>Head CT</a:t>
          </a:r>
        </a:p>
      </dgm:t>
    </dgm:pt>
    <dgm:pt modelId="{E8149840-6FA1-480B-8D40-FB4669BCBFF2}" type="parTrans" cxnId="{2451C29B-843D-4BAE-AFD9-AAA891689662}">
      <dgm:prSet/>
      <dgm:spPr/>
      <dgm:t>
        <a:bodyPr/>
        <a:lstStyle/>
        <a:p>
          <a:endParaRPr lang="en-US"/>
        </a:p>
      </dgm:t>
    </dgm:pt>
    <dgm:pt modelId="{4C8273BA-1EFC-4FB2-9672-4868830C42E6}" type="sibTrans" cxnId="{2451C29B-843D-4BAE-AFD9-AAA891689662}">
      <dgm:prSet/>
      <dgm:spPr/>
      <dgm:t>
        <a:bodyPr/>
        <a:lstStyle/>
        <a:p>
          <a:endParaRPr lang="en-US"/>
        </a:p>
      </dgm:t>
    </dgm:pt>
    <dgm:pt modelId="{1A31BBA7-2D48-4563-AE39-EA4325B2237A}">
      <dgm:prSet/>
      <dgm:spPr/>
      <dgm:t>
        <a:bodyPr/>
        <a:lstStyle/>
        <a:p>
          <a:r>
            <a:rPr lang="en-US"/>
            <a:t>Labs show elevated LFTS, decreased platelets</a:t>
          </a:r>
        </a:p>
      </dgm:t>
    </dgm:pt>
    <dgm:pt modelId="{401B4A35-FB55-4E58-9F6E-7F1344A65D01}" type="parTrans" cxnId="{2C9F91DF-489C-486E-97BE-52202EBA1B4F}">
      <dgm:prSet/>
      <dgm:spPr/>
      <dgm:t>
        <a:bodyPr/>
        <a:lstStyle/>
        <a:p>
          <a:endParaRPr lang="en-US"/>
        </a:p>
      </dgm:t>
    </dgm:pt>
    <dgm:pt modelId="{4680DE13-CEB0-4D80-904E-1D0D83E7A40C}" type="sibTrans" cxnId="{2C9F91DF-489C-486E-97BE-52202EBA1B4F}">
      <dgm:prSet/>
      <dgm:spPr/>
      <dgm:t>
        <a:bodyPr/>
        <a:lstStyle/>
        <a:p>
          <a:endParaRPr lang="en-US"/>
        </a:p>
      </dgm:t>
    </dgm:pt>
    <dgm:pt modelId="{FF3F6740-8A45-423E-84C1-22B011864793}">
      <dgm:prSet/>
      <dgm:spPr/>
      <dgm:t>
        <a:bodyPr/>
        <a:lstStyle/>
        <a:p>
          <a:r>
            <a:rPr lang="en-US"/>
            <a:t>Patient goes into DIC</a:t>
          </a:r>
        </a:p>
      </dgm:t>
    </dgm:pt>
    <dgm:pt modelId="{BBB4A7A8-A734-4E78-B4FA-D7856BC5D1CB}" type="parTrans" cxnId="{9EE313D4-C2DF-4CF6-83E5-D2BE17881FBD}">
      <dgm:prSet/>
      <dgm:spPr/>
      <dgm:t>
        <a:bodyPr/>
        <a:lstStyle/>
        <a:p>
          <a:endParaRPr lang="en-US"/>
        </a:p>
      </dgm:t>
    </dgm:pt>
    <dgm:pt modelId="{8533F868-1E55-49B4-9FC6-3869E32346B0}" type="sibTrans" cxnId="{9EE313D4-C2DF-4CF6-83E5-D2BE17881FBD}">
      <dgm:prSet/>
      <dgm:spPr/>
      <dgm:t>
        <a:bodyPr/>
        <a:lstStyle/>
        <a:p>
          <a:endParaRPr lang="en-US"/>
        </a:p>
      </dgm:t>
    </dgm:pt>
    <dgm:pt modelId="{AE8FE440-C3C4-4CE7-A1E2-5DB6771D498A}">
      <dgm:prSet/>
      <dgm:spPr/>
      <dgm:t>
        <a:bodyPr/>
        <a:lstStyle/>
        <a:p>
          <a:r>
            <a:rPr lang="en-US"/>
            <a:t>Dies in ED</a:t>
          </a:r>
        </a:p>
      </dgm:t>
    </dgm:pt>
    <dgm:pt modelId="{A9494998-E494-4DC0-AC1F-45D64421D44D}" type="parTrans" cxnId="{945113D6-F521-45CD-8500-6456CCA786C3}">
      <dgm:prSet/>
      <dgm:spPr/>
      <dgm:t>
        <a:bodyPr/>
        <a:lstStyle/>
        <a:p>
          <a:endParaRPr lang="en-US"/>
        </a:p>
      </dgm:t>
    </dgm:pt>
    <dgm:pt modelId="{60777CDB-082E-45DB-A2BF-FAD0C952F114}" type="sibTrans" cxnId="{945113D6-F521-45CD-8500-6456CCA786C3}">
      <dgm:prSet/>
      <dgm:spPr/>
      <dgm:t>
        <a:bodyPr/>
        <a:lstStyle/>
        <a:p>
          <a:endParaRPr lang="en-US"/>
        </a:p>
      </dgm:t>
    </dgm:pt>
    <dgm:pt modelId="{33771237-4E98-4411-A52A-5767AC737488}" type="pres">
      <dgm:prSet presAssocID="{D8090D21-AF99-4362-AD30-77ADF09F2F79}" presName="linear" presStyleCnt="0">
        <dgm:presLayoutVars>
          <dgm:animLvl val="lvl"/>
          <dgm:resizeHandles val="exact"/>
        </dgm:presLayoutVars>
      </dgm:prSet>
      <dgm:spPr/>
    </dgm:pt>
    <dgm:pt modelId="{F632A5F3-67D7-47F9-B897-6FD2AAFA6F90}" type="pres">
      <dgm:prSet presAssocID="{8A40C4C0-3B05-4B85-BC61-29C303C09445}" presName="parentText" presStyleLbl="node1" presStyleIdx="0" presStyleCnt="6">
        <dgm:presLayoutVars>
          <dgm:chMax val="0"/>
          <dgm:bulletEnabled val="1"/>
        </dgm:presLayoutVars>
      </dgm:prSet>
      <dgm:spPr/>
    </dgm:pt>
    <dgm:pt modelId="{79CBFAB9-EC8C-4FCE-B49E-D57351F26EB4}" type="pres">
      <dgm:prSet presAssocID="{EF8FDBE1-274A-419D-B57B-99274043C204}" presName="spacer" presStyleCnt="0"/>
      <dgm:spPr/>
    </dgm:pt>
    <dgm:pt modelId="{F0346D29-32CD-4E36-B648-3283A021FB23}" type="pres">
      <dgm:prSet presAssocID="{E63A46E4-8682-44CA-B539-8FDDD2D3E623}" presName="parentText" presStyleLbl="node1" presStyleIdx="1" presStyleCnt="6">
        <dgm:presLayoutVars>
          <dgm:chMax val="0"/>
          <dgm:bulletEnabled val="1"/>
        </dgm:presLayoutVars>
      </dgm:prSet>
      <dgm:spPr/>
    </dgm:pt>
    <dgm:pt modelId="{2AC4B89D-51D6-4A91-BB12-56F02426BEBF}" type="pres">
      <dgm:prSet presAssocID="{201A9CAD-7591-44CC-B932-4872C4B3B9E4}" presName="spacer" presStyleCnt="0"/>
      <dgm:spPr/>
    </dgm:pt>
    <dgm:pt modelId="{67ACB8BE-D778-4D33-970F-443567EDF492}" type="pres">
      <dgm:prSet presAssocID="{1834D871-18E0-468E-A4C3-43FCF6C449DB}" presName="parentText" presStyleLbl="node1" presStyleIdx="2" presStyleCnt="6">
        <dgm:presLayoutVars>
          <dgm:chMax val="0"/>
          <dgm:bulletEnabled val="1"/>
        </dgm:presLayoutVars>
      </dgm:prSet>
      <dgm:spPr/>
    </dgm:pt>
    <dgm:pt modelId="{8458632E-6588-40D2-80CD-98BF83AA7596}" type="pres">
      <dgm:prSet presAssocID="{4C8273BA-1EFC-4FB2-9672-4868830C42E6}" presName="spacer" presStyleCnt="0"/>
      <dgm:spPr/>
    </dgm:pt>
    <dgm:pt modelId="{8BB9B08C-1020-43E9-B003-A04644D6C764}" type="pres">
      <dgm:prSet presAssocID="{1A31BBA7-2D48-4563-AE39-EA4325B2237A}" presName="parentText" presStyleLbl="node1" presStyleIdx="3" presStyleCnt="6">
        <dgm:presLayoutVars>
          <dgm:chMax val="0"/>
          <dgm:bulletEnabled val="1"/>
        </dgm:presLayoutVars>
      </dgm:prSet>
      <dgm:spPr/>
    </dgm:pt>
    <dgm:pt modelId="{72956BFC-3CB7-4BBA-AF75-43ABAA8E1BCE}" type="pres">
      <dgm:prSet presAssocID="{4680DE13-CEB0-4D80-904E-1D0D83E7A40C}" presName="spacer" presStyleCnt="0"/>
      <dgm:spPr/>
    </dgm:pt>
    <dgm:pt modelId="{B64E0F76-7FFF-48F8-8276-E8C4E004B3CB}" type="pres">
      <dgm:prSet presAssocID="{FF3F6740-8A45-423E-84C1-22B011864793}" presName="parentText" presStyleLbl="node1" presStyleIdx="4" presStyleCnt="6">
        <dgm:presLayoutVars>
          <dgm:chMax val="0"/>
          <dgm:bulletEnabled val="1"/>
        </dgm:presLayoutVars>
      </dgm:prSet>
      <dgm:spPr/>
    </dgm:pt>
    <dgm:pt modelId="{5DC33EBA-047C-40DB-B3E4-617374D2438E}" type="pres">
      <dgm:prSet presAssocID="{8533F868-1E55-49B4-9FC6-3869E32346B0}" presName="spacer" presStyleCnt="0"/>
      <dgm:spPr/>
    </dgm:pt>
    <dgm:pt modelId="{B400727F-F4BE-4CAF-A2E8-C5C467E6E5C6}" type="pres">
      <dgm:prSet presAssocID="{AE8FE440-C3C4-4CE7-A1E2-5DB6771D498A}" presName="parentText" presStyleLbl="node1" presStyleIdx="5" presStyleCnt="6">
        <dgm:presLayoutVars>
          <dgm:chMax val="0"/>
          <dgm:bulletEnabled val="1"/>
        </dgm:presLayoutVars>
      </dgm:prSet>
      <dgm:spPr/>
    </dgm:pt>
  </dgm:ptLst>
  <dgm:cxnLst>
    <dgm:cxn modelId="{31B1700B-6364-4415-A4D2-FBA9CD40947A}" type="presOf" srcId="{1834D871-18E0-468E-A4C3-43FCF6C449DB}" destId="{67ACB8BE-D778-4D33-970F-443567EDF492}" srcOrd="0" destOrd="0" presId="urn:microsoft.com/office/officeart/2005/8/layout/vList2"/>
    <dgm:cxn modelId="{FD767D13-A2F6-4669-9F50-44A5E4285A4E}" type="presOf" srcId="{8A40C4C0-3B05-4B85-BC61-29C303C09445}" destId="{F632A5F3-67D7-47F9-B897-6FD2AAFA6F90}" srcOrd="0" destOrd="0" presId="urn:microsoft.com/office/officeart/2005/8/layout/vList2"/>
    <dgm:cxn modelId="{54452B2A-967D-423A-A1FE-A30A1A9B99E8}" srcId="{D8090D21-AF99-4362-AD30-77ADF09F2F79}" destId="{E63A46E4-8682-44CA-B539-8FDDD2D3E623}" srcOrd="1" destOrd="0" parTransId="{4B862D8C-158C-4FD2-8E37-54056DDD61A1}" sibTransId="{201A9CAD-7591-44CC-B932-4872C4B3B9E4}"/>
    <dgm:cxn modelId="{83E6A150-E717-4037-B8FD-8FA588D00782}" srcId="{D8090D21-AF99-4362-AD30-77ADF09F2F79}" destId="{8A40C4C0-3B05-4B85-BC61-29C303C09445}" srcOrd="0" destOrd="0" parTransId="{CCEAB57A-2222-49FB-BB24-F87AE17D48D7}" sibTransId="{EF8FDBE1-274A-419D-B57B-99274043C204}"/>
    <dgm:cxn modelId="{66CF257D-522D-4B56-9685-67DECBE2CBA0}" type="presOf" srcId="{E63A46E4-8682-44CA-B539-8FDDD2D3E623}" destId="{F0346D29-32CD-4E36-B648-3283A021FB23}" srcOrd="0" destOrd="0" presId="urn:microsoft.com/office/officeart/2005/8/layout/vList2"/>
    <dgm:cxn modelId="{2451C29B-843D-4BAE-AFD9-AAA891689662}" srcId="{D8090D21-AF99-4362-AD30-77ADF09F2F79}" destId="{1834D871-18E0-468E-A4C3-43FCF6C449DB}" srcOrd="2" destOrd="0" parTransId="{E8149840-6FA1-480B-8D40-FB4669BCBFF2}" sibTransId="{4C8273BA-1EFC-4FB2-9672-4868830C42E6}"/>
    <dgm:cxn modelId="{AF7D1DAB-4111-4B90-958C-C0A27A89D3E8}" type="presOf" srcId="{D8090D21-AF99-4362-AD30-77ADF09F2F79}" destId="{33771237-4E98-4411-A52A-5767AC737488}" srcOrd="0" destOrd="0" presId="urn:microsoft.com/office/officeart/2005/8/layout/vList2"/>
    <dgm:cxn modelId="{A527B9B2-B030-4A4A-BE7D-16BD32A279B7}" type="presOf" srcId="{1A31BBA7-2D48-4563-AE39-EA4325B2237A}" destId="{8BB9B08C-1020-43E9-B003-A04644D6C764}" srcOrd="0" destOrd="0" presId="urn:microsoft.com/office/officeart/2005/8/layout/vList2"/>
    <dgm:cxn modelId="{387CD8C2-8371-49F2-B0F8-AF5600B75611}" type="presOf" srcId="{AE8FE440-C3C4-4CE7-A1E2-5DB6771D498A}" destId="{B400727F-F4BE-4CAF-A2E8-C5C467E6E5C6}" srcOrd="0" destOrd="0" presId="urn:microsoft.com/office/officeart/2005/8/layout/vList2"/>
    <dgm:cxn modelId="{9EE313D4-C2DF-4CF6-83E5-D2BE17881FBD}" srcId="{D8090D21-AF99-4362-AD30-77ADF09F2F79}" destId="{FF3F6740-8A45-423E-84C1-22B011864793}" srcOrd="4" destOrd="0" parTransId="{BBB4A7A8-A734-4E78-B4FA-D7856BC5D1CB}" sibTransId="{8533F868-1E55-49B4-9FC6-3869E32346B0}"/>
    <dgm:cxn modelId="{945113D6-F521-45CD-8500-6456CCA786C3}" srcId="{D8090D21-AF99-4362-AD30-77ADF09F2F79}" destId="{AE8FE440-C3C4-4CE7-A1E2-5DB6771D498A}" srcOrd="5" destOrd="0" parTransId="{A9494998-E494-4DC0-AC1F-45D64421D44D}" sibTransId="{60777CDB-082E-45DB-A2BF-FAD0C952F114}"/>
    <dgm:cxn modelId="{2C9F91DF-489C-486E-97BE-52202EBA1B4F}" srcId="{D8090D21-AF99-4362-AD30-77ADF09F2F79}" destId="{1A31BBA7-2D48-4563-AE39-EA4325B2237A}" srcOrd="3" destOrd="0" parTransId="{401B4A35-FB55-4E58-9F6E-7F1344A65D01}" sibTransId="{4680DE13-CEB0-4D80-904E-1D0D83E7A40C}"/>
    <dgm:cxn modelId="{CD76E5E7-0718-48D8-9F7D-5C4ABF375F5C}" type="presOf" srcId="{FF3F6740-8A45-423E-84C1-22B011864793}" destId="{B64E0F76-7FFF-48F8-8276-E8C4E004B3CB}" srcOrd="0" destOrd="0" presId="urn:microsoft.com/office/officeart/2005/8/layout/vList2"/>
    <dgm:cxn modelId="{2B314697-415F-4B7A-8F0F-E95EDA3DBA6C}" type="presParOf" srcId="{33771237-4E98-4411-A52A-5767AC737488}" destId="{F632A5F3-67D7-47F9-B897-6FD2AAFA6F90}" srcOrd="0" destOrd="0" presId="urn:microsoft.com/office/officeart/2005/8/layout/vList2"/>
    <dgm:cxn modelId="{DC3114B9-227A-47A5-9578-2C71748950CB}" type="presParOf" srcId="{33771237-4E98-4411-A52A-5767AC737488}" destId="{79CBFAB9-EC8C-4FCE-B49E-D57351F26EB4}" srcOrd="1" destOrd="0" presId="urn:microsoft.com/office/officeart/2005/8/layout/vList2"/>
    <dgm:cxn modelId="{C73BBC15-386D-4F82-ABB8-0D510853369A}" type="presParOf" srcId="{33771237-4E98-4411-A52A-5767AC737488}" destId="{F0346D29-32CD-4E36-B648-3283A021FB23}" srcOrd="2" destOrd="0" presId="urn:microsoft.com/office/officeart/2005/8/layout/vList2"/>
    <dgm:cxn modelId="{3EA5AE25-3A72-48FD-958B-C658D85B51D2}" type="presParOf" srcId="{33771237-4E98-4411-A52A-5767AC737488}" destId="{2AC4B89D-51D6-4A91-BB12-56F02426BEBF}" srcOrd="3" destOrd="0" presId="urn:microsoft.com/office/officeart/2005/8/layout/vList2"/>
    <dgm:cxn modelId="{AA526A94-AC8A-4341-800D-70F6C3046A38}" type="presParOf" srcId="{33771237-4E98-4411-A52A-5767AC737488}" destId="{67ACB8BE-D778-4D33-970F-443567EDF492}" srcOrd="4" destOrd="0" presId="urn:microsoft.com/office/officeart/2005/8/layout/vList2"/>
    <dgm:cxn modelId="{B882EEE9-C3F8-486B-890F-36AC71ACF1AD}" type="presParOf" srcId="{33771237-4E98-4411-A52A-5767AC737488}" destId="{8458632E-6588-40D2-80CD-98BF83AA7596}" srcOrd="5" destOrd="0" presId="urn:microsoft.com/office/officeart/2005/8/layout/vList2"/>
    <dgm:cxn modelId="{5C537176-70BC-4F9C-99AF-26929A63FACB}" type="presParOf" srcId="{33771237-4E98-4411-A52A-5767AC737488}" destId="{8BB9B08C-1020-43E9-B003-A04644D6C764}" srcOrd="6" destOrd="0" presId="urn:microsoft.com/office/officeart/2005/8/layout/vList2"/>
    <dgm:cxn modelId="{C8F0F0C4-788C-4C2F-9765-FABC99A4B70D}" type="presParOf" srcId="{33771237-4E98-4411-A52A-5767AC737488}" destId="{72956BFC-3CB7-4BBA-AF75-43ABAA8E1BCE}" srcOrd="7" destOrd="0" presId="urn:microsoft.com/office/officeart/2005/8/layout/vList2"/>
    <dgm:cxn modelId="{8B167F26-1D10-409D-AEFE-61D4D8AE73E6}" type="presParOf" srcId="{33771237-4E98-4411-A52A-5767AC737488}" destId="{B64E0F76-7FFF-48F8-8276-E8C4E004B3CB}" srcOrd="8" destOrd="0" presId="urn:microsoft.com/office/officeart/2005/8/layout/vList2"/>
    <dgm:cxn modelId="{6846B78D-B01F-4C69-BFEE-399C9640C54A}" type="presParOf" srcId="{33771237-4E98-4411-A52A-5767AC737488}" destId="{5DC33EBA-047C-40DB-B3E4-617374D2438E}" srcOrd="9" destOrd="0" presId="urn:microsoft.com/office/officeart/2005/8/layout/vList2"/>
    <dgm:cxn modelId="{BFAFBB45-14E0-4EA0-8D6E-84C5F8E8A1E2}" type="presParOf" srcId="{33771237-4E98-4411-A52A-5767AC737488}" destId="{B400727F-F4BE-4CAF-A2E8-C5C467E6E5C6}" srcOrd="1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CABD812B-6C88-45D2-BCCC-B27C8C352E02}" type="doc">
      <dgm:prSet loTypeId="urn:microsoft.com/office/officeart/2005/8/layout/vList2" loCatId="list" qsTypeId="urn:microsoft.com/office/officeart/2005/8/quickstyle/simple4" qsCatId="simple" csTypeId="urn:microsoft.com/office/officeart/2005/8/colors/colorful5" csCatId="colorful"/>
      <dgm:spPr/>
      <dgm:t>
        <a:bodyPr/>
        <a:lstStyle/>
        <a:p>
          <a:endParaRPr lang="en-US"/>
        </a:p>
      </dgm:t>
    </dgm:pt>
    <dgm:pt modelId="{EE0C863E-EA25-4190-A8EB-488EE109035F}">
      <dgm:prSet/>
      <dgm:spPr/>
      <dgm:t>
        <a:bodyPr/>
        <a:lstStyle/>
        <a:p>
          <a:r>
            <a:rPr lang="en-US"/>
            <a:t>Was this patient pregnant, or have they been pregnant in the last 12 months? (Yes/No)</a:t>
          </a:r>
        </a:p>
      </dgm:t>
    </dgm:pt>
    <dgm:pt modelId="{B32E3993-30C3-476C-BDFF-CE1386C22AE8}" type="parTrans" cxnId="{D17DD854-0909-4652-81DE-4CC074DBB5FF}">
      <dgm:prSet/>
      <dgm:spPr/>
      <dgm:t>
        <a:bodyPr/>
        <a:lstStyle/>
        <a:p>
          <a:endParaRPr lang="en-US"/>
        </a:p>
      </dgm:t>
    </dgm:pt>
    <dgm:pt modelId="{166D858E-6D28-42AB-8919-BCFCD7E33812}" type="sibTrans" cxnId="{D17DD854-0909-4652-81DE-4CC074DBB5FF}">
      <dgm:prSet/>
      <dgm:spPr/>
      <dgm:t>
        <a:bodyPr/>
        <a:lstStyle/>
        <a:p>
          <a:endParaRPr lang="en-US"/>
        </a:p>
      </dgm:t>
    </dgm:pt>
    <dgm:pt modelId="{C177E426-0F7A-40C2-ACD7-3D2744320DD4}">
      <dgm:prSet/>
      <dgm:spPr/>
      <dgm:t>
        <a:bodyPr/>
        <a:lstStyle/>
        <a:p>
          <a:r>
            <a:rPr lang="en-US"/>
            <a:t>Was the patient’s presenting concern associated with or potentially exacerbated by pregnancy? This may also include concerns about mental health or substance use. (Yes/No)</a:t>
          </a:r>
        </a:p>
      </dgm:t>
    </dgm:pt>
    <dgm:pt modelId="{5A867A5B-E58B-446F-9658-E7B990CA3F7D}" type="parTrans" cxnId="{1861AA1D-FA18-4F08-9ED7-665E36B78936}">
      <dgm:prSet/>
      <dgm:spPr/>
      <dgm:t>
        <a:bodyPr/>
        <a:lstStyle/>
        <a:p>
          <a:endParaRPr lang="en-US"/>
        </a:p>
      </dgm:t>
    </dgm:pt>
    <dgm:pt modelId="{821C6FCD-CB65-4E7C-A2A1-F46ED72D30C7}" type="sibTrans" cxnId="{1861AA1D-FA18-4F08-9ED7-665E36B78936}">
      <dgm:prSet/>
      <dgm:spPr/>
      <dgm:t>
        <a:bodyPr/>
        <a:lstStyle/>
        <a:p>
          <a:endParaRPr lang="en-US"/>
        </a:p>
      </dgm:t>
    </dgm:pt>
    <dgm:pt modelId="{08ECE9D4-BFED-4B1A-A116-E3A5086B2817}" type="pres">
      <dgm:prSet presAssocID="{CABD812B-6C88-45D2-BCCC-B27C8C352E02}" presName="linear" presStyleCnt="0">
        <dgm:presLayoutVars>
          <dgm:animLvl val="lvl"/>
          <dgm:resizeHandles val="exact"/>
        </dgm:presLayoutVars>
      </dgm:prSet>
      <dgm:spPr/>
    </dgm:pt>
    <dgm:pt modelId="{C84285A6-9668-4BE1-81BB-31A526DB6C14}" type="pres">
      <dgm:prSet presAssocID="{EE0C863E-EA25-4190-A8EB-488EE109035F}" presName="parentText" presStyleLbl="node1" presStyleIdx="0" presStyleCnt="2">
        <dgm:presLayoutVars>
          <dgm:chMax val="0"/>
          <dgm:bulletEnabled val="1"/>
        </dgm:presLayoutVars>
      </dgm:prSet>
      <dgm:spPr/>
    </dgm:pt>
    <dgm:pt modelId="{32CB2E5A-7A12-4811-BD81-92E43E72B249}" type="pres">
      <dgm:prSet presAssocID="{166D858E-6D28-42AB-8919-BCFCD7E33812}" presName="spacer" presStyleCnt="0"/>
      <dgm:spPr/>
    </dgm:pt>
    <dgm:pt modelId="{5FFA811C-64C8-4A92-965A-C4D8705FD39C}" type="pres">
      <dgm:prSet presAssocID="{C177E426-0F7A-40C2-ACD7-3D2744320DD4}" presName="parentText" presStyleLbl="node1" presStyleIdx="1" presStyleCnt="2">
        <dgm:presLayoutVars>
          <dgm:chMax val="0"/>
          <dgm:bulletEnabled val="1"/>
        </dgm:presLayoutVars>
      </dgm:prSet>
      <dgm:spPr/>
    </dgm:pt>
  </dgm:ptLst>
  <dgm:cxnLst>
    <dgm:cxn modelId="{6D6B9608-37AA-4BC9-81A7-B233A66E1CBD}" type="presOf" srcId="{CABD812B-6C88-45D2-BCCC-B27C8C352E02}" destId="{08ECE9D4-BFED-4B1A-A116-E3A5086B2817}" srcOrd="0" destOrd="0" presId="urn:microsoft.com/office/officeart/2005/8/layout/vList2"/>
    <dgm:cxn modelId="{1861AA1D-FA18-4F08-9ED7-665E36B78936}" srcId="{CABD812B-6C88-45D2-BCCC-B27C8C352E02}" destId="{C177E426-0F7A-40C2-ACD7-3D2744320DD4}" srcOrd="1" destOrd="0" parTransId="{5A867A5B-E58B-446F-9658-E7B990CA3F7D}" sibTransId="{821C6FCD-CB65-4E7C-A2A1-F46ED72D30C7}"/>
    <dgm:cxn modelId="{D17DD854-0909-4652-81DE-4CC074DBB5FF}" srcId="{CABD812B-6C88-45D2-BCCC-B27C8C352E02}" destId="{EE0C863E-EA25-4190-A8EB-488EE109035F}" srcOrd="0" destOrd="0" parTransId="{B32E3993-30C3-476C-BDFF-CE1386C22AE8}" sibTransId="{166D858E-6D28-42AB-8919-BCFCD7E33812}"/>
    <dgm:cxn modelId="{70146984-F813-4D05-9FEB-C9628AEB626C}" type="presOf" srcId="{C177E426-0F7A-40C2-ACD7-3D2744320DD4}" destId="{5FFA811C-64C8-4A92-965A-C4D8705FD39C}" srcOrd="0" destOrd="0" presId="urn:microsoft.com/office/officeart/2005/8/layout/vList2"/>
    <dgm:cxn modelId="{D86880F9-51F7-4A23-9379-C5466C5B24C4}" type="presOf" srcId="{EE0C863E-EA25-4190-A8EB-488EE109035F}" destId="{C84285A6-9668-4BE1-81BB-31A526DB6C14}" srcOrd="0" destOrd="0" presId="urn:microsoft.com/office/officeart/2005/8/layout/vList2"/>
    <dgm:cxn modelId="{10D71916-8F84-4643-A874-E4E25D1ECE50}" type="presParOf" srcId="{08ECE9D4-BFED-4B1A-A116-E3A5086B2817}" destId="{C84285A6-9668-4BE1-81BB-31A526DB6C14}" srcOrd="0" destOrd="0" presId="urn:microsoft.com/office/officeart/2005/8/layout/vList2"/>
    <dgm:cxn modelId="{B58C6236-BCDA-4FB0-BBC6-48680FDCA13C}" type="presParOf" srcId="{08ECE9D4-BFED-4B1A-A116-E3A5086B2817}" destId="{32CB2E5A-7A12-4811-BD81-92E43E72B249}" srcOrd="1" destOrd="0" presId="urn:microsoft.com/office/officeart/2005/8/layout/vList2"/>
    <dgm:cxn modelId="{3DE4FFC2-155F-46D4-B660-FE8298B628F9}" type="presParOf" srcId="{08ECE9D4-BFED-4B1A-A116-E3A5086B2817}" destId="{5FFA811C-64C8-4A92-965A-C4D8705FD39C}"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49429471-6F73-4FB6-BE05-365656AFD3FF}" type="doc">
      <dgm:prSet loTypeId="urn:microsoft.com/office/officeart/2005/8/layout/list1" loCatId="list" qsTypeId="urn:microsoft.com/office/officeart/2005/8/quickstyle/simple4" qsCatId="simple" csTypeId="urn:microsoft.com/office/officeart/2005/8/colors/colorful2" csCatId="colorful"/>
      <dgm:spPr/>
      <dgm:t>
        <a:bodyPr/>
        <a:lstStyle/>
        <a:p>
          <a:endParaRPr lang="en-US"/>
        </a:p>
      </dgm:t>
    </dgm:pt>
    <dgm:pt modelId="{77DEF03D-CDB1-4BE7-8682-67690D9D2CA0}">
      <dgm:prSet/>
      <dgm:spPr/>
      <dgm:t>
        <a:bodyPr/>
        <a:lstStyle/>
        <a:p>
          <a:r>
            <a:rPr lang="en-US"/>
            <a:t>Supplies</a:t>
          </a:r>
        </a:p>
      </dgm:t>
    </dgm:pt>
    <dgm:pt modelId="{528B0175-E6E0-4CA6-8855-174285CFE669}" type="parTrans" cxnId="{6A716B9F-56A4-45EB-A1B9-86A538542B16}">
      <dgm:prSet/>
      <dgm:spPr/>
      <dgm:t>
        <a:bodyPr/>
        <a:lstStyle/>
        <a:p>
          <a:endParaRPr lang="en-US"/>
        </a:p>
      </dgm:t>
    </dgm:pt>
    <dgm:pt modelId="{6B465DE1-8BB1-4EB2-B2AF-DCBC634420F1}" type="sibTrans" cxnId="{6A716B9F-56A4-45EB-A1B9-86A538542B16}">
      <dgm:prSet/>
      <dgm:spPr/>
      <dgm:t>
        <a:bodyPr/>
        <a:lstStyle/>
        <a:p>
          <a:endParaRPr lang="en-US"/>
        </a:p>
      </dgm:t>
    </dgm:pt>
    <dgm:pt modelId="{036588E5-DCB1-47E9-94A6-96A5DE47A6E3}">
      <dgm:prSet/>
      <dgm:spPr/>
      <dgm:t>
        <a:bodyPr/>
        <a:lstStyle/>
        <a:p>
          <a:r>
            <a:rPr lang="en-US"/>
            <a:t>Services</a:t>
          </a:r>
        </a:p>
      </dgm:t>
    </dgm:pt>
    <dgm:pt modelId="{BD198EA1-1545-4B12-BDDF-8CFE5874D3E2}" type="parTrans" cxnId="{3A1E59A7-CCE8-4E16-8572-E392353571A5}">
      <dgm:prSet/>
      <dgm:spPr/>
      <dgm:t>
        <a:bodyPr/>
        <a:lstStyle/>
        <a:p>
          <a:endParaRPr lang="en-US"/>
        </a:p>
      </dgm:t>
    </dgm:pt>
    <dgm:pt modelId="{F377B6EB-7B6A-4B45-BC0B-1E41BBF7C079}" type="sibTrans" cxnId="{3A1E59A7-CCE8-4E16-8572-E392353571A5}">
      <dgm:prSet/>
      <dgm:spPr/>
      <dgm:t>
        <a:bodyPr/>
        <a:lstStyle/>
        <a:p>
          <a:endParaRPr lang="en-US"/>
        </a:p>
      </dgm:t>
    </dgm:pt>
    <dgm:pt modelId="{D009FB0A-A106-497A-BEA3-F696DC66D624}">
      <dgm:prSet/>
      <dgm:spPr/>
      <dgm:t>
        <a:bodyPr/>
        <a:lstStyle/>
        <a:p>
          <a:r>
            <a:rPr lang="en-US"/>
            <a:t>Functionality &amp; Accessibility of equipment</a:t>
          </a:r>
        </a:p>
      </dgm:t>
    </dgm:pt>
    <dgm:pt modelId="{CACD3D84-AAAD-4F47-A5F2-00DF575C5D7C}" type="parTrans" cxnId="{3A5023F0-4CF7-45E0-A277-323BF9BA358C}">
      <dgm:prSet/>
      <dgm:spPr/>
      <dgm:t>
        <a:bodyPr/>
        <a:lstStyle/>
        <a:p>
          <a:endParaRPr lang="en-US"/>
        </a:p>
      </dgm:t>
    </dgm:pt>
    <dgm:pt modelId="{4B808908-88AF-4E6B-9523-3A8446F8EA24}" type="sibTrans" cxnId="{3A5023F0-4CF7-45E0-A277-323BF9BA358C}">
      <dgm:prSet/>
      <dgm:spPr/>
      <dgm:t>
        <a:bodyPr/>
        <a:lstStyle/>
        <a:p>
          <a:endParaRPr lang="en-US"/>
        </a:p>
      </dgm:t>
    </dgm:pt>
    <dgm:pt modelId="{B28FB639-49A1-47E7-940C-4BD9BCF73CB8}">
      <dgm:prSet/>
      <dgm:spPr/>
      <dgm:t>
        <a:bodyPr/>
        <a:lstStyle/>
        <a:p>
          <a:r>
            <a:rPr lang="en-US"/>
            <a:t>Staff Education</a:t>
          </a:r>
        </a:p>
      </dgm:t>
    </dgm:pt>
    <dgm:pt modelId="{D2795E75-308E-4DE3-AEEE-CD3025630483}" type="parTrans" cxnId="{E882D216-351B-48AB-9C01-57A1F1E39B46}">
      <dgm:prSet/>
      <dgm:spPr/>
      <dgm:t>
        <a:bodyPr/>
        <a:lstStyle/>
        <a:p>
          <a:endParaRPr lang="en-US"/>
        </a:p>
      </dgm:t>
    </dgm:pt>
    <dgm:pt modelId="{754C949B-0E4C-4DF3-8B88-1D1B06AD9760}" type="sibTrans" cxnId="{E882D216-351B-48AB-9C01-57A1F1E39B46}">
      <dgm:prSet/>
      <dgm:spPr/>
      <dgm:t>
        <a:bodyPr/>
        <a:lstStyle/>
        <a:p>
          <a:endParaRPr lang="en-US"/>
        </a:p>
      </dgm:t>
    </dgm:pt>
    <dgm:pt modelId="{8839C086-9188-4CB5-870B-FBA1D48AF00F}">
      <dgm:prSet/>
      <dgm:spPr/>
      <dgm:t>
        <a:bodyPr/>
        <a:lstStyle/>
        <a:p>
          <a:r>
            <a:rPr lang="en-US"/>
            <a:t>Transfer and transportation capacity</a:t>
          </a:r>
        </a:p>
      </dgm:t>
    </dgm:pt>
    <dgm:pt modelId="{417DB5E0-C86A-474F-BC4A-2E23EF8B0014}" type="parTrans" cxnId="{AE37B809-BB67-433F-81A4-452E75C7E13A}">
      <dgm:prSet/>
      <dgm:spPr/>
      <dgm:t>
        <a:bodyPr/>
        <a:lstStyle/>
        <a:p>
          <a:endParaRPr lang="en-US"/>
        </a:p>
      </dgm:t>
    </dgm:pt>
    <dgm:pt modelId="{09C8FB9D-2E4F-40E4-8ED9-CF1959B31728}" type="sibTrans" cxnId="{AE37B809-BB67-433F-81A4-452E75C7E13A}">
      <dgm:prSet/>
      <dgm:spPr/>
      <dgm:t>
        <a:bodyPr/>
        <a:lstStyle/>
        <a:p>
          <a:endParaRPr lang="en-US"/>
        </a:p>
      </dgm:t>
    </dgm:pt>
    <dgm:pt modelId="{C6E11535-8132-4C92-80A2-584C9BC68692}">
      <dgm:prSet/>
      <dgm:spPr/>
      <dgm:t>
        <a:bodyPr/>
        <a:lstStyle/>
        <a:p>
          <a:r>
            <a:rPr lang="en-US"/>
            <a:t>Consult availability</a:t>
          </a:r>
        </a:p>
      </dgm:t>
    </dgm:pt>
    <dgm:pt modelId="{677B0A47-575E-4A33-891A-6D174BA232D4}" type="parTrans" cxnId="{BD03F1C5-4DCA-4225-BF17-EFF9B39A428E}">
      <dgm:prSet/>
      <dgm:spPr/>
      <dgm:t>
        <a:bodyPr/>
        <a:lstStyle/>
        <a:p>
          <a:endParaRPr lang="en-US"/>
        </a:p>
      </dgm:t>
    </dgm:pt>
    <dgm:pt modelId="{7B036EEA-BEBF-4D5E-B6FC-DE0ABF4E16E1}" type="sibTrans" cxnId="{BD03F1C5-4DCA-4225-BF17-EFF9B39A428E}">
      <dgm:prSet/>
      <dgm:spPr/>
      <dgm:t>
        <a:bodyPr/>
        <a:lstStyle/>
        <a:p>
          <a:endParaRPr lang="en-US"/>
        </a:p>
      </dgm:t>
    </dgm:pt>
    <dgm:pt modelId="{252B1DA4-EBC5-4D64-91A2-8ABD50B064F8}">
      <dgm:prSet/>
      <dgm:spPr/>
      <dgm:t>
        <a:bodyPr/>
        <a:lstStyle/>
        <a:p>
          <a:r>
            <a:rPr lang="en-US"/>
            <a:t>Policies</a:t>
          </a:r>
        </a:p>
      </dgm:t>
    </dgm:pt>
    <dgm:pt modelId="{71EA2D32-E955-416A-A60A-F35CE64454C5}" type="parTrans" cxnId="{D9E2BB68-F42B-4BDC-897B-089526186F62}">
      <dgm:prSet/>
      <dgm:spPr/>
      <dgm:t>
        <a:bodyPr/>
        <a:lstStyle/>
        <a:p>
          <a:endParaRPr lang="en-US"/>
        </a:p>
      </dgm:t>
    </dgm:pt>
    <dgm:pt modelId="{7F049139-5590-4140-8F69-8E0E93EE0A1B}" type="sibTrans" cxnId="{D9E2BB68-F42B-4BDC-897B-089526186F62}">
      <dgm:prSet/>
      <dgm:spPr/>
      <dgm:t>
        <a:bodyPr/>
        <a:lstStyle/>
        <a:p>
          <a:endParaRPr lang="en-US"/>
        </a:p>
      </dgm:t>
    </dgm:pt>
    <dgm:pt modelId="{FF626167-DCDA-4561-B04A-A7D112934109}" type="pres">
      <dgm:prSet presAssocID="{49429471-6F73-4FB6-BE05-365656AFD3FF}" presName="linear" presStyleCnt="0">
        <dgm:presLayoutVars>
          <dgm:dir/>
          <dgm:animLvl val="lvl"/>
          <dgm:resizeHandles val="exact"/>
        </dgm:presLayoutVars>
      </dgm:prSet>
      <dgm:spPr/>
    </dgm:pt>
    <dgm:pt modelId="{775CEAA0-C792-4DB0-A0C6-009AB3ABDE85}" type="pres">
      <dgm:prSet presAssocID="{77DEF03D-CDB1-4BE7-8682-67690D9D2CA0}" presName="parentLin" presStyleCnt="0"/>
      <dgm:spPr/>
    </dgm:pt>
    <dgm:pt modelId="{3952ABC3-2FBD-4F17-8F89-27CD1FA10CCE}" type="pres">
      <dgm:prSet presAssocID="{77DEF03D-CDB1-4BE7-8682-67690D9D2CA0}" presName="parentLeftMargin" presStyleLbl="node1" presStyleIdx="0" presStyleCnt="7"/>
      <dgm:spPr/>
    </dgm:pt>
    <dgm:pt modelId="{B6B820FA-2AD7-43BF-9395-0DB66CCDB166}" type="pres">
      <dgm:prSet presAssocID="{77DEF03D-CDB1-4BE7-8682-67690D9D2CA0}" presName="parentText" presStyleLbl="node1" presStyleIdx="0" presStyleCnt="7">
        <dgm:presLayoutVars>
          <dgm:chMax val="0"/>
          <dgm:bulletEnabled val="1"/>
        </dgm:presLayoutVars>
      </dgm:prSet>
      <dgm:spPr/>
    </dgm:pt>
    <dgm:pt modelId="{AA004C15-E1B0-49AC-A982-43005A040197}" type="pres">
      <dgm:prSet presAssocID="{77DEF03D-CDB1-4BE7-8682-67690D9D2CA0}" presName="negativeSpace" presStyleCnt="0"/>
      <dgm:spPr/>
    </dgm:pt>
    <dgm:pt modelId="{6A391205-D647-49AB-93D2-4EA801349CB9}" type="pres">
      <dgm:prSet presAssocID="{77DEF03D-CDB1-4BE7-8682-67690D9D2CA0}" presName="childText" presStyleLbl="conFgAcc1" presStyleIdx="0" presStyleCnt="7">
        <dgm:presLayoutVars>
          <dgm:bulletEnabled val="1"/>
        </dgm:presLayoutVars>
      </dgm:prSet>
      <dgm:spPr/>
    </dgm:pt>
    <dgm:pt modelId="{15BD0FEC-4699-4B4E-9EEA-CEB2BFF481E5}" type="pres">
      <dgm:prSet presAssocID="{6B465DE1-8BB1-4EB2-B2AF-DCBC634420F1}" presName="spaceBetweenRectangles" presStyleCnt="0"/>
      <dgm:spPr/>
    </dgm:pt>
    <dgm:pt modelId="{7801C196-6D1A-4735-B3ED-E44F6976AB1F}" type="pres">
      <dgm:prSet presAssocID="{036588E5-DCB1-47E9-94A6-96A5DE47A6E3}" presName="parentLin" presStyleCnt="0"/>
      <dgm:spPr/>
    </dgm:pt>
    <dgm:pt modelId="{B6172C6D-C98F-47CF-B853-BB140ECF2DBE}" type="pres">
      <dgm:prSet presAssocID="{036588E5-DCB1-47E9-94A6-96A5DE47A6E3}" presName="parentLeftMargin" presStyleLbl="node1" presStyleIdx="0" presStyleCnt="7"/>
      <dgm:spPr/>
    </dgm:pt>
    <dgm:pt modelId="{AEF3DBEF-CC52-44F2-84CE-08B8349625CB}" type="pres">
      <dgm:prSet presAssocID="{036588E5-DCB1-47E9-94A6-96A5DE47A6E3}" presName="parentText" presStyleLbl="node1" presStyleIdx="1" presStyleCnt="7">
        <dgm:presLayoutVars>
          <dgm:chMax val="0"/>
          <dgm:bulletEnabled val="1"/>
        </dgm:presLayoutVars>
      </dgm:prSet>
      <dgm:spPr/>
    </dgm:pt>
    <dgm:pt modelId="{122367A4-5FF0-45E2-AC43-CB886AAF090C}" type="pres">
      <dgm:prSet presAssocID="{036588E5-DCB1-47E9-94A6-96A5DE47A6E3}" presName="negativeSpace" presStyleCnt="0"/>
      <dgm:spPr/>
    </dgm:pt>
    <dgm:pt modelId="{83C2C79E-F810-4D48-9567-B205EDF1568A}" type="pres">
      <dgm:prSet presAssocID="{036588E5-DCB1-47E9-94A6-96A5DE47A6E3}" presName="childText" presStyleLbl="conFgAcc1" presStyleIdx="1" presStyleCnt="7">
        <dgm:presLayoutVars>
          <dgm:bulletEnabled val="1"/>
        </dgm:presLayoutVars>
      </dgm:prSet>
      <dgm:spPr/>
    </dgm:pt>
    <dgm:pt modelId="{C4EE6E2F-A833-4E81-8A05-82EF639F3170}" type="pres">
      <dgm:prSet presAssocID="{F377B6EB-7B6A-4B45-BC0B-1E41BBF7C079}" presName="spaceBetweenRectangles" presStyleCnt="0"/>
      <dgm:spPr/>
    </dgm:pt>
    <dgm:pt modelId="{DE5B18CD-6756-4306-8208-E253C48CE5A5}" type="pres">
      <dgm:prSet presAssocID="{D009FB0A-A106-497A-BEA3-F696DC66D624}" presName="parentLin" presStyleCnt="0"/>
      <dgm:spPr/>
    </dgm:pt>
    <dgm:pt modelId="{D8BD7F5F-90D2-46A3-8F73-A3400932704C}" type="pres">
      <dgm:prSet presAssocID="{D009FB0A-A106-497A-BEA3-F696DC66D624}" presName="parentLeftMargin" presStyleLbl="node1" presStyleIdx="1" presStyleCnt="7"/>
      <dgm:spPr/>
    </dgm:pt>
    <dgm:pt modelId="{F64D570B-1A89-4C99-A68D-C3A412EC70D4}" type="pres">
      <dgm:prSet presAssocID="{D009FB0A-A106-497A-BEA3-F696DC66D624}" presName="parentText" presStyleLbl="node1" presStyleIdx="2" presStyleCnt="7">
        <dgm:presLayoutVars>
          <dgm:chMax val="0"/>
          <dgm:bulletEnabled val="1"/>
        </dgm:presLayoutVars>
      </dgm:prSet>
      <dgm:spPr/>
    </dgm:pt>
    <dgm:pt modelId="{D0F638D2-7FDC-4D86-B647-BB2DEBEAA50C}" type="pres">
      <dgm:prSet presAssocID="{D009FB0A-A106-497A-BEA3-F696DC66D624}" presName="negativeSpace" presStyleCnt="0"/>
      <dgm:spPr/>
    </dgm:pt>
    <dgm:pt modelId="{C935B37D-7961-4DEC-AA5A-D9578555096D}" type="pres">
      <dgm:prSet presAssocID="{D009FB0A-A106-497A-BEA3-F696DC66D624}" presName="childText" presStyleLbl="conFgAcc1" presStyleIdx="2" presStyleCnt="7">
        <dgm:presLayoutVars>
          <dgm:bulletEnabled val="1"/>
        </dgm:presLayoutVars>
      </dgm:prSet>
      <dgm:spPr/>
    </dgm:pt>
    <dgm:pt modelId="{96753B6A-4357-4463-AF8C-63D6913DED94}" type="pres">
      <dgm:prSet presAssocID="{4B808908-88AF-4E6B-9523-3A8446F8EA24}" presName="spaceBetweenRectangles" presStyleCnt="0"/>
      <dgm:spPr/>
    </dgm:pt>
    <dgm:pt modelId="{45A94CCF-FBFD-45EC-A861-4E39E35287C0}" type="pres">
      <dgm:prSet presAssocID="{B28FB639-49A1-47E7-940C-4BD9BCF73CB8}" presName="parentLin" presStyleCnt="0"/>
      <dgm:spPr/>
    </dgm:pt>
    <dgm:pt modelId="{BFFC87E6-F3A4-4CF9-9765-0E1FC37F5EBA}" type="pres">
      <dgm:prSet presAssocID="{B28FB639-49A1-47E7-940C-4BD9BCF73CB8}" presName="parentLeftMargin" presStyleLbl="node1" presStyleIdx="2" presStyleCnt="7"/>
      <dgm:spPr/>
    </dgm:pt>
    <dgm:pt modelId="{EDA34394-D28F-40DD-A612-7BDE3317CF42}" type="pres">
      <dgm:prSet presAssocID="{B28FB639-49A1-47E7-940C-4BD9BCF73CB8}" presName="parentText" presStyleLbl="node1" presStyleIdx="3" presStyleCnt="7">
        <dgm:presLayoutVars>
          <dgm:chMax val="0"/>
          <dgm:bulletEnabled val="1"/>
        </dgm:presLayoutVars>
      </dgm:prSet>
      <dgm:spPr/>
    </dgm:pt>
    <dgm:pt modelId="{DF764BF8-7312-40B6-BABD-FEBAF02B3ACA}" type="pres">
      <dgm:prSet presAssocID="{B28FB639-49A1-47E7-940C-4BD9BCF73CB8}" presName="negativeSpace" presStyleCnt="0"/>
      <dgm:spPr/>
    </dgm:pt>
    <dgm:pt modelId="{ACA892D0-31E7-4ED4-87A9-4D7ED65D1D32}" type="pres">
      <dgm:prSet presAssocID="{B28FB639-49A1-47E7-940C-4BD9BCF73CB8}" presName="childText" presStyleLbl="conFgAcc1" presStyleIdx="3" presStyleCnt="7">
        <dgm:presLayoutVars>
          <dgm:bulletEnabled val="1"/>
        </dgm:presLayoutVars>
      </dgm:prSet>
      <dgm:spPr/>
    </dgm:pt>
    <dgm:pt modelId="{F96B0BEB-FA57-405E-9F0B-74FD83CDADF3}" type="pres">
      <dgm:prSet presAssocID="{754C949B-0E4C-4DF3-8B88-1D1B06AD9760}" presName="spaceBetweenRectangles" presStyleCnt="0"/>
      <dgm:spPr/>
    </dgm:pt>
    <dgm:pt modelId="{348AB578-8EF9-45CC-B83F-CE05A41F2A78}" type="pres">
      <dgm:prSet presAssocID="{8839C086-9188-4CB5-870B-FBA1D48AF00F}" presName="parentLin" presStyleCnt="0"/>
      <dgm:spPr/>
    </dgm:pt>
    <dgm:pt modelId="{1CE972DB-A8E5-4D59-8DE2-31406A386710}" type="pres">
      <dgm:prSet presAssocID="{8839C086-9188-4CB5-870B-FBA1D48AF00F}" presName="parentLeftMargin" presStyleLbl="node1" presStyleIdx="3" presStyleCnt="7"/>
      <dgm:spPr/>
    </dgm:pt>
    <dgm:pt modelId="{ECA0552B-F6A1-44E1-A109-58F7705DF445}" type="pres">
      <dgm:prSet presAssocID="{8839C086-9188-4CB5-870B-FBA1D48AF00F}" presName="parentText" presStyleLbl="node1" presStyleIdx="4" presStyleCnt="7">
        <dgm:presLayoutVars>
          <dgm:chMax val="0"/>
          <dgm:bulletEnabled val="1"/>
        </dgm:presLayoutVars>
      </dgm:prSet>
      <dgm:spPr/>
    </dgm:pt>
    <dgm:pt modelId="{0830B08A-3148-48EA-8998-E5758B3260D7}" type="pres">
      <dgm:prSet presAssocID="{8839C086-9188-4CB5-870B-FBA1D48AF00F}" presName="negativeSpace" presStyleCnt="0"/>
      <dgm:spPr/>
    </dgm:pt>
    <dgm:pt modelId="{ABE7460A-2DDD-4861-BCED-D1C79BFB0C76}" type="pres">
      <dgm:prSet presAssocID="{8839C086-9188-4CB5-870B-FBA1D48AF00F}" presName="childText" presStyleLbl="conFgAcc1" presStyleIdx="4" presStyleCnt="7">
        <dgm:presLayoutVars>
          <dgm:bulletEnabled val="1"/>
        </dgm:presLayoutVars>
      </dgm:prSet>
      <dgm:spPr/>
    </dgm:pt>
    <dgm:pt modelId="{AC1D577C-5DEE-492A-A490-850F969BF21A}" type="pres">
      <dgm:prSet presAssocID="{09C8FB9D-2E4F-40E4-8ED9-CF1959B31728}" presName="spaceBetweenRectangles" presStyleCnt="0"/>
      <dgm:spPr/>
    </dgm:pt>
    <dgm:pt modelId="{FC002471-B61F-4268-B5F5-EDD239ACEBD2}" type="pres">
      <dgm:prSet presAssocID="{C6E11535-8132-4C92-80A2-584C9BC68692}" presName="parentLin" presStyleCnt="0"/>
      <dgm:spPr/>
    </dgm:pt>
    <dgm:pt modelId="{7911DE26-7222-43C7-9525-8F7A09E8151B}" type="pres">
      <dgm:prSet presAssocID="{C6E11535-8132-4C92-80A2-584C9BC68692}" presName="parentLeftMargin" presStyleLbl="node1" presStyleIdx="4" presStyleCnt="7"/>
      <dgm:spPr/>
    </dgm:pt>
    <dgm:pt modelId="{FEED4725-D394-4905-83D6-9310F93DA9B0}" type="pres">
      <dgm:prSet presAssocID="{C6E11535-8132-4C92-80A2-584C9BC68692}" presName="parentText" presStyleLbl="node1" presStyleIdx="5" presStyleCnt="7">
        <dgm:presLayoutVars>
          <dgm:chMax val="0"/>
          <dgm:bulletEnabled val="1"/>
        </dgm:presLayoutVars>
      </dgm:prSet>
      <dgm:spPr/>
    </dgm:pt>
    <dgm:pt modelId="{7C6814E3-9FDA-4AA6-AC17-D41CFCC55EE1}" type="pres">
      <dgm:prSet presAssocID="{C6E11535-8132-4C92-80A2-584C9BC68692}" presName="negativeSpace" presStyleCnt="0"/>
      <dgm:spPr/>
    </dgm:pt>
    <dgm:pt modelId="{C8105056-E0D1-4068-ACF1-6F34FD860D2D}" type="pres">
      <dgm:prSet presAssocID="{C6E11535-8132-4C92-80A2-584C9BC68692}" presName="childText" presStyleLbl="conFgAcc1" presStyleIdx="5" presStyleCnt="7">
        <dgm:presLayoutVars>
          <dgm:bulletEnabled val="1"/>
        </dgm:presLayoutVars>
      </dgm:prSet>
      <dgm:spPr/>
    </dgm:pt>
    <dgm:pt modelId="{7DA5AE36-D5F5-449E-8A8F-7DBD5E099FA6}" type="pres">
      <dgm:prSet presAssocID="{7B036EEA-BEBF-4D5E-B6FC-DE0ABF4E16E1}" presName="spaceBetweenRectangles" presStyleCnt="0"/>
      <dgm:spPr/>
    </dgm:pt>
    <dgm:pt modelId="{545D6C30-ACB1-4959-AC11-4DE59357830B}" type="pres">
      <dgm:prSet presAssocID="{252B1DA4-EBC5-4D64-91A2-8ABD50B064F8}" presName="parentLin" presStyleCnt="0"/>
      <dgm:spPr/>
    </dgm:pt>
    <dgm:pt modelId="{A74A7FEA-F18E-4DAD-9638-3900E402AD74}" type="pres">
      <dgm:prSet presAssocID="{252B1DA4-EBC5-4D64-91A2-8ABD50B064F8}" presName="parentLeftMargin" presStyleLbl="node1" presStyleIdx="5" presStyleCnt="7"/>
      <dgm:spPr/>
    </dgm:pt>
    <dgm:pt modelId="{C53AB8B7-7F26-4D7E-A8B8-7D7939D62969}" type="pres">
      <dgm:prSet presAssocID="{252B1DA4-EBC5-4D64-91A2-8ABD50B064F8}" presName="parentText" presStyleLbl="node1" presStyleIdx="6" presStyleCnt="7">
        <dgm:presLayoutVars>
          <dgm:chMax val="0"/>
          <dgm:bulletEnabled val="1"/>
        </dgm:presLayoutVars>
      </dgm:prSet>
      <dgm:spPr/>
    </dgm:pt>
    <dgm:pt modelId="{E4D7E79C-9130-4390-AF6B-2B23EC2E764D}" type="pres">
      <dgm:prSet presAssocID="{252B1DA4-EBC5-4D64-91A2-8ABD50B064F8}" presName="negativeSpace" presStyleCnt="0"/>
      <dgm:spPr/>
    </dgm:pt>
    <dgm:pt modelId="{70704B2F-50E5-4C24-AC5E-98F7560B1C6F}" type="pres">
      <dgm:prSet presAssocID="{252B1DA4-EBC5-4D64-91A2-8ABD50B064F8}" presName="childText" presStyleLbl="conFgAcc1" presStyleIdx="6" presStyleCnt="7">
        <dgm:presLayoutVars>
          <dgm:bulletEnabled val="1"/>
        </dgm:presLayoutVars>
      </dgm:prSet>
      <dgm:spPr/>
    </dgm:pt>
  </dgm:ptLst>
  <dgm:cxnLst>
    <dgm:cxn modelId="{60C77C08-462B-4639-B93F-C5585C7D1644}" type="presOf" srcId="{C6E11535-8132-4C92-80A2-584C9BC68692}" destId="{FEED4725-D394-4905-83D6-9310F93DA9B0}" srcOrd="1" destOrd="0" presId="urn:microsoft.com/office/officeart/2005/8/layout/list1"/>
    <dgm:cxn modelId="{AE37B809-BB67-433F-81A4-452E75C7E13A}" srcId="{49429471-6F73-4FB6-BE05-365656AFD3FF}" destId="{8839C086-9188-4CB5-870B-FBA1D48AF00F}" srcOrd="4" destOrd="0" parTransId="{417DB5E0-C86A-474F-BC4A-2E23EF8B0014}" sibTransId="{09C8FB9D-2E4F-40E4-8ED9-CF1959B31728}"/>
    <dgm:cxn modelId="{C8DC6613-2EA6-4E8B-A800-B34F46A30354}" type="presOf" srcId="{49429471-6F73-4FB6-BE05-365656AFD3FF}" destId="{FF626167-DCDA-4561-B04A-A7D112934109}" srcOrd="0" destOrd="0" presId="urn:microsoft.com/office/officeart/2005/8/layout/list1"/>
    <dgm:cxn modelId="{E882D216-351B-48AB-9C01-57A1F1E39B46}" srcId="{49429471-6F73-4FB6-BE05-365656AFD3FF}" destId="{B28FB639-49A1-47E7-940C-4BD9BCF73CB8}" srcOrd="3" destOrd="0" parTransId="{D2795E75-308E-4DE3-AEEE-CD3025630483}" sibTransId="{754C949B-0E4C-4DF3-8B88-1D1B06AD9760}"/>
    <dgm:cxn modelId="{221BCA17-6A51-43B6-8B9A-40F8C6627FF7}" type="presOf" srcId="{B28FB639-49A1-47E7-940C-4BD9BCF73CB8}" destId="{EDA34394-D28F-40DD-A612-7BDE3317CF42}" srcOrd="1" destOrd="0" presId="urn:microsoft.com/office/officeart/2005/8/layout/list1"/>
    <dgm:cxn modelId="{D6A34119-BA2C-4C1C-B5A2-A89ACE71E97E}" type="presOf" srcId="{B28FB639-49A1-47E7-940C-4BD9BCF73CB8}" destId="{BFFC87E6-F3A4-4CF9-9765-0E1FC37F5EBA}" srcOrd="0" destOrd="0" presId="urn:microsoft.com/office/officeart/2005/8/layout/list1"/>
    <dgm:cxn modelId="{C6EB2D20-3631-42A4-B52D-A2AAAF989ED6}" type="presOf" srcId="{036588E5-DCB1-47E9-94A6-96A5DE47A6E3}" destId="{AEF3DBEF-CC52-44F2-84CE-08B8349625CB}" srcOrd="1" destOrd="0" presId="urn:microsoft.com/office/officeart/2005/8/layout/list1"/>
    <dgm:cxn modelId="{3665B02C-B786-4CE9-9A66-20C8E95E7040}" type="presOf" srcId="{D009FB0A-A106-497A-BEA3-F696DC66D624}" destId="{F64D570B-1A89-4C99-A68D-C3A412EC70D4}" srcOrd="1" destOrd="0" presId="urn:microsoft.com/office/officeart/2005/8/layout/list1"/>
    <dgm:cxn modelId="{039E4C56-96EC-4439-938F-C71617453B55}" type="presOf" srcId="{036588E5-DCB1-47E9-94A6-96A5DE47A6E3}" destId="{B6172C6D-C98F-47CF-B853-BB140ECF2DBE}" srcOrd="0" destOrd="0" presId="urn:microsoft.com/office/officeart/2005/8/layout/list1"/>
    <dgm:cxn modelId="{D311BD60-779E-4831-9E5A-EA8B116C80E2}" type="presOf" srcId="{C6E11535-8132-4C92-80A2-584C9BC68692}" destId="{7911DE26-7222-43C7-9525-8F7A09E8151B}" srcOrd="0" destOrd="0" presId="urn:microsoft.com/office/officeart/2005/8/layout/list1"/>
    <dgm:cxn modelId="{D9E2BB68-F42B-4BDC-897B-089526186F62}" srcId="{49429471-6F73-4FB6-BE05-365656AFD3FF}" destId="{252B1DA4-EBC5-4D64-91A2-8ABD50B064F8}" srcOrd="6" destOrd="0" parTransId="{71EA2D32-E955-416A-A60A-F35CE64454C5}" sibTransId="{7F049139-5590-4140-8F69-8E0E93EE0A1B}"/>
    <dgm:cxn modelId="{69498479-0CDE-42AE-B02E-B9C3B13A0E94}" type="presOf" srcId="{8839C086-9188-4CB5-870B-FBA1D48AF00F}" destId="{ECA0552B-F6A1-44E1-A109-58F7705DF445}" srcOrd="1" destOrd="0" presId="urn:microsoft.com/office/officeart/2005/8/layout/list1"/>
    <dgm:cxn modelId="{57D0B77B-1D08-41AE-A12C-088D3BAEBB6A}" type="presOf" srcId="{8839C086-9188-4CB5-870B-FBA1D48AF00F}" destId="{1CE972DB-A8E5-4D59-8DE2-31406A386710}" srcOrd="0" destOrd="0" presId="urn:microsoft.com/office/officeart/2005/8/layout/list1"/>
    <dgm:cxn modelId="{E22ABE98-D743-450D-8FF1-166BB788DBB2}" type="presOf" srcId="{77DEF03D-CDB1-4BE7-8682-67690D9D2CA0}" destId="{3952ABC3-2FBD-4F17-8F89-27CD1FA10CCE}" srcOrd="0" destOrd="0" presId="urn:microsoft.com/office/officeart/2005/8/layout/list1"/>
    <dgm:cxn modelId="{6A716B9F-56A4-45EB-A1B9-86A538542B16}" srcId="{49429471-6F73-4FB6-BE05-365656AFD3FF}" destId="{77DEF03D-CDB1-4BE7-8682-67690D9D2CA0}" srcOrd="0" destOrd="0" parTransId="{528B0175-E6E0-4CA6-8855-174285CFE669}" sibTransId="{6B465DE1-8BB1-4EB2-B2AF-DCBC634420F1}"/>
    <dgm:cxn modelId="{08412AA7-258E-48BB-823B-62859BA14568}" type="presOf" srcId="{D009FB0A-A106-497A-BEA3-F696DC66D624}" destId="{D8BD7F5F-90D2-46A3-8F73-A3400932704C}" srcOrd="0" destOrd="0" presId="urn:microsoft.com/office/officeart/2005/8/layout/list1"/>
    <dgm:cxn modelId="{3A1E59A7-CCE8-4E16-8572-E392353571A5}" srcId="{49429471-6F73-4FB6-BE05-365656AFD3FF}" destId="{036588E5-DCB1-47E9-94A6-96A5DE47A6E3}" srcOrd="1" destOrd="0" parTransId="{BD198EA1-1545-4B12-BDDF-8CFE5874D3E2}" sibTransId="{F377B6EB-7B6A-4B45-BC0B-1E41BBF7C079}"/>
    <dgm:cxn modelId="{BD03F1C5-4DCA-4225-BF17-EFF9B39A428E}" srcId="{49429471-6F73-4FB6-BE05-365656AFD3FF}" destId="{C6E11535-8132-4C92-80A2-584C9BC68692}" srcOrd="5" destOrd="0" parTransId="{677B0A47-575E-4A33-891A-6D174BA232D4}" sibTransId="{7B036EEA-BEBF-4D5E-B6FC-DE0ABF4E16E1}"/>
    <dgm:cxn modelId="{8302A3CD-B7A0-4890-8042-7484951EEAD3}" type="presOf" srcId="{252B1DA4-EBC5-4D64-91A2-8ABD50B064F8}" destId="{C53AB8B7-7F26-4D7E-A8B8-7D7939D62969}" srcOrd="1" destOrd="0" presId="urn:microsoft.com/office/officeart/2005/8/layout/list1"/>
    <dgm:cxn modelId="{170501DA-5F99-40B9-87A8-DEBE925D0908}" type="presOf" srcId="{252B1DA4-EBC5-4D64-91A2-8ABD50B064F8}" destId="{A74A7FEA-F18E-4DAD-9638-3900E402AD74}" srcOrd="0" destOrd="0" presId="urn:microsoft.com/office/officeart/2005/8/layout/list1"/>
    <dgm:cxn modelId="{B51C45E2-436E-4145-898D-7E9D03F87DA1}" type="presOf" srcId="{77DEF03D-CDB1-4BE7-8682-67690D9D2CA0}" destId="{B6B820FA-2AD7-43BF-9395-0DB66CCDB166}" srcOrd="1" destOrd="0" presId="urn:microsoft.com/office/officeart/2005/8/layout/list1"/>
    <dgm:cxn modelId="{3A5023F0-4CF7-45E0-A277-323BF9BA358C}" srcId="{49429471-6F73-4FB6-BE05-365656AFD3FF}" destId="{D009FB0A-A106-497A-BEA3-F696DC66D624}" srcOrd="2" destOrd="0" parTransId="{CACD3D84-AAAD-4F47-A5F2-00DF575C5D7C}" sibTransId="{4B808908-88AF-4E6B-9523-3A8446F8EA24}"/>
    <dgm:cxn modelId="{7FB0FCA5-17E0-46D9-A99A-B9DD35D80CC6}" type="presParOf" srcId="{FF626167-DCDA-4561-B04A-A7D112934109}" destId="{775CEAA0-C792-4DB0-A0C6-009AB3ABDE85}" srcOrd="0" destOrd="0" presId="urn:microsoft.com/office/officeart/2005/8/layout/list1"/>
    <dgm:cxn modelId="{7E7E63AB-EC2D-4FC0-ADB7-77546DCD05D5}" type="presParOf" srcId="{775CEAA0-C792-4DB0-A0C6-009AB3ABDE85}" destId="{3952ABC3-2FBD-4F17-8F89-27CD1FA10CCE}" srcOrd="0" destOrd="0" presId="urn:microsoft.com/office/officeart/2005/8/layout/list1"/>
    <dgm:cxn modelId="{F0374965-9CA9-42E7-AD15-B7C3F5439B01}" type="presParOf" srcId="{775CEAA0-C792-4DB0-A0C6-009AB3ABDE85}" destId="{B6B820FA-2AD7-43BF-9395-0DB66CCDB166}" srcOrd="1" destOrd="0" presId="urn:microsoft.com/office/officeart/2005/8/layout/list1"/>
    <dgm:cxn modelId="{7D2F677E-8E3D-4469-8668-BD5A32696C9E}" type="presParOf" srcId="{FF626167-DCDA-4561-B04A-A7D112934109}" destId="{AA004C15-E1B0-49AC-A982-43005A040197}" srcOrd="1" destOrd="0" presId="urn:microsoft.com/office/officeart/2005/8/layout/list1"/>
    <dgm:cxn modelId="{AA0A6877-5B28-453D-BC78-DFEFA31F7D21}" type="presParOf" srcId="{FF626167-DCDA-4561-B04A-A7D112934109}" destId="{6A391205-D647-49AB-93D2-4EA801349CB9}" srcOrd="2" destOrd="0" presId="urn:microsoft.com/office/officeart/2005/8/layout/list1"/>
    <dgm:cxn modelId="{0C438D83-B9F6-4FCF-8C6B-5C792E5011B4}" type="presParOf" srcId="{FF626167-DCDA-4561-B04A-A7D112934109}" destId="{15BD0FEC-4699-4B4E-9EEA-CEB2BFF481E5}" srcOrd="3" destOrd="0" presId="urn:microsoft.com/office/officeart/2005/8/layout/list1"/>
    <dgm:cxn modelId="{07792D2E-05E0-4B42-84BA-C99BD30A864D}" type="presParOf" srcId="{FF626167-DCDA-4561-B04A-A7D112934109}" destId="{7801C196-6D1A-4735-B3ED-E44F6976AB1F}" srcOrd="4" destOrd="0" presId="urn:microsoft.com/office/officeart/2005/8/layout/list1"/>
    <dgm:cxn modelId="{8146F23A-1925-40B9-AF27-2697CBCE2FAE}" type="presParOf" srcId="{7801C196-6D1A-4735-B3ED-E44F6976AB1F}" destId="{B6172C6D-C98F-47CF-B853-BB140ECF2DBE}" srcOrd="0" destOrd="0" presId="urn:microsoft.com/office/officeart/2005/8/layout/list1"/>
    <dgm:cxn modelId="{2E58B47F-C31D-4CDD-8ADE-17F8369607A5}" type="presParOf" srcId="{7801C196-6D1A-4735-B3ED-E44F6976AB1F}" destId="{AEF3DBEF-CC52-44F2-84CE-08B8349625CB}" srcOrd="1" destOrd="0" presId="urn:microsoft.com/office/officeart/2005/8/layout/list1"/>
    <dgm:cxn modelId="{3DC073B4-B6F3-4410-8BB6-9F515E0EA467}" type="presParOf" srcId="{FF626167-DCDA-4561-B04A-A7D112934109}" destId="{122367A4-5FF0-45E2-AC43-CB886AAF090C}" srcOrd="5" destOrd="0" presId="urn:microsoft.com/office/officeart/2005/8/layout/list1"/>
    <dgm:cxn modelId="{1E757D91-4A37-4491-B1E3-2E85D579BDAB}" type="presParOf" srcId="{FF626167-DCDA-4561-B04A-A7D112934109}" destId="{83C2C79E-F810-4D48-9567-B205EDF1568A}" srcOrd="6" destOrd="0" presId="urn:microsoft.com/office/officeart/2005/8/layout/list1"/>
    <dgm:cxn modelId="{E392A920-906A-4855-874E-C0B3EDDCB529}" type="presParOf" srcId="{FF626167-DCDA-4561-B04A-A7D112934109}" destId="{C4EE6E2F-A833-4E81-8A05-82EF639F3170}" srcOrd="7" destOrd="0" presId="urn:microsoft.com/office/officeart/2005/8/layout/list1"/>
    <dgm:cxn modelId="{37A19585-76DD-460E-B6BB-AE2EA23B4C49}" type="presParOf" srcId="{FF626167-DCDA-4561-B04A-A7D112934109}" destId="{DE5B18CD-6756-4306-8208-E253C48CE5A5}" srcOrd="8" destOrd="0" presId="urn:microsoft.com/office/officeart/2005/8/layout/list1"/>
    <dgm:cxn modelId="{6F7C1021-ACFE-46C2-A4F4-54EFF2754740}" type="presParOf" srcId="{DE5B18CD-6756-4306-8208-E253C48CE5A5}" destId="{D8BD7F5F-90D2-46A3-8F73-A3400932704C}" srcOrd="0" destOrd="0" presId="urn:microsoft.com/office/officeart/2005/8/layout/list1"/>
    <dgm:cxn modelId="{EB29DF51-0AFF-4FE0-8870-4C50680A265F}" type="presParOf" srcId="{DE5B18CD-6756-4306-8208-E253C48CE5A5}" destId="{F64D570B-1A89-4C99-A68D-C3A412EC70D4}" srcOrd="1" destOrd="0" presId="urn:microsoft.com/office/officeart/2005/8/layout/list1"/>
    <dgm:cxn modelId="{AB5D9628-A7A7-4715-951A-D91D8995DA4E}" type="presParOf" srcId="{FF626167-DCDA-4561-B04A-A7D112934109}" destId="{D0F638D2-7FDC-4D86-B647-BB2DEBEAA50C}" srcOrd="9" destOrd="0" presId="urn:microsoft.com/office/officeart/2005/8/layout/list1"/>
    <dgm:cxn modelId="{12F14AF4-EB1F-4D50-9668-EC969417B709}" type="presParOf" srcId="{FF626167-DCDA-4561-B04A-A7D112934109}" destId="{C935B37D-7961-4DEC-AA5A-D9578555096D}" srcOrd="10" destOrd="0" presId="urn:microsoft.com/office/officeart/2005/8/layout/list1"/>
    <dgm:cxn modelId="{1F2F397A-3992-4A11-9933-F60B0F245206}" type="presParOf" srcId="{FF626167-DCDA-4561-B04A-A7D112934109}" destId="{96753B6A-4357-4463-AF8C-63D6913DED94}" srcOrd="11" destOrd="0" presId="urn:microsoft.com/office/officeart/2005/8/layout/list1"/>
    <dgm:cxn modelId="{7A5EC770-3785-4DE9-8A75-0083840F472C}" type="presParOf" srcId="{FF626167-DCDA-4561-B04A-A7D112934109}" destId="{45A94CCF-FBFD-45EC-A861-4E39E35287C0}" srcOrd="12" destOrd="0" presId="urn:microsoft.com/office/officeart/2005/8/layout/list1"/>
    <dgm:cxn modelId="{D4DA2000-8491-488B-964C-73EFA9D9B2D6}" type="presParOf" srcId="{45A94CCF-FBFD-45EC-A861-4E39E35287C0}" destId="{BFFC87E6-F3A4-4CF9-9765-0E1FC37F5EBA}" srcOrd="0" destOrd="0" presId="urn:microsoft.com/office/officeart/2005/8/layout/list1"/>
    <dgm:cxn modelId="{70179951-06AF-4492-A877-0B87E748BD91}" type="presParOf" srcId="{45A94CCF-FBFD-45EC-A861-4E39E35287C0}" destId="{EDA34394-D28F-40DD-A612-7BDE3317CF42}" srcOrd="1" destOrd="0" presId="urn:microsoft.com/office/officeart/2005/8/layout/list1"/>
    <dgm:cxn modelId="{83B12096-B20F-42B8-8A78-82FF0EB7B6F9}" type="presParOf" srcId="{FF626167-DCDA-4561-B04A-A7D112934109}" destId="{DF764BF8-7312-40B6-BABD-FEBAF02B3ACA}" srcOrd="13" destOrd="0" presId="urn:microsoft.com/office/officeart/2005/8/layout/list1"/>
    <dgm:cxn modelId="{453D5CF8-40B7-4669-A9F2-14C292F5EE84}" type="presParOf" srcId="{FF626167-DCDA-4561-B04A-A7D112934109}" destId="{ACA892D0-31E7-4ED4-87A9-4D7ED65D1D32}" srcOrd="14" destOrd="0" presId="urn:microsoft.com/office/officeart/2005/8/layout/list1"/>
    <dgm:cxn modelId="{EC25B346-CD18-4843-BC53-6E4D5D8A2599}" type="presParOf" srcId="{FF626167-DCDA-4561-B04A-A7D112934109}" destId="{F96B0BEB-FA57-405E-9F0B-74FD83CDADF3}" srcOrd="15" destOrd="0" presId="urn:microsoft.com/office/officeart/2005/8/layout/list1"/>
    <dgm:cxn modelId="{83D4409C-1BC0-4E35-A9FD-016CD9D40905}" type="presParOf" srcId="{FF626167-DCDA-4561-B04A-A7D112934109}" destId="{348AB578-8EF9-45CC-B83F-CE05A41F2A78}" srcOrd="16" destOrd="0" presId="urn:microsoft.com/office/officeart/2005/8/layout/list1"/>
    <dgm:cxn modelId="{42A36936-A3C9-4637-89DE-7E99D1D8A9E5}" type="presParOf" srcId="{348AB578-8EF9-45CC-B83F-CE05A41F2A78}" destId="{1CE972DB-A8E5-4D59-8DE2-31406A386710}" srcOrd="0" destOrd="0" presId="urn:microsoft.com/office/officeart/2005/8/layout/list1"/>
    <dgm:cxn modelId="{74DB2ADA-0E23-4A11-A8E0-A20C5A979C8D}" type="presParOf" srcId="{348AB578-8EF9-45CC-B83F-CE05A41F2A78}" destId="{ECA0552B-F6A1-44E1-A109-58F7705DF445}" srcOrd="1" destOrd="0" presId="urn:microsoft.com/office/officeart/2005/8/layout/list1"/>
    <dgm:cxn modelId="{EA7D1C63-D990-4A2C-A0DE-9162BA3F4031}" type="presParOf" srcId="{FF626167-DCDA-4561-B04A-A7D112934109}" destId="{0830B08A-3148-48EA-8998-E5758B3260D7}" srcOrd="17" destOrd="0" presId="urn:microsoft.com/office/officeart/2005/8/layout/list1"/>
    <dgm:cxn modelId="{FA475A0E-5876-47EB-9A1E-0ECCBAED9614}" type="presParOf" srcId="{FF626167-DCDA-4561-B04A-A7D112934109}" destId="{ABE7460A-2DDD-4861-BCED-D1C79BFB0C76}" srcOrd="18" destOrd="0" presId="urn:microsoft.com/office/officeart/2005/8/layout/list1"/>
    <dgm:cxn modelId="{17F767C6-D290-4656-8E0F-F615D60AA01D}" type="presParOf" srcId="{FF626167-DCDA-4561-B04A-A7D112934109}" destId="{AC1D577C-5DEE-492A-A490-850F969BF21A}" srcOrd="19" destOrd="0" presId="urn:microsoft.com/office/officeart/2005/8/layout/list1"/>
    <dgm:cxn modelId="{B79A45AD-A767-463A-A0B7-44419F41FBB2}" type="presParOf" srcId="{FF626167-DCDA-4561-B04A-A7D112934109}" destId="{FC002471-B61F-4268-B5F5-EDD239ACEBD2}" srcOrd="20" destOrd="0" presId="urn:microsoft.com/office/officeart/2005/8/layout/list1"/>
    <dgm:cxn modelId="{446F86D6-CEA0-432E-91C3-CA8B41D3C29F}" type="presParOf" srcId="{FC002471-B61F-4268-B5F5-EDD239ACEBD2}" destId="{7911DE26-7222-43C7-9525-8F7A09E8151B}" srcOrd="0" destOrd="0" presId="urn:microsoft.com/office/officeart/2005/8/layout/list1"/>
    <dgm:cxn modelId="{23A15624-0FDF-470B-BF46-6F0254D400B5}" type="presParOf" srcId="{FC002471-B61F-4268-B5F5-EDD239ACEBD2}" destId="{FEED4725-D394-4905-83D6-9310F93DA9B0}" srcOrd="1" destOrd="0" presId="urn:microsoft.com/office/officeart/2005/8/layout/list1"/>
    <dgm:cxn modelId="{2F955ABA-EED0-46E5-918D-C2B06749F45E}" type="presParOf" srcId="{FF626167-DCDA-4561-B04A-A7D112934109}" destId="{7C6814E3-9FDA-4AA6-AC17-D41CFCC55EE1}" srcOrd="21" destOrd="0" presId="urn:microsoft.com/office/officeart/2005/8/layout/list1"/>
    <dgm:cxn modelId="{7ADBDD74-D511-47F0-B10B-5791A110268F}" type="presParOf" srcId="{FF626167-DCDA-4561-B04A-A7D112934109}" destId="{C8105056-E0D1-4068-ACF1-6F34FD860D2D}" srcOrd="22" destOrd="0" presId="urn:microsoft.com/office/officeart/2005/8/layout/list1"/>
    <dgm:cxn modelId="{485CF9E4-89A0-465A-9FF2-36556C31B0D0}" type="presParOf" srcId="{FF626167-DCDA-4561-B04A-A7D112934109}" destId="{7DA5AE36-D5F5-449E-8A8F-7DBD5E099FA6}" srcOrd="23" destOrd="0" presId="urn:microsoft.com/office/officeart/2005/8/layout/list1"/>
    <dgm:cxn modelId="{49AF6EE0-2879-481D-B5CD-81FC24768853}" type="presParOf" srcId="{FF626167-DCDA-4561-B04A-A7D112934109}" destId="{545D6C30-ACB1-4959-AC11-4DE59357830B}" srcOrd="24" destOrd="0" presId="urn:microsoft.com/office/officeart/2005/8/layout/list1"/>
    <dgm:cxn modelId="{71F57D45-8035-40E8-9F8E-4EE986995FEB}" type="presParOf" srcId="{545D6C30-ACB1-4959-AC11-4DE59357830B}" destId="{A74A7FEA-F18E-4DAD-9638-3900E402AD74}" srcOrd="0" destOrd="0" presId="urn:microsoft.com/office/officeart/2005/8/layout/list1"/>
    <dgm:cxn modelId="{80DD9F6B-8FB3-47A7-A543-6E20F34C5532}" type="presParOf" srcId="{545D6C30-ACB1-4959-AC11-4DE59357830B}" destId="{C53AB8B7-7F26-4D7E-A8B8-7D7939D62969}" srcOrd="1" destOrd="0" presId="urn:microsoft.com/office/officeart/2005/8/layout/list1"/>
    <dgm:cxn modelId="{BC1C94B4-5547-41E1-B5FB-185D5DC5D462}" type="presParOf" srcId="{FF626167-DCDA-4561-B04A-A7D112934109}" destId="{E4D7E79C-9130-4390-AF6B-2B23EC2E764D}" srcOrd="25" destOrd="0" presId="urn:microsoft.com/office/officeart/2005/8/layout/list1"/>
    <dgm:cxn modelId="{EEFC44D5-5F00-486F-9C9F-A4BE50632C90}" type="presParOf" srcId="{FF626167-DCDA-4561-B04A-A7D112934109}" destId="{70704B2F-50E5-4C24-AC5E-98F7560B1C6F}" srcOrd="2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C6EF55E1-68CD-4C72-AF9F-C2C29C281302}"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31367EB4-ECFB-46F2-B7DA-99970F7451B3}">
      <dgm:prSet/>
      <dgm:spPr/>
      <dgm:t>
        <a:bodyPr/>
        <a:lstStyle/>
        <a:p>
          <a:r>
            <a:rPr lang="en-US"/>
            <a:t>Medical management (methotrexate &amp; mifepristone*)</a:t>
          </a:r>
        </a:p>
      </dgm:t>
    </dgm:pt>
    <dgm:pt modelId="{165E8948-3833-48FA-A211-A256D34A21E5}" type="parTrans" cxnId="{D11C730B-487E-4CBD-B820-F3A3D366B920}">
      <dgm:prSet/>
      <dgm:spPr/>
      <dgm:t>
        <a:bodyPr/>
        <a:lstStyle/>
        <a:p>
          <a:endParaRPr lang="en-US"/>
        </a:p>
      </dgm:t>
    </dgm:pt>
    <dgm:pt modelId="{3D001C2B-CD9C-438C-8159-703EB922E486}" type="sibTrans" cxnId="{D11C730B-487E-4CBD-B820-F3A3D366B920}">
      <dgm:prSet/>
      <dgm:spPr/>
      <dgm:t>
        <a:bodyPr/>
        <a:lstStyle/>
        <a:p>
          <a:endParaRPr lang="en-US"/>
        </a:p>
      </dgm:t>
    </dgm:pt>
    <dgm:pt modelId="{3DFC093D-7764-4703-9A96-44142255895D}">
      <dgm:prSet/>
      <dgm:spPr/>
      <dgm:t>
        <a:bodyPr/>
        <a:lstStyle/>
        <a:p>
          <a:r>
            <a:rPr lang="en-US"/>
            <a:t>Surgical management (tubal removal)</a:t>
          </a:r>
        </a:p>
      </dgm:t>
    </dgm:pt>
    <dgm:pt modelId="{28DCE465-E1D5-4257-AE74-D0D026BC93E2}" type="parTrans" cxnId="{242FEC6B-4059-4517-B1A1-C6D54D35EA3F}">
      <dgm:prSet/>
      <dgm:spPr/>
      <dgm:t>
        <a:bodyPr/>
        <a:lstStyle/>
        <a:p>
          <a:endParaRPr lang="en-US"/>
        </a:p>
      </dgm:t>
    </dgm:pt>
    <dgm:pt modelId="{424112B3-F736-43E4-9F53-36E86EF16FBA}" type="sibTrans" cxnId="{242FEC6B-4059-4517-B1A1-C6D54D35EA3F}">
      <dgm:prSet/>
      <dgm:spPr/>
      <dgm:t>
        <a:bodyPr/>
        <a:lstStyle/>
        <a:p>
          <a:endParaRPr lang="en-US"/>
        </a:p>
      </dgm:t>
    </dgm:pt>
    <dgm:pt modelId="{9D87EBB4-2DA1-4393-893D-B0CFF9BB2383}">
      <dgm:prSet/>
      <dgm:spPr/>
      <dgm:t>
        <a:bodyPr/>
        <a:lstStyle/>
        <a:p>
          <a:r>
            <a:rPr lang="en-US" i="1"/>
            <a:t>An ectopic pregnancy CANNOT be removed from the fallopian tube and implanted in the uterus</a:t>
          </a:r>
          <a:endParaRPr lang="en-US"/>
        </a:p>
      </dgm:t>
    </dgm:pt>
    <dgm:pt modelId="{D7485827-88E5-42E4-BA44-9532BB44C16E}" type="parTrans" cxnId="{34279718-BE5A-4581-A313-FAFF365D00CE}">
      <dgm:prSet/>
      <dgm:spPr/>
      <dgm:t>
        <a:bodyPr/>
        <a:lstStyle/>
        <a:p>
          <a:endParaRPr lang="en-US"/>
        </a:p>
      </dgm:t>
    </dgm:pt>
    <dgm:pt modelId="{94ADC012-4F55-4443-BA83-7C55D4261747}" type="sibTrans" cxnId="{34279718-BE5A-4581-A313-FAFF365D00CE}">
      <dgm:prSet/>
      <dgm:spPr/>
      <dgm:t>
        <a:bodyPr/>
        <a:lstStyle/>
        <a:p>
          <a:endParaRPr lang="en-US"/>
        </a:p>
      </dgm:t>
    </dgm:pt>
    <dgm:pt modelId="{1F0AEE68-CF2A-4E5E-80A9-B64D02787440}" type="pres">
      <dgm:prSet presAssocID="{C6EF55E1-68CD-4C72-AF9F-C2C29C281302}" presName="root" presStyleCnt="0">
        <dgm:presLayoutVars>
          <dgm:dir/>
          <dgm:resizeHandles val="exact"/>
        </dgm:presLayoutVars>
      </dgm:prSet>
      <dgm:spPr/>
    </dgm:pt>
    <dgm:pt modelId="{865F1E9A-1D32-4408-8A00-0C63707C45F9}" type="pres">
      <dgm:prSet presAssocID="{31367EB4-ECFB-46F2-B7DA-99970F7451B3}" presName="compNode" presStyleCnt="0"/>
      <dgm:spPr/>
    </dgm:pt>
    <dgm:pt modelId="{96B3B44D-A5EB-4053-A003-19647D27A104}" type="pres">
      <dgm:prSet presAssocID="{31367EB4-ECFB-46F2-B7DA-99970F7451B3}" presName="bgRect" presStyleLbl="bgShp" presStyleIdx="0" presStyleCnt="3"/>
      <dgm:spPr/>
    </dgm:pt>
    <dgm:pt modelId="{A151E1B0-DC5A-43C5-90C7-F640167DC3F7}" type="pres">
      <dgm:prSet presAssocID="{31367EB4-ECFB-46F2-B7DA-99970F7451B3}" presName="iconRect" presStyleLbl="node1" presStyleIdx="0" presStyleCnt="3"/>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a:noFill/>
        </a:ln>
      </dgm:spPr>
      <dgm:extLst>
        <a:ext uri="{E40237B7-FDA0-4F09-8148-C483321AD2D9}">
          <dgm14:cNvPr xmlns:dgm14="http://schemas.microsoft.com/office/drawing/2010/diagram" id="0" name="" descr="Medicine"/>
        </a:ext>
      </dgm:extLst>
    </dgm:pt>
    <dgm:pt modelId="{406BB8EB-93A2-4447-B198-95EA5497A35E}" type="pres">
      <dgm:prSet presAssocID="{31367EB4-ECFB-46F2-B7DA-99970F7451B3}" presName="spaceRect" presStyleCnt="0"/>
      <dgm:spPr/>
    </dgm:pt>
    <dgm:pt modelId="{1F921337-5505-49F9-A77B-0B59535DC9A1}" type="pres">
      <dgm:prSet presAssocID="{31367EB4-ECFB-46F2-B7DA-99970F7451B3}" presName="parTx" presStyleLbl="revTx" presStyleIdx="0" presStyleCnt="3">
        <dgm:presLayoutVars>
          <dgm:chMax val="0"/>
          <dgm:chPref val="0"/>
        </dgm:presLayoutVars>
      </dgm:prSet>
      <dgm:spPr/>
    </dgm:pt>
    <dgm:pt modelId="{2D75EA33-6265-4EEA-AAC9-4306DF64B24E}" type="pres">
      <dgm:prSet presAssocID="{3D001C2B-CD9C-438C-8159-703EB922E486}" presName="sibTrans" presStyleCnt="0"/>
      <dgm:spPr/>
    </dgm:pt>
    <dgm:pt modelId="{E0C3CD33-A788-476A-8814-190F17E1B340}" type="pres">
      <dgm:prSet presAssocID="{3DFC093D-7764-4703-9A96-44142255895D}" presName="compNode" presStyleCnt="0"/>
      <dgm:spPr/>
    </dgm:pt>
    <dgm:pt modelId="{C97C88F2-4537-48F0-BD5B-B4590080A2DB}" type="pres">
      <dgm:prSet presAssocID="{3DFC093D-7764-4703-9A96-44142255895D}" presName="bgRect" presStyleLbl="bgShp" presStyleIdx="1" presStyleCnt="3"/>
      <dgm:spPr/>
    </dgm:pt>
    <dgm:pt modelId="{993D1565-C5CB-4DCC-A3F8-C080E136E03F}" type="pres">
      <dgm:prSet presAssocID="{3DFC093D-7764-4703-9A96-44142255895D}" presName="iconRect" presStyleLbl="node1" presStyleIdx="1" presStyleCnt="3"/>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Ambulance"/>
        </a:ext>
      </dgm:extLst>
    </dgm:pt>
    <dgm:pt modelId="{3EAE3FAD-5AF9-4D23-96A9-11A51077BA50}" type="pres">
      <dgm:prSet presAssocID="{3DFC093D-7764-4703-9A96-44142255895D}" presName="spaceRect" presStyleCnt="0"/>
      <dgm:spPr/>
    </dgm:pt>
    <dgm:pt modelId="{3BCA99F0-CE77-453F-909B-652522CA63A7}" type="pres">
      <dgm:prSet presAssocID="{3DFC093D-7764-4703-9A96-44142255895D}" presName="parTx" presStyleLbl="revTx" presStyleIdx="1" presStyleCnt="3">
        <dgm:presLayoutVars>
          <dgm:chMax val="0"/>
          <dgm:chPref val="0"/>
        </dgm:presLayoutVars>
      </dgm:prSet>
      <dgm:spPr/>
    </dgm:pt>
    <dgm:pt modelId="{22AE62DF-B7A7-49BD-BC7B-5ADFA77FE538}" type="pres">
      <dgm:prSet presAssocID="{424112B3-F736-43E4-9F53-36E86EF16FBA}" presName="sibTrans" presStyleCnt="0"/>
      <dgm:spPr/>
    </dgm:pt>
    <dgm:pt modelId="{A2BB68E0-B167-45AF-8382-9A729FDA1199}" type="pres">
      <dgm:prSet presAssocID="{9D87EBB4-2DA1-4393-893D-B0CFF9BB2383}" presName="compNode" presStyleCnt="0"/>
      <dgm:spPr/>
    </dgm:pt>
    <dgm:pt modelId="{CD764ACE-5851-4B11-8C9C-199470C99A5F}" type="pres">
      <dgm:prSet presAssocID="{9D87EBB4-2DA1-4393-893D-B0CFF9BB2383}" presName="bgRect" presStyleLbl="bgShp" presStyleIdx="2" presStyleCnt="3"/>
      <dgm:spPr/>
    </dgm:pt>
    <dgm:pt modelId="{2FF9E728-0F6B-4895-9A5D-71AC1E34E7E4}" type="pres">
      <dgm:prSet presAssocID="{9D87EBB4-2DA1-4393-893D-B0CFF9BB2383}" presName="iconRect" presStyleLbl="node1" presStyleIdx="2" presStyleCnt="3"/>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Kidney"/>
        </a:ext>
      </dgm:extLst>
    </dgm:pt>
    <dgm:pt modelId="{4B54A049-AEDD-4500-BC38-10C908406FC8}" type="pres">
      <dgm:prSet presAssocID="{9D87EBB4-2DA1-4393-893D-B0CFF9BB2383}" presName="spaceRect" presStyleCnt="0"/>
      <dgm:spPr/>
    </dgm:pt>
    <dgm:pt modelId="{C01731C6-0381-4CAC-99BD-725883022591}" type="pres">
      <dgm:prSet presAssocID="{9D87EBB4-2DA1-4393-893D-B0CFF9BB2383}" presName="parTx" presStyleLbl="revTx" presStyleIdx="2" presStyleCnt="3">
        <dgm:presLayoutVars>
          <dgm:chMax val="0"/>
          <dgm:chPref val="0"/>
        </dgm:presLayoutVars>
      </dgm:prSet>
      <dgm:spPr/>
    </dgm:pt>
  </dgm:ptLst>
  <dgm:cxnLst>
    <dgm:cxn modelId="{D11C730B-487E-4CBD-B820-F3A3D366B920}" srcId="{C6EF55E1-68CD-4C72-AF9F-C2C29C281302}" destId="{31367EB4-ECFB-46F2-B7DA-99970F7451B3}" srcOrd="0" destOrd="0" parTransId="{165E8948-3833-48FA-A211-A256D34A21E5}" sibTransId="{3D001C2B-CD9C-438C-8159-703EB922E486}"/>
    <dgm:cxn modelId="{BCEBB70E-A062-4953-981F-1F7EB87ECC55}" type="presOf" srcId="{31367EB4-ECFB-46F2-B7DA-99970F7451B3}" destId="{1F921337-5505-49F9-A77B-0B59535DC9A1}" srcOrd="0" destOrd="0" presId="urn:microsoft.com/office/officeart/2018/2/layout/IconVerticalSolidList"/>
    <dgm:cxn modelId="{34279718-BE5A-4581-A313-FAFF365D00CE}" srcId="{C6EF55E1-68CD-4C72-AF9F-C2C29C281302}" destId="{9D87EBB4-2DA1-4393-893D-B0CFF9BB2383}" srcOrd="2" destOrd="0" parTransId="{D7485827-88E5-42E4-BA44-9532BB44C16E}" sibTransId="{94ADC012-4F55-4443-BA83-7C55D4261747}"/>
    <dgm:cxn modelId="{242FEC6B-4059-4517-B1A1-C6D54D35EA3F}" srcId="{C6EF55E1-68CD-4C72-AF9F-C2C29C281302}" destId="{3DFC093D-7764-4703-9A96-44142255895D}" srcOrd="1" destOrd="0" parTransId="{28DCE465-E1D5-4257-AE74-D0D026BC93E2}" sibTransId="{424112B3-F736-43E4-9F53-36E86EF16FBA}"/>
    <dgm:cxn modelId="{557E9A81-0808-4E29-8256-A7F6513DBD5A}" type="presOf" srcId="{C6EF55E1-68CD-4C72-AF9F-C2C29C281302}" destId="{1F0AEE68-CF2A-4E5E-80A9-B64D02787440}" srcOrd="0" destOrd="0" presId="urn:microsoft.com/office/officeart/2018/2/layout/IconVerticalSolidList"/>
    <dgm:cxn modelId="{91161E86-8C67-4CCB-AB63-0197CD398F32}" type="presOf" srcId="{9D87EBB4-2DA1-4393-893D-B0CFF9BB2383}" destId="{C01731C6-0381-4CAC-99BD-725883022591}" srcOrd="0" destOrd="0" presId="urn:microsoft.com/office/officeart/2018/2/layout/IconVerticalSolidList"/>
    <dgm:cxn modelId="{49D394EE-71F5-4F1F-905B-A6D36F7AE994}" type="presOf" srcId="{3DFC093D-7764-4703-9A96-44142255895D}" destId="{3BCA99F0-CE77-453F-909B-652522CA63A7}" srcOrd="0" destOrd="0" presId="urn:microsoft.com/office/officeart/2018/2/layout/IconVerticalSolidList"/>
    <dgm:cxn modelId="{426ADF6E-785D-42F6-90C5-F6E7B5A75C06}" type="presParOf" srcId="{1F0AEE68-CF2A-4E5E-80A9-B64D02787440}" destId="{865F1E9A-1D32-4408-8A00-0C63707C45F9}" srcOrd="0" destOrd="0" presId="urn:microsoft.com/office/officeart/2018/2/layout/IconVerticalSolidList"/>
    <dgm:cxn modelId="{7F0BF5B4-E559-42E5-9585-64BA772B50B2}" type="presParOf" srcId="{865F1E9A-1D32-4408-8A00-0C63707C45F9}" destId="{96B3B44D-A5EB-4053-A003-19647D27A104}" srcOrd="0" destOrd="0" presId="urn:microsoft.com/office/officeart/2018/2/layout/IconVerticalSolidList"/>
    <dgm:cxn modelId="{B4A70554-2397-4E4D-A051-D45F31D07AF9}" type="presParOf" srcId="{865F1E9A-1D32-4408-8A00-0C63707C45F9}" destId="{A151E1B0-DC5A-43C5-90C7-F640167DC3F7}" srcOrd="1" destOrd="0" presId="urn:microsoft.com/office/officeart/2018/2/layout/IconVerticalSolidList"/>
    <dgm:cxn modelId="{E2AAD34B-ED16-4AB0-9A06-DCD09FDA0DE8}" type="presParOf" srcId="{865F1E9A-1D32-4408-8A00-0C63707C45F9}" destId="{406BB8EB-93A2-4447-B198-95EA5497A35E}" srcOrd="2" destOrd="0" presId="urn:microsoft.com/office/officeart/2018/2/layout/IconVerticalSolidList"/>
    <dgm:cxn modelId="{8FA887C8-0E5E-4A90-8C8A-1A76FE644AC0}" type="presParOf" srcId="{865F1E9A-1D32-4408-8A00-0C63707C45F9}" destId="{1F921337-5505-49F9-A77B-0B59535DC9A1}" srcOrd="3" destOrd="0" presId="urn:microsoft.com/office/officeart/2018/2/layout/IconVerticalSolidList"/>
    <dgm:cxn modelId="{D2BE9BD4-51A5-42C5-B839-7B4905A6DE40}" type="presParOf" srcId="{1F0AEE68-CF2A-4E5E-80A9-B64D02787440}" destId="{2D75EA33-6265-4EEA-AAC9-4306DF64B24E}" srcOrd="1" destOrd="0" presId="urn:microsoft.com/office/officeart/2018/2/layout/IconVerticalSolidList"/>
    <dgm:cxn modelId="{D5BCFFAE-9002-4F0C-8D70-05E1DFE3589A}" type="presParOf" srcId="{1F0AEE68-CF2A-4E5E-80A9-B64D02787440}" destId="{E0C3CD33-A788-476A-8814-190F17E1B340}" srcOrd="2" destOrd="0" presId="urn:microsoft.com/office/officeart/2018/2/layout/IconVerticalSolidList"/>
    <dgm:cxn modelId="{09070618-5042-4A9E-9B85-BA9970B66C57}" type="presParOf" srcId="{E0C3CD33-A788-476A-8814-190F17E1B340}" destId="{C97C88F2-4537-48F0-BD5B-B4590080A2DB}" srcOrd="0" destOrd="0" presId="urn:microsoft.com/office/officeart/2018/2/layout/IconVerticalSolidList"/>
    <dgm:cxn modelId="{FBF554FD-4FE3-4C30-83DB-96D0CAABA33D}" type="presParOf" srcId="{E0C3CD33-A788-476A-8814-190F17E1B340}" destId="{993D1565-C5CB-4DCC-A3F8-C080E136E03F}" srcOrd="1" destOrd="0" presId="urn:microsoft.com/office/officeart/2018/2/layout/IconVerticalSolidList"/>
    <dgm:cxn modelId="{5106FF84-5740-4E1C-A4CB-6FC948F0DE11}" type="presParOf" srcId="{E0C3CD33-A788-476A-8814-190F17E1B340}" destId="{3EAE3FAD-5AF9-4D23-96A9-11A51077BA50}" srcOrd="2" destOrd="0" presId="urn:microsoft.com/office/officeart/2018/2/layout/IconVerticalSolidList"/>
    <dgm:cxn modelId="{A9608987-6B68-4636-89B1-EC1C2823E31B}" type="presParOf" srcId="{E0C3CD33-A788-476A-8814-190F17E1B340}" destId="{3BCA99F0-CE77-453F-909B-652522CA63A7}" srcOrd="3" destOrd="0" presId="urn:microsoft.com/office/officeart/2018/2/layout/IconVerticalSolidList"/>
    <dgm:cxn modelId="{FE112311-D8E5-424A-8FDF-B00D01917D6B}" type="presParOf" srcId="{1F0AEE68-CF2A-4E5E-80A9-B64D02787440}" destId="{22AE62DF-B7A7-49BD-BC7B-5ADFA77FE538}" srcOrd="3" destOrd="0" presId="urn:microsoft.com/office/officeart/2018/2/layout/IconVerticalSolidList"/>
    <dgm:cxn modelId="{766AB8D7-ABD1-4658-B176-AC7D0F03333C}" type="presParOf" srcId="{1F0AEE68-CF2A-4E5E-80A9-B64D02787440}" destId="{A2BB68E0-B167-45AF-8382-9A729FDA1199}" srcOrd="4" destOrd="0" presId="urn:microsoft.com/office/officeart/2018/2/layout/IconVerticalSolidList"/>
    <dgm:cxn modelId="{67E7C57C-72FA-42E7-A165-3EE2BC000923}" type="presParOf" srcId="{A2BB68E0-B167-45AF-8382-9A729FDA1199}" destId="{CD764ACE-5851-4B11-8C9C-199470C99A5F}" srcOrd="0" destOrd="0" presId="urn:microsoft.com/office/officeart/2018/2/layout/IconVerticalSolidList"/>
    <dgm:cxn modelId="{410F6CA0-1348-41B6-8DBA-185ACD7C234A}" type="presParOf" srcId="{A2BB68E0-B167-45AF-8382-9A729FDA1199}" destId="{2FF9E728-0F6B-4895-9A5D-71AC1E34E7E4}" srcOrd="1" destOrd="0" presId="urn:microsoft.com/office/officeart/2018/2/layout/IconVerticalSolidList"/>
    <dgm:cxn modelId="{AC9C7386-73C0-47CA-991B-8DE903CE5CC7}" type="presParOf" srcId="{A2BB68E0-B167-45AF-8382-9A729FDA1199}" destId="{4B54A049-AEDD-4500-BC38-10C908406FC8}" srcOrd="2" destOrd="0" presId="urn:microsoft.com/office/officeart/2018/2/layout/IconVerticalSolidList"/>
    <dgm:cxn modelId="{ECEA76B6-B567-4151-9737-5C0EF2C20A0D}" type="presParOf" srcId="{A2BB68E0-B167-45AF-8382-9A729FDA1199}" destId="{C01731C6-0381-4CAC-99BD-725883022591}"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D63646-AEE6-46CB-B28D-C22FA9221396}">
      <dsp:nvSpPr>
        <dsp:cNvPr id="0" name=""/>
        <dsp:cNvSpPr/>
      </dsp:nvSpPr>
      <dsp:spPr>
        <a:xfrm rot="5400000">
          <a:off x="5713289" y="-2630749"/>
          <a:ext cx="1033909" cy="6557802"/>
        </a:xfrm>
        <a:prstGeom prst="round2Same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28575" rIns="57150" bIns="28575" numCol="1" spcCol="1270" anchor="ctr" anchorCtr="0">
          <a:noAutofit/>
        </a:bodyPr>
        <a:lstStyle/>
        <a:p>
          <a:pPr marL="114300" lvl="1" indent="-114300" algn="l" defTabSz="666750">
            <a:lnSpc>
              <a:spcPct val="90000"/>
            </a:lnSpc>
            <a:spcBef>
              <a:spcPct val="0"/>
            </a:spcBef>
            <a:spcAft>
              <a:spcPct val="15000"/>
            </a:spcAft>
            <a:buChar char="•"/>
          </a:pPr>
          <a:r>
            <a:rPr lang="en-US" sz="1500" b="1" kern="1200"/>
            <a:t> </a:t>
          </a:r>
          <a:r>
            <a:rPr lang="en-US" sz="1500" kern="1200"/>
            <a:t>Access to obstetric care continues to decline in rural and underserved communities, and hospitals are increasingly closing or ceasing to provide labor and delivery services.</a:t>
          </a:r>
        </a:p>
      </dsp:txBody>
      <dsp:txXfrm rot="-5400000">
        <a:off x="2951343" y="181668"/>
        <a:ext cx="6507331" cy="932967"/>
      </dsp:txXfrm>
    </dsp:sp>
    <dsp:sp modelId="{6C440C1D-53D7-45E7-91C9-4A77879A21E5}">
      <dsp:nvSpPr>
        <dsp:cNvPr id="0" name=""/>
        <dsp:cNvSpPr/>
      </dsp:nvSpPr>
      <dsp:spPr>
        <a:xfrm>
          <a:off x="636422" y="1958"/>
          <a:ext cx="2314920" cy="1292386"/>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66675" rIns="133350" bIns="66675" numCol="1" spcCol="1270" anchor="ctr" anchorCtr="0">
          <a:noAutofit/>
        </a:bodyPr>
        <a:lstStyle/>
        <a:p>
          <a:pPr marL="0" lvl="0" indent="0" algn="ctr" defTabSz="1555750">
            <a:lnSpc>
              <a:spcPct val="90000"/>
            </a:lnSpc>
            <a:spcBef>
              <a:spcPct val="0"/>
            </a:spcBef>
            <a:spcAft>
              <a:spcPct val="35000"/>
            </a:spcAft>
            <a:buNone/>
          </a:pPr>
          <a:r>
            <a:rPr lang="en-US" sz="3500" b="1" kern="1200"/>
            <a:t>Challenge</a:t>
          </a:r>
          <a:endParaRPr lang="en-US" sz="3500" kern="1200"/>
        </a:p>
      </dsp:txBody>
      <dsp:txXfrm>
        <a:off x="699511" y="65047"/>
        <a:ext cx="2188742" cy="1166208"/>
      </dsp:txXfrm>
    </dsp:sp>
    <dsp:sp modelId="{CDCAC6AB-E70C-4C88-B0FB-31F2653E2F13}">
      <dsp:nvSpPr>
        <dsp:cNvPr id="0" name=""/>
        <dsp:cNvSpPr/>
      </dsp:nvSpPr>
      <dsp:spPr>
        <a:xfrm rot="5400000">
          <a:off x="5777917" y="-1273743"/>
          <a:ext cx="1033909" cy="6557802"/>
        </a:xfrm>
        <a:prstGeom prst="round2Same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28575" rIns="57150" bIns="28575" numCol="1" spcCol="1270" anchor="ctr" anchorCtr="0">
          <a:noAutofit/>
        </a:bodyPr>
        <a:lstStyle/>
        <a:p>
          <a:pPr marL="114300" lvl="1" indent="-114300" algn="l" defTabSz="666750">
            <a:lnSpc>
              <a:spcPct val="90000"/>
            </a:lnSpc>
            <a:spcBef>
              <a:spcPct val="0"/>
            </a:spcBef>
            <a:spcAft>
              <a:spcPct val="15000"/>
            </a:spcAft>
            <a:buChar char="•"/>
          </a:pPr>
          <a:r>
            <a:rPr lang="en-US" sz="1500" kern="1200"/>
            <a:t> Reviews of care are needed for pregnant and postpartum people present for care in non-obstetric or resource-limited settings to identify opportunities to improve care for obstetric emergency readiness.</a:t>
          </a:r>
        </a:p>
      </dsp:txBody>
      <dsp:txXfrm rot="-5400000">
        <a:off x="3015971" y="1538674"/>
        <a:ext cx="6507331" cy="932967"/>
      </dsp:txXfrm>
    </dsp:sp>
    <dsp:sp modelId="{F557CE6F-6CB9-4841-83DA-A50DE113E028}">
      <dsp:nvSpPr>
        <dsp:cNvPr id="0" name=""/>
        <dsp:cNvSpPr/>
      </dsp:nvSpPr>
      <dsp:spPr>
        <a:xfrm>
          <a:off x="636422" y="1358964"/>
          <a:ext cx="2379547" cy="1292386"/>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66675" rIns="133350" bIns="66675" numCol="1" spcCol="1270" anchor="ctr" anchorCtr="0">
          <a:noAutofit/>
        </a:bodyPr>
        <a:lstStyle/>
        <a:p>
          <a:pPr marL="0" lvl="0" indent="0" algn="ctr" defTabSz="1555750">
            <a:lnSpc>
              <a:spcPct val="90000"/>
            </a:lnSpc>
            <a:spcBef>
              <a:spcPct val="0"/>
            </a:spcBef>
            <a:spcAft>
              <a:spcPct val="35000"/>
            </a:spcAft>
            <a:buNone/>
          </a:pPr>
          <a:r>
            <a:rPr lang="en-US" sz="3500" b="1" kern="1200"/>
            <a:t>Need</a:t>
          </a:r>
          <a:endParaRPr lang="en-US" sz="3500" kern="1200"/>
        </a:p>
      </dsp:txBody>
      <dsp:txXfrm>
        <a:off x="699511" y="1422053"/>
        <a:ext cx="2253369" cy="1166208"/>
      </dsp:txXfrm>
    </dsp:sp>
    <dsp:sp modelId="{E02F9971-F260-41DF-8B81-31F5C5F1BEE2}">
      <dsp:nvSpPr>
        <dsp:cNvPr id="0" name=""/>
        <dsp:cNvSpPr/>
      </dsp:nvSpPr>
      <dsp:spPr>
        <a:xfrm rot="5400000">
          <a:off x="5814288" y="83262"/>
          <a:ext cx="1033909" cy="6557802"/>
        </a:xfrm>
        <a:prstGeom prst="round2Same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28575" rIns="57150" bIns="28575" numCol="1" spcCol="1270" anchor="ctr" anchorCtr="0">
          <a:noAutofit/>
        </a:bodyPr>
        <a:lstStyle/>
        <a:p>
          <a:pPr marL="114300" lvl="1" indent="-114300" algn="l" defTabSz="666750" rtl="0">
            <a:lnSpc>
              <a:spcPct val="90000"/>
            </a:lnSpc>
            <a:spcBef>
              <a:spcPct val="0"/>
            </a:spcBef>
            <a:spcAft>
              <a:spcPct val="15000"/>
            </a:spcAft>
            <a:buChar char="•"/>
          </a:pPr>
          <a:r>
            <a:rPr lang="en-US" sz="1500" kern="1200"/>
            <a:t>The AIM TA </a:t>
          </a:r>
          <a:r>
            <a:rPr lang="en-US" sz="1500" kern="1200">
              <a:latin typeface="Open Sans"/>
            </a:rPr>
            <a:t>Center</a:t>
          </a:r>
          <a:r>
            <a:rPr lang="en-US" sz="1500" kern="1200"/>
            <a:t> </a:t>
          </a:r>
          <a:r>
            <a:rPr lang="en-US" sz="1500" kern="1200">
              <a:latin typeface="Open Sans"/>
            </a:rPr>
            <a:t>developed </a:t>
          </a:r>
          <a:r>
            <a:rPr lang="en-US" sz="1500" kern="1200"/>
            <a:t>an O-CARE form to help non-obstetric and resource-limited care settings review their care of pregnant and postpartum patients and support action planning for obstetric emergency readiness.</a:t>
          </a:r>
        </a:p>
      </dsp:txBody>
      <dsp:txXfrm rot="-5400000">
        <a:off x="3052342" y="2895680"/>
        <a:ext cx="6507331" cy="932967"/>
      </dsp:txXfrm>
    </dsp:sp>
    <dsp:sp modelId="{34876AEF-6A4D-45D7-8D9D-1DCB011A050C}">
      <dsp:nvSpPr>
        <dsp:cNvPr id="0" name=""/>
        <dsp:cNvSpPr/>
      </dsp:nvSpPr>
      <dsp:spPr>
        <a:xfrm>
          <a:off x="636422" y="2715970"/>
          <a:ext cx="2415919" cy="1292386"/>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66675" rIns="133350" bIns="66675" numCol="1" spcCol="1270" anchor="ctr" anchorCtr="0">
          <a:noAutofit/>
        </a:bodyPr>
        <a:lstStyle/>
        <a:p>
          <a:pPr marL="0" lvl="0" indent="0" algn="ctr" defTabSz="1555750">
            <a:lnSpc>
              <a:spcPct val="90000"/>
            </a:lnSpc>
            <a:spcBef>
              <a:spcPct val="0"/>
            </a:spcBef>
            <a:spcAft>
              <a:spcPct val="35000"/>
            </a:spcAft>
            <a:buNone/>
          </a:pPr>
          <a:r>
            <a:rPr lang="en-US" sz="3500" b="1" kern="1200"/>
            <a:t>Plan</a:t>
          </a:r>
          <a:endParaRPr lang="en-US" sz="3500" kern="1200"/>
        </a:p>
      </dsp:txBody>
      <dsp:txXfrm>
        <a:off x="699511" y="2779059"/>
        <a:ext cx="2289741" cy="1166208"/>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253F8F-C111-4712-B83D-A24879084324}">
      <dsp:nvSpPr>
        <dsp:cNvPr id="0" name=""/>
        <dsp:cNvSpPr/>
      </dsp:nvSpPr>
      <dsp:spPr>
        <a:xfrm>
          <a:off x="51" y="24314"/>
          <a:ext cx="4913783" cy="800089"/>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w="6350" cap="flat" cmpd="sng" algn="ctr">
          <a:solidFill>
            <a:schemeClr val="accent5">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56464" tIns="89408" rIns="156464" bIns="89408" numCol="1" spcCol="1270" anchor="ctr" anchorCtr="0">
          <a:noAutofit/>
        </a:bodyPr>
        <a:lstStyle/>
        <a:p>
          <a:pPr marL="0" lvl="0" indent="0" algn="ctr" defTabSz="977900">
            <a:lnSpc>
              <a:spcPct val="90000"/>
            </a:lnSpc>
            <a:spcBef>
              <a:spcPct val="0"/>
            </a:spcBef>
            <a:spcAft>
              <a:spcPct val="35000"/>
            </a:spcAft>
            <a:buNone/>
          </a:pPr>
          <a:r>
            <a:rPr lang="en-US" sz="2200" kern="1200"/>
            <a:t>In most hospitals, non-trauma patients &gt;20 weeks go directly to an OB unit</a:t>
          </a:r>
        </a:p>
      </dsp:txBody>
      <dsp:txXfrm>
        <a:off x="51" y="24314"/>
        <a:ext cx="4913783" cy="800089"/>
      </dsp:txXfrm>
    </dsp:sp>
    <dsp:sp modelId="{FB2DE18B-7F3A-4BA9-8CF0-8690411F88F1}">
      <dsp:nvSpPr>
        <dsp:cNvPr id="0" name=""/>
        <dsp:cNvSpPr/>
      </dsp:nvSpPr>
      <dsp:spPr>
        <a:xfrm>
          <a:off x="2" y="848712"/>
          <a:ext cx="4913783" cy="3502619"/>
        </a:xfrm>
        <a:prstGeom prst="rect">
          <a:avLst/>
        </a:prstGeom>
        <a:solidFill>
          <a:schemeClr val="accent5">
            <a:tint val="40000"/>
            <a:alpha val="90000"/>
            <a:hueOff val="0"/>
            <a:satOff val="0"/>
            <a:lumOff val="0"/>
            <a:alphaOff val="0"/>
          </a:schemeClr>
        </a:solidFill>
        <a:ln w="6350" cap="flat" cmpd="sng" algn="ctr">
          <a:solidFill>
            <a:schemeClr val="accent5">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34A27A43-805D-49CE-AF02-FF96985DB9C0}">
      <dsp:nvSpPr>
        <dsp:cNvPr id="0" name=""/>
        <dsp:cNvSpPr/>
      </dsp:nvSpPr>
      <dsp:spPr>
        <a:xfrm>
          <a:off x="5601764" y="24314"/>
          <a:ext cx="4913783" cy="800089"/>
        </a:xfrm>
        <a:prstGeom prst="rect">
          <a:avLst/>
        </a:prstGeom>
        <a:gradFill rotWithShape="0">
          <a:gsLst>
            <a:gs pos="0">
              <a:schemeClr val="accent5">
                <a:hueOff val="-6758543"/>
                <a:satOff val="-17419"/>
                <a:lumOff val="-11765"/>
                <a:alphaOff val="0"/>
                <a:satMod val="103000"/>
                <a:lumMod val="102000"/>
                <a:tint val="94000"/>
              </a:schemeClr>
            </a:gs>
            <a:gs pos="50000">
              <a:schemeClr val="accent5">
                <a:hueOff val="-6758543"/>
                <a:satOff val="-17419"/>
                <a:lumOff val="-11765"/>
                <a:alphaOff val="0"/>
                <a:satMod val="110000"/>
                <a:lumMod val="100000"/>
                <a:shade val="100000"/>
              </a:schemeClr>
            </a:gs>
            <a:gs pos="100000">
              <a:schemeClr val="accent5">
                <a:hueOff val="-6758543"/>
                <a:satOff val="-17419"/>
                <a:lumOff val="-11765"/>
                <a:alphaOff val="0"/>
                <a:lumMod val="99000"/>
                <a:satMod val="120000"/>
                <a:shade val="78000"/>
              </a:schemeClr>
            </a:gs>
          </a:gsLst>
          <a:lin ang="5400000" scaled="0"/>
        </a:gradFill>
        <a:ln w="6350" cap="flat" cmpd="sng" algn="ctr">
          <a:solidFill>
            <a:schemeClr val="accent5">
              <a:hueOff val="-6758543"/>
              <a:satOff val="-17419"/>
              <a:lumOff val="-11765"/>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56464" tIns="89408" rIns="156464" bIns="89408" numCol="1" spcCol="1270" anchor="ctr" anchorCtr="0">
          <a:noAutofit/>
        </a:bodyPr>
        <a:lstStyle/>
        <a:p>
          <a:pPr marL="0" lvl="0" indent="0" algn="ctr" defTabSz="977900">
            <a:lnSpc>
              <a:spcPct val="90000"/>
            </a:lnSpc>
            <a:spcBef>
              <a:spcPct val="0"/>
            </a:spcBef>
            <a:spcAft>
              <a:spcPct val="35000"/>
            </a:spcAft>
            <a:buNone/>
          </a:pPr>
          <a:r>
            <a:rPr lang="en-US" sz="2200" kern="1200">
              <a:solidFill>
                <a:schemeClr val="bg2"/>
              </a:solidFill>
            </a:rPr>
            <a:t>Many hospitals have lost OB services, so must consider:</a:t>
          </a:r>
        </a:p>
      </dsp:txBody>
      <dsp:txXfrm>
        <a:off x="5601764" y="24314"/>
        <a:ext cx="4913783" cy="800089"/>
      </dsp:txXfrm>
    </dsp:sp>
    <dsp:sp modelId="{456B24FF-CF56-41B8-9394-FD28A5E11CFC}">
      <dsp:nvSpPr>
        <dsp:cNvPr id="0" name=""/>
        <dsp:cNvSpPr/>
      </dsp:nvSpPr>
      <dsp:spPr>
        <a:xfrm>
          <a:off x="5601764" y="824404"/>
          <a:ext cx="4913783" cy="3502619"/>
        </a:xfrm>
        <a:prstGeom prst="rect">
          <a:avLst/>
        </a:prstGeom>
        <a:solidFill>
          <a:schemeClr val="accent5">
            <a:tint val="40000"/>
            <a:alpha val="90000"/>
            <a:hueOff val="-6739761"/>
            <a:satOff val="-22832"/>
            <a:lumOff val="-2928"/>
            <a:alphaOff val="0"/>
          </a:schemeClr>
        </a:solidFill>
        <a:ln w="6350" cap="flat" cmpd="sng" algn="ctr">
          <a:solidFill>
            <a:schemeClr val="accent5">
              <a:tint val="40000"/>
              <a:alpha val="90000"/>
              <a:hueOff val="-6739761"/>
              <a:satOff val="-22832"/>
              <a:lumOff val="-2928"/>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17348" tIns="117348" rIns="156464" bIns="176022" numCol="1" spcCol="1270" anchor="t" anchorCtr="0">
          <a:noAutofit/>
        </a:bodyPr>
        <a:lstStyle/>
        <a:p>
          <a:pPr marL="228600" lvl="1" indent="-228600" algn="l" defTabSz="977900">
            <a:lnSpc>
              <a:spcPct val="90000"/>
            </a:lnSpc>
            <a:spcBef>
              <a:spcPct val="0"/>
            </a:spcBef>
            <a:spcAft>
              <a:spcPct val="15000"/>
            </a:spcAft>
            <a:buChar char="•"/>
          </a:pPr>
          <a:r>
            <a:rPr lang="en-US" sz="2200" kern="1200">
              <a:solidFill>
                <a:schemeClr val="tx1"/>
              </a:solidFill>
            </a:rPr>
            <a:t>Placenta previa</a:t>
          </a:r>
        </a:p>
        <a:p>
          <a:pPr marL="228600" lvl="1" indent="-228600" algn="l" defTabSz="977900">
            <a:lnSpc>
              <a:spcPct val="90000"/>
            </a:lnSpc>
            <a:spcBef>
              <a:spcPct val="0"/>
            </a:spcBef>
            <a:spcAft>
              <a:spcPct val="15000"/>
            </a:spcAft>
            <a:buChar char="•"/>
          </a:pPr>
          <a:r>
            <a:rPr lang="en-US" sz="2200" kern="1200">
              <a:solidFill>
                <a:schemeClr val="tx1"/>
              </a:solidFill>
            </a:rPr>
            <a:t>Abruption</a:t>
          </a:r>
        </a:p>
        <a:p>
          <a:pPr marL="228600" lvl="1" indent="-228600" algn="l" defTabSz="977900">
            <a:lnSpc>
              <a:spcPct val="90000"/>
            </a:lnSpc>
            <a:spcBef>
              <a:spcPct val="0"/>
            </a:spcBef>
            <a:spcAft>
              <a:spcPct val="15000"/>
            </a:spcAft>
            <a:buChar char="•"/>
          </a:pPr>
          <a:r>
            <a:rPr lang="en-US" sz="2200" kern="1200">
              <a:solidFill>
                <a:schemeClr val="tx1"/>
              </a:solidFill>
            </a:rPr>
            <a:t>Ruptured vasa previa</a:t>
          </a:r>
        </a:p>
        <a:p>
          <a:pPr marL="228600" lvl="1" indent="-228600" algn="l" defTabSz="977900">
            <a:lnSpc>
              <a:spcPct val="90000"/>
            </a:lnSpc>
            <a:spcBef>
              <a:spcPct val="0"/>
            </a:spcBef>
            <a:spcAft>
              <a:spcPct val="15000"/>
            </a:spcAft>
            <a:buChar char="•"/>
          </a:pPr>
          <a:r>
            <a:rPr lang="en-US" sz="2200" kern="1200">
              <a:solidFill>
                <a:schemeClr val="tx1"/>
              </a:solidFill>
            </a:rPr>
            <a:t>Uterine scar disruption</a:t>
          </a:r>
        </a:p>
        <a:p>
          <a:pPr marL="228600" lvl="1" indent="-228600" algn="l" defTabSz="977900">
            <a:lnSpc>
              <a:spcPct val="90000"/>
            </a:lnSpc>
            <a:spcBef>
              <a:spcPct val="0"/>
            </a:spcBef>
            <a:spcAft>
              <a:spcPct val="15000"/>
            </a:spcAft>
            <a:buChar char="•"/>
          </a:pPr>
          <a:r>
            <a:rPr lang="en-US" sz="2200" kern="1200">
              <a:solidFill>
                <a:schemeClr val="tx1"/>
              </a:solidFill>
            </a:rPr>
            <a:t>Cervical polyp</a:t>
          </a:r>
        </a:p>
        <a:p>
          <a:pPr marL="228600" lvl="1" indent="-228600" algn="l" defTabSz="977900">
            <a:lnSpc>
              <a:spcPct val="90000"/>
            </a:lnSpc>
            <a:spcBef>
              <a:spcPct val="0"/>
            </a:spcBef>
            <a:spcAft>
              <a:spcPct val="15000"/>
            </a:spcAft>
            <a:buChar char="•"/>
          </a:pPr>
          <a:r>
            <a:rPr lang="en-US" sz="2200" kern="1200">
              <a:solidFill>
                <a:schemeClr val="tx1"/>
              </a:solidFill>
            </a:rPr>
            <a:t>Bloody show (labor)</a:t>
          </a:r>
        </a:p>
        <a:p>
          <a:pPr marL="228600" lvl="1" indent="-228600" algn="l" defTabSz="977900">
            <a:lnSpc>
              <a:spcPct val="90000"/>
            </a:lnSpc>
            <a:spcBef>
              <a:spcPct val="0"/>
            </a:spcBef>
            <a:spcAft>
              <a:spcPct val="15000"/>
            </a:spcAft>
            <a:buChar char="•"/>
          </a:pPr>
          <a:r>
            <a:rPr lang="en-US" sz="2200" kern="1200">
              <a:solidFill>
                <a:schemeClr val="tx1"/>
              </a:solidFill>
            </a:rPr>
            <a:t>Cervicitis</a:t>
          </a:r>
        </a:p>
        <a:p>
          <a:pPr marL="228600" lvl="1" indent="-228600" algn="l" defTabSz="977900">
            <a:lnSpc>
              <a:spcPct val="90000"/>
            </a:lnSpc>
            <a:spcBef>
              <a:spcPct val="0"/>
            </a:spcBef>
            <a:spcAft>
              <a:spcPct val="15000"/>
            </a:spcAft>
            <a:buChar char="•"/>
          </a:pPr>
          <a:r>
            <a:rPr lang="en-US" sz="2200" kern="1200">
              <a:solidFill>
                <a:schemeClr val="tx1"/>
              </a:solidFill>
            </a:rPr>
            <a:t>Vaginal trauma</a:t>
          </a:r>
        </a:p>
        <a:p>
          <a:pPr marL="228600" lvl="1" indent="-228600" algn="l" defTabSz="977900">
            <a:lnSpc>
              <a:spcPct val="90000"/>
            </a:lnSpc>
            <a:spcBef>
              <a:spcPct val="0"/>
            </a:spcBef>
            <a:spcAft>
              <a:spcPct val="15000"/>
            </a:spcAft>
            <a:buChar char="•"/>
          </a:pPr>
          <a:r>
            <a:rPr lang="en-US" sz="2200" kern="1200">
              <a:solidFill>
                <a:schemeClr val="tx1"/>
              </a:solidFill>
            </a:rPr>
            <a:t>Cervical cancer</a:t>
          </a:r>
        </a:p>
      </dsp:txBody>
      <dsp:txXfrm>
        <a:off x="5601764" y="824404"/>
        <a:ext cx="4913783" cy="3502619"/>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86C7B5-93E3-4FD2-8A07-78FE869B2A5F}">
      <dsp:nvSpPr>
        <dsp:cNvPr id="0" name=""/>
        <dsp:cNvSpPr/>
      </dsp:nvSpPr>
      <dsp:spPr>
        <a:xfrm>
          <a:off x="0" y="791734"/>
          <a:ext cx="6666833" cy="378000"/>
        </a:xfrm>
        <a:prstGeom prst="rect">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82589520-2201-469A-A1D4-5AD96B4FA2DE}">
      <dsp:nvSpPr>
        <dsp:cNvPr id="0" name=""/>
        <dsp:cNvSpPr/>
      </dsp:nvSpPr>
      <dsp:spPr>
        <a:xfrm>
          <a:off x="333341" y="570334"/>
          <a:ext cx="4666783" cy="442800"/>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6393" tIns="0" rIns="176393" bIns="0" numCol="1" spcCol="1270" anchor="ctr" anchorCtr="0">
          <a:noAutofit/>
        </a:bodyPr>
        <a:lstStyle/>
        <a:p>
          <a:pPr marL="0" lvl="0" indent="0" algn="l" defTabSz="666750">
            <a:lnSpc>
              <a:spcPct val="90000"/>
            </a:lnSpc>
            <a:spcBef>
              <a:spcPct val="0"/>
            </a:spcBef>
            <a:spcAft>
              <a:spcPct val="35000"/>
            </a:spcAft>
            <a:buNone/>
          </a:pPr>
          <a:r>
            <a:rPr lang="en-US" sz="1500" b="1" kern="1200"/>
            <a:t>Triage as ESI 2</a:t>
          </a:r>
          <a:endParaRPr lang="en-US" sz="1500" kern="1200"/>
        </a:p>
      </dsp:txBody>
      <dsp:txXfrm>
        <a:off x="354957" y="591950"/>
        <a:ext cx="4623551" cy="399568"/>
      </dsp:txXfrm>
    </dsp:sp>
    <dsp:sp modelId="{82437193-F279-4E16-A1AB-28565EA7C681}">
      <dsp:nvSpPr>
        <dsp:cNvPr id="0" name=""/>
        <dsp:cNvSpPr/>
      </dsp:nvSpPr>
      <dsp:spPr>
        <a:xfrm>
          <a:off x="0" y="1472134"/>
          <a:ext cx="6666833" cy="378000"/>
        </a:xfrm>
        <a:prstGeom prst="rect">
          <a:avLst/>
        </a:prstGeom>
        <a:solidFill>
          <a:schemeClr val="lt1">
            <a:alpha val="90000"/>
            <a:hueOff val="0"/>
            <a:satOff val="0"/>
            <a:lumOff val="0"/>
            <a:alphaOff val="0"/>
          </a:schemeClr>
        </a:solidFill>
        <a:ln w="6350" cap="flat" cmpd="sng" algn="ctr">
          <a:solidFill>
            <a:schemeClr val="accent2">
              <a:hueOff val="-363841"/>
              <a:satOff val="-20982"/>
              <a:lumOff val="2157"/>
              <a:alphaOff val="0"/>
            </a:schemeClr>
          </a:solidFill>
          <a:prstDash val="solid"/>
          <a:miter lim="800000"/>
        </a:ln>
        <a:effectLst/>
      </dsp:spPr>
      <dsp:style>
        <a:lnRef idx="1">
          <a:scrgbClr r="0" g="0" b="0"/>
        </a:lnRef>
        <a:fillRef idx="1">
          <a:scrgbClr r="0" g="0" b="0"/>
        </a:fillRef>
        <a:effectRef idx="0">
          <a:scrgbClr r="0" g="0" b="0"/>
        </a:effectRef>
        <a:fontRef idx="minor"/>
      </dsp:style>
    </dsp:sp>
    <dsp:sp modelId="{798E5B88-EE66-4A77-B96C-B24413A1CE8E}">
      <dsp:nvSpPr>
        <dsp:cNvPr id="0" name=""/>
        <dsp:cNvSpPr/>
      </dsp:nvSpPr>
      <dsp:spPr>
        <a:xfrm>
          <a:off x="333341" y="1250734"/>
          <a:ext cx="4666783" cy="442800"/>
        </a:xfrm>
        <a:prstGeom prst="roundRect">
          <a:avLst/>
        </a:prstGeom>
        <a:gradFill rotWithShape="0">
          <a:gsLst>
            <a:gs pos="0">
              <a:schemeClr val="accent2">
                <a:hueOff val="-363841"/>
                <a:satOff val="-20982"/>
                <a:lumOff val="2157"/>
                <a:alphaOff val="0"/>
                <a:satMod val="103000"/>
                <a:lumMod val="102000"/>
                <a:tint val="94000"/>
              </a:schemeClr>
            </a:gs>
            <a:gs pos="50000">
              <a:schemeClr val="accent2">
                <a:hueOff val="-363841"/>
                <a:satOff val="-20982"/>
                <a:lumOff val="2157"/>
                <a:alphaOff val="0"/>
                <a:satMod val="110000"/>
                <a:lumMod val="100000"/>
                <a:shade val="100000"/>
              </a:schemeClr>
            </a:gs>
            <a:gs pos="100000">
              <a:schemeClr val="accent2">
                <a:hueOff val="-363841"/>
                <a:satOff val="-20982"/>
                <a:lumOff val="2157"/>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6393" tIns="0" rIns="176393" bIns="0" numCol="1" spcCol="1270" anchor="ctr" anchorCtr="0">
          <a:noAutofit/>
        </a:bodyPr>
        <a:lstStyle/>
        <a:p>
          <a:pPr marL="0" lvl="0" indent="0" algn="l" defTabSz="666750">
            <a:lnSpc>
              <a:spcPct val="90000"/>
            </a:lnSpc>
            <a:spcBef>
              <a:spcPct val="0"/>
            </a:spcBef>
            <a:spcAft>
              <a:spcPct val="35000"/>
            </a:spcAft>
            <a:buNone/>
          </a:pPr>
          <a:r>
            <a:rPr lang="en-US" sz="1500" b="1" kern="1200"/>
            <a:t>H</a:t>
          </a:r>
          <a:r>
            <a:rPr lang="en-US" sz="1500" kern="1200"/>
            <a:t>emolysis,</a:t>
          </a:r>
          <a:r>
            <a:rPr lang="en-US" sz="1500" b="1" kern="1200"/>
            <a:t> E</a:t>
          </a:r>
          <a:r>
            <a:rPr lang="en-US" sz="1500" kern="1200"/>
            <a:t>levated </a:t>
          </a:r>
          <a:r>
            <a:rPr lang="en-US" sz="1500" b="1" kern="1200"/>
            <a:t>L</a:t>
          </a:r>
          <a:r>
            <a:rPr lang="en-US" sz="1500" kern="1200"/>
            <a:t>iver enzymes, </a:t>
          </a:r>
          <a:r>
            <a:rPr lang="en-US" sz="1500" b="1" kern="1200"/>
            <a:t>L</a:t>
          </a:r>
          <a:r>
            <a:rPr lang="en-US" sz="1500" kern="1200"/>
            <a:t>ow </a:t>
          </a:r>
          <a:r>
            <a:rPr lang="en-US" sz="1500" b="1" kern="1200"/>
            <a:t>P</a:t>
          </a:r>
          <a:r>
            <a:rPr lang="en-US" sz="1500" kern="1200"/>
            <a:t>latelet count</a:t>
          </a:r>
        </a:p>
      </dsp:txBody>
      <dsp:txXfrm>
        <a:off x="354957" y="1272350"/>
        <a:ext cx="4623551" cy="399568"/>
      </dsp:txXfrm>
    </dsp:sp>
    <dsp:sp modelId="{B8823114-622E-4597-82E8-D53A1377FA33}">
      <dsp:nvSpPr>
        <dsp:cNvPr id="0" name=""/>
        <dsp:cNvSpPr/>
      </dsp:nvSpPr>
      <dsp:spPr>
        <a:xfrm>
          <a:off x="0" y="2152534"/>
          <a:ext cx="6666833" cy="378000"/>
        </a:xfrm>
        <a:prstGeom prst="rect">
          <a:avLst/>
        </a:prstGeom>
        <a:solidFill>
          <a:schemeClr val="lt1">
            <a:alpha val="90000"/>
            <a:hueOff val="0"/>
            <a:satOff val="0"/>
            <a:lumOff val="0"/>
            <a:alphaOff val="0"/>
          </a:schemeClr>
        </a:solidFill>
        <a:ln w="6350" cap="flat" cmpd="sng" algn="ctr">
          <a:solidFill>
            <a:schemeClr val="accent2">
              <a:hueOff val="-727682"/>
              <a:satOff val="-41964"/>
              <a:lumOff val="4314"/>
              <a:alphaOff val="0"/>
            </a:schemeClr>
          </a:solidFill>
          <a:prstDash val="solid"/>
          <a:miter lim="800000"/>
        </a:ln>
        <a:effectLst/>
      </dsp:spPr>
      <dsp:style>
        <a:lnRef idx="1">
          <a:scrgbClr r="0" g="0" b="0"/>
        </a:lnRef>
        <a:fillRef idx="1">
          <a:scrgbClr r="0" g="0" b="0"/>
        </a:fillRef>
        <a:effectRef idx="0">
          <a:scrgbClr r="0" g="0" b="0"/>
        </a:effectRef>
        <a:fontRef idx="minor"/>
      </dsp:style>
    </dsp:sp>
    <dsp:sp modelId="{D1548D98-2D70-4DEA-95F1-E947258C6B41}">
      <dsp:nvSpPr>
        <dsp:cNvPr id="0" name=""/>
        <dsp:cNvSpPr/>
      </dsp:nvSpPr>
      <dsp:spPr>
        <a:xfrm>
          <a:off x="333341" y="1931134"/>
          <a:ext cx="4666783" cy="442800"/>
        </a:xfrm>
        <a:prstGeom prst="roundRect">
          <a:avLst/>
        </a:prstGeom>
        <a:gradFill rotWithShape="0">
          <a:gsLst>
            <a:gs pos="0">
              <a:schemeClr val="accent2">
                <a:hueOff val="-727682"/>
                <a:satOff val="-41964"/>
                <a:lumOff val="4314"/>
                <a:alphaOff val="0"/>
                <a:satMod val="103000"/>
                <a:lumMod val="102000"/>
                <a:tint val="94000"/>
              </a:schemeClr>
            </a:gs>
            <a:gs pos="50000">
              <a:schemeClr val="accent2">
                <a:hueOff val="-727682"/>
                <a:satOff val="-41964"/>
                <a:lumOff val="4314"/>
                <a:alphaOff val="0"/>
                <a:satMod val="110000"/>
                <a:lumMod val="100000"/>
                <a:shade val="100000"/>
              </a:schemeClr>
            </a:gs>
            <a:gs pos="100000">
              <a:schemeClr val="accent2">
                <a:hueOff val="-727682"/>
                <a:satOff val="-41964"/>
                <a:lumOff val="4314"/>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6393" tIns="0" rIns="176393" bIns="0" numCol="1" spcCol="1270" anchor="ctr" anchorCtr="0">
          <a:noAutofit/>
        </a:bodyPr>
        <a:lstStyle/>
        <a:p>
          <a:pPr marL="0" lvl="0" indent="0" algn="l" defTabSz="666750">
            <a:lnSpc>
              <a:spcPct val="90000"/>
            </a:lnSpc>
            <a:spcBef>
              <a:spcPct val="0"/>
            </a:spcBef>
            <a:spcAft>
              <a:spcPct val="35000"/>
            </a:spcAft>
            <a:buNone/>
          </a:pPr>
          <a:r>
            <a:rPr lang="en-US" sz="1500" kern="1200"/>
            <a:t>Occurs with severe preeclampsia</a:t>
          </a:r>
        </a:p>
      </dsp:txBody>
      <dsp:txXfrm>
        <a:off x="354957" y="1952750"/>
        <a:ext cx="4623551" cy="399568"/>
      </dsp:txXfrm>
    </dsp:sp>
    <dsp:sp modelId="{4F412FDC-0369-43A7-BF63-84BD05CC3358}">
      <dsp:nvSpPr>
        <dsp:cNvPr id="0" name=""/>
        <dsp:cNvSpPr/>
      </dsp:nvSpPr>
      <dsp:spPr>
        <a:xfrm>
          <a:off x="0" y="2832935"/>
          <a:ext cx="6666833" cy="378000"/>
        </a:xfrm>
        <a:prstGeom prst="rect">
          <a:avLst/>
        </a:prstGeom>
        <a:solidFill>
          <a:schemeClr val="lt1">
            <a:alpha val="90000"/>
            <a:hueOff val="0"/>
            <a:satOff val="0"/>
            <a:lumOff val="0"/>
            <a:alphaOff val="0"/>
          </a:schemeClr>
        </a:solidFill>
        <a:ln w="6350" cap="flat" cmpd="sng" algn="ctr">
          <a:solidFill>
            <a:schemeClr val="accent2">
              <a:hueOff val="-1091522"/>
              <a:satOff val="-62946"/>
              <a:lumOff val="6471"/>
              <a:alphaOff val="0"/>
            </a:schemeClr>
          </a:solidFill>
          <a:prstDash val="solid"/>
          <a:miter lim="800000"/>
        </a:ln>
        <a:effectLst/>
      </dsp:spPr>
      <dsp:style>
        <a:lnRef idx="1">
          <a:scrgbClr r="0" g="0" b="0"/>
        </a:lnRef>
        <a:fillRef idx="1">
          <a:scrgbClr r="0" g="0" b="0"/>
        </a:fillRef>
        <a:effectRef idx="0">
          <a:scrgbClr r="0" g="0" b="0"/>
        </a:effectRef>
        <a:fontRef idx="minor"/>
      </dsp:style>
    </dsp:sp>
    <dsp:sp modelId="{481B5A15-DBAD-4828-B1E2-21D60E8F2B17}">
      <dsp:nvSpPr>
        <dsp:cNvPr id="0" name=""/>
        <dsp:cNvSpPr/>
      </dsp:nvSpPr>
      <dsp:spPr>
        <a:xfrm>
          <a:off x="333341" y="2611535"/>
          <a:ext cx="4666783" cy="442800"/>
        </a:xfrm>
        <a:prstGeom prst="roundRect">
          <a:avLst/>
        </a:prstGeom>
        <a:gradFill rotWithShape="0">
          <a:gsLst>
            <a:gs pos="0">
              <a:schemeClr val="accent2">
                <a:hueOff val="-1091522"/>
                <a:satOff val="-62946"/>
                <a:lumOff val="6471"/>
                <a:alphaOff val="0"/>
                <a:satMod val="103000"/>
                <a:lumMod val="102000"/>
                <a:tint val="94000"/>
              </a:schemeClr>
            </a:gs>
            <a:gs pos="50000">
              <a:schemeClr val="accent2">
                <a:hueOff val="-1091522"/>
                <a:satOff val="-62946"/>
                <a:lumOff val="6471"/>
                <a:alphaOff val="0"/>
                <a:satMod val="110000"/>
                <a:lumMod val="100000"/>
                <a:shade val="100000"/>
              </a:schemeClr>
            </a:gs>
            <a:gs pos="100000">
              <a:schemeClr val="accent2">
                <a:hueOff val="-1091522"/>
                <a:satOff val="-62946"/>
                <a:lumOff val="6471"/>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6393" tIns="0" rIns="176393" bIns="0" numCol="1" spcCol="1270" anchor="ctr" anchorCtr="0">
          <a:noAutofit/>
        </a:bodyPr>
        <a:lstStyle/>
        <a:p>
          <a:pPr marL="0" lvl="0" indent="0" algn="l" defTabSz="666750">
            <a:lnSpc>
              <a:spcPct val="90000"/>
            </a:lnSpc>
            <a:spcBef>
              <a:spcPct val="0"/>
            </a:spcBef>
            <a:spcAft>
              <a:spcPct val="35000"/>
            </a:spcAft>
            <a:buNone/>
          </a:pPr>
          <a:r>
            <a:rPr lang="en-US" sz="1500" kern="1200"/>
            <a:t>High morbidity and mortality</a:t>
          </a:r>
        </a:p>
      </dsp:txBody>
      <dsp:txXfrm>
        <a:off x="354957" y="2633151"/>
        <a:ext cx="4623551" cy="399568"/>
      </dsp:txXfrm>
    </dsp:sp>
    <dsp:sp modelId="{088A70D7-171D-424D-82B9-2AF8CACE9AEC}">
      <dsp:nvSpPr>
        <dsp:cNvPr id="0" name=""/>
        <dsp:cNvSpPr/>
      </dsp:nvSpPr>
      <dsp:spPr>
        <a:xfrm>
          <a:off x="0" y="3513335"/>
          <a:ext cx="6666833" cy="1370250"/>
        </a:xfrm>
        <a:prstGeom prst="rect">
          <a:avLst/>
        </a:prstGeom>
        <a:solidFill>
          <a:schemeClr val="lt1">
            <a:alpha val="90000"/>
            <a:hueOff val="0"/>
            <a:satOff val="0"/>
            <a:lumOff val="0"/>
            <a:alphaOff val="0"/>
          </a:schemeClr>
        </a:solidFill>
        <a:ln w="6350" cap="flat" cmpd="sng" algn="ctr">
          <a:solidFill>
            <a:schemeClr val="accent2">
              <a:hueOff val="-1455363"/>
              <a:satOff val="-83928"/>
              <a:lumOff val="8628"/>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17420" tIns="312420" rIns="517420" bIns="106680" numCol="1" spcCol="1270" anchor="t" anchorCtr="0">
          <a:noAutofit/>
        </a:bodyPr>
        <a:lstStyle/>
        <a:p>
          <a:pPr marL="114300" lvl="1" indent="-114300" algn="l" defTabSz="666750">
            <a:lnSpc>
              <a:spcPct val="90000"/>
            </a:lnSpc>
            <a:spcBef>
              <a:spcPct val="0"/>
            </a:spcBef>
            <a:spcAft>
              <a:spcPct val="15000"/>
            </a:spcAft>
            <a:buChar char="•"/>
          </a:pPr>
          <a:r>
            <a:rPr lang="en-US" sz="1500" kern="1200"/>
            <a:t>Epigastric pain</a:t>
          </a:r>
        </a:p>
        <a:p>
          <a:pPr marL="114300" lvl="1" indent="-114300" algn="l" defTabSz="666750">
            <a:lnSpc>
              <a:spcPct val="90000"/>
            </a:lnSpc>
            <a:spcBef>
              <a:spcPct val="0"/>
            </a:spcBef>
            <a:spcAft>
              <a:spcPct val="15000"/>
            </a:spcAft>
            <a:buChar char="•"/>
          </a:pPr>
          <a:r>
            <a:rPr lang="en-US" sz="1500" kern="1200"/>
            <a:t>Normotensive</a:t>
          </a:r>
        </a:p>
        <a:p>
          <a:pPr marL="114300" lvl="1" indent="-114300" algn="l" defTabSz="666750">
            <a:lnSpc>
              <a:spcPct val="90000"/>
            </a:lnSpc>
            <a:spcBef>
              <a:spcPct val="0"/>
            </a:spcBef>
            <a:spcAft>
              <a:spcPct val="15000"/>
            </a:spcAft>
            <a:buChar char="•"/>
          </a:pPr>
          <a:r>
            <a:rPr lang="en-US" sz="1500" kern="1200"/>
            <a:t>History of malaise</a:t>
          </a:r>
        </a:p>
        <a:p>
          <a:pPr marL="114300" lvl="1" indent="-114300" algn="l" defTabSz="666750">
            <a:lnSpc>
              <a:spcPct val="90000"/>
            </a:lnSpc>
            <a:spcBef>
              <a:spcPct val="0"/>
            </a:spcBef>
            <a:spcAft>
              <a:spcPct val="15000"/>
            </a:spcAft>
            <a:buChar char="•"/>
          </a:pPr>
          <a:r>
            <a:rPr lang="en-US" sz="1500" kern="1200"/>
            <a:t>Normal PT, PTT</a:t>
          </a:r>
        </a:p>
      </dsp:txBody>
      <dsp:txXfrm>
        <a:off x="0" y="3513335"/>
        <a:ext cx="6666833" cy="1370250"/>
      </dsp:txXfrm>
    </dsp:sp>
    <dsp:sp modelId="{4D59259F-0336-4A59-B1BA-68027B9E5DFF}">
      <dsp:nvSpPr>
        <dsp:cNvPr id="0" name=""/>
        <dsp:cNvSpPr/>
      </dsp:nvSpPr>
      <dsp:spPr>
        <a:xfrm>
          <a:off x="333341" y="3291935"/>
          <a:ext cx="4666783" cy="442800"/>
        </a:xfrm>
        <a:prstGeom prst="roundRect">
          <a:avLst/>
        </a:prstGeom>
        <a:gradFill rotWithShape="0">
          <a:gsLst>
            <a:gs pos="0">
              <a:schemeClr val="accent2">
                <a:hueOff val="-1455363"/>
                <a:satOff val="-83928"/>
                <a:lumOff val="8628"/>
                <a:alphaOff val="0"/>
                <a:satMod val="103000"/>
                <a:lumMod val="102000"/>
                <a:tint val="94000"/>
              </a:schemeClr>
            </a:gs>
            <a:gs pos="50000">
              <a:schemeClr val="accent2">
                <a:hueOff val="-1455363"/>
                <a:satOff val="-83928"/>
                <a:lumOff val="8628"/>
                <a:alphaOff val="0"/>
                <a:satMod val="110000"/>
                <a:lumMod val="100000"/>
                <a:shade val="100000"/>
              </a:schemeClr>
            </a:gs>
            <a:gs pos="100000">
              <a:schemeClr val="accent2">
                <a:hueOff val="-1455363"/>
                <a:satOff val="-83928"/>
                <a:lumOff val="8628"/>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6393" tIns="0" rIns="176393" bIns="0" numCol="1" spcCol="1270" anchor="ctr" anchorCtr="0">
          <a:noAutofit/>
        </a:bodyPr>
        <a:lstStyle/>
        <a:p>
          <a:pPr marL="0" lvl="0" indent="0" algn="l" defTabSz="666750">
            <a:lnSpc>
              <a:spcPct val="90000"/>
            </a:lnSpc>
            <a:spcBef>
              <a:spcPct val="0"/>
            </a:spcBef>
            <a:spcAft>
              <a:spcPct val="35000"/>
            </a:spcAft>
            <a:buNone/>
          </a:pPr>
          <a:r>
            <a:rPr lang="en-US" sz="1500" kern="1200"/>
            <a:t>Signs and Symptoms</a:t>
          </a:r>
        </a:p>
      </dsp:txBody>
      <dsp:txXfrm>
        <a:off x="354957" y="3313551"/>
        <a:ext cx="4623551" cy="399568"/>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6DCB4F-A0C5-4338-9231-EC0C7F1F29D3}">
      <dsp:nvSpPr>
        <dsp:cNvPr id="0" name=""/>
        <dsp:cNvSpPr/>
      </dsp:nvSpPr>
      <dsp:spPr>
        <a:xfrm>
          <a:off x="0" y="524018"/>
          <a:ext cx="7242048" cy="478800"/>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64D064D-389C-42C3-A882-D60A38EEF95A}">
      <dsp:nvSpPr>
        <dsp:cNvPr id="0" name=""/>
        <dsp:cNvSpPr/>
      </dsp:nvSpPr>
      <dsp:spPr>
        <a:xfrm>
          <a:off x="362102" y="243578"/>
          <a:ext cx="5069433" cy="56088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1613" tIns="0" rIns="191613" bIns="0" numCol="1" spcCol="1270" anchor="ctr" anchorCtr="0">
          <a:noAutofit/>
        </a:bodyPr>
        <a:lstStyle/>
        <a:p>
          <a:pPr marL="0" lvl="0" indent="0" algn="l" defTabSz="844550">
            <a:lnSpc>
              <a:spcPct val="90000"/>
            </a:lnSpc>
            <a:spcBef>
              <a:spcPct val="0"/>
            </a:spcBef>
            <a:spcAft>
              <a:spcPct val="35000"/>
            </a:spcAft>
            <a:buNone/>
          </a:pPr>
          <a:r>
            <a:rPr lang="en-US" sz="1900" kern="1200"/>
            <a:t>Alert in-house OB service OR plan for transfer</a:t>
          </a:r>
        </a:p>
      </dsp:txBody>
      <dsp:txXfrm>
        <a:off x="389482" y="270958"/>
        <a:ext cx="5014673" cy="506120"/>
      </dsp:txXfrm>
    </dsp:sp>
    <dsp:sp modelId="{540E001E-3ABA-4B34-A93E-6C67DBCB7159}">
      <dsp:nvSpPr>
        <dsp:cNvPr id="0" name=""/>
        <dsp:cNvSpPr/>
      </dsp:nvSpPr>
      <dsp:spPr>
        <a:xfrm>
          <a:off x="0" y="1385859"/>
          <a:ext cx="7242048" cy="1346625"/>
        </a:xfrm>
        <a:prstGeom prst="rect">
          <a:avLst/>
        </a:prstGeom>
        <a:solidFill>
          <a:schemeClr val="lt1">
            <a:alpha val="90000"/>
            <a:hueOff val="0"/>
            <a:satOff val="0"/>
            <a:lumOff val="0"/>
            <a:alphaOff val="0"/>
          </a:schemeClr>
        </a:solidFill>
        <a:ln w="12700" cap="flat" cmpd="sng" algn="ctr">
          <a:solidFill>
            <a:schemeClr val="accent5">
              <a:hueOff val="-2252848"/>
              <a:satOff val="-5806"/>
              <a:lumOff val="-392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62063" tIns="395732" rIns="562063" bIns="135128" numCol="1" spcCol="1270" anchor="t" anchorCtr="0">
          <a:noAutofit/>
        </a:bodyPr>
        <a:lstStyle/>
        <a:p>
          <a:pPr marL="171450" lvl="1" indent="-171450" algn="l" defTabSz="844550">
            <a:lnSpc>
              <a:spcPct val="90000"/>
            </a:lnSpc>
            <a:spcBef>
              <a:spcPct val="0"/>
            </a:spcBef>
            <a:spcAft>
              <a:spcPct val="15000"/>
            </a:spcAft>
            <a:buChar char="•"/>
          </a:pPr>
          <a:r>
            <a:rPr lang="en-US" sz="1900" kern="1200"/>
            <a:t>If BP elevation persists for 15 minutes or more, administer immediate-release nifedipine 10mg orally, 2</a:t>
          </a:r>
          <a:r>
            <a:rPr lang="en-US" sz="1900" kern="1200" baseline="30000"/>
            <a:t>nd</a:t>
          </a:r>
          <a:r>
            <a:rPr lang="en-US" sz="1900" kern="1200"/>
            <a:t> dose 20mg nifedipine orally</a:t>
          </a:r>
        </a:p>
      </dsp:txBody>
      <dsp:txXfrm>
        <a:off x="0" y="1385859"/>
        <a:ext cx="7242048" cy="1346625"/>
      </dsp:txXfrm>
    </dsp:sp>
    <dsp:sp modelId="{9CC13DF2-B3D2-41DA-A897-B7E46E448733}">
      <dsp:nvSpPr>
        <dsp:cNvPr id="0" name=""/>
        <dsp:cNvSpPr/>
      </dsp:nvSpPr>
      <dsp:spPr>
        <a:xfrm>
          <a:off x="362102" y="1105419"/>
          <a:ext cx="5069433" cy="560880"/>
        </a:xfrm>
        <a:prstGeom prst="roundRect">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1613" tIns="0" rIns="191613" bIns="0" numCol="1" spcCol="1270" anchor="ctr" anchorCtr="0">
          <a:noAutofit/>
        </a:bodyPr>
        <a:lstStyle/>
        <a:p>
          <a:pPr marL="0" lvl="0" indent="0" algn="l" defTabSz="844550">
            <a:lnSpc>
              <a:spcPct val="90000"/>
            </a:lnSpc>
            <a:spcBef>
              <a:spcPct val="0"/>
            </a:spcBef>
            <a:spcAft>
              <a:spcPct val="35000"/>
            </a:spcAft>
            <a:buNone/>
          </a:pPr>
          <a:r>
            <a:rPr lang="en-US" sz="1900" kern="1200"/>
            <a:t>First line treatment:</a:t>
          </a:r>
        </a:p>
      </dsp:txBody>
      <dsp:txXfrm>
        <a:off x="389482" y="1132799"/>
        <a:ext cx="5014673" cy="506120"/>
      </dsp:txXfrm>
    </dsp:sp>
    <dsp:sp modelId="{136C8AC9-D81B-4800-812D-CF1E2BF0F730}">
      <dsp:nvSpPr>
        <dsp:cNvPr id="0" name=""/>
        <dsp:cNvSpPr/>
      </dsp:nvSpPr>
      <dsp:spPr>
        <a:xfrm>
          <a:off x="0" y="3115524"/>
          <a:ext cx="7242048" cy="1077300"/>
        </a:xfrm>
        <a:prstGeom prst="rect">
          <a:avLst/>
        </a:prstGeom>
        <a:solidFill>
          <a:schemeClr val="lt1">
            <a:alpha val="90000"/>
            <a:hueOff val="0"/>
            <a:satOff val="0"/>
            <a:lumOff val="0"/>
            <a:alphaOff val="0"/>
          </a:schemeClr>
        </a:solidFill>
        <a:ln w="12700" cap="flat" cmpd="sng" algn="ctr">
          <a:solidFill>
            <a:schemeClr val="accent5">
              <a:hueOff val="-4505695"/>
              <a:satOff val="-11613"/>
              <a:lumOff val="-784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62063" tIns="395732" rIns="562063" bIns="135128" numCol="1" spcCol="1270" anchor="t" anchorCtr="0">
          <a:noAutofit/>
        </a:bodyPr>
        <a:lstStyle/>
        <a:p>
          <a:pPr marL="171450" lvl="1" indent="-171450" algn="l" defTabSz="844550">
            <a:lnSpc>
              <a:spcPct val="90000"/>
            </a:lnSpc>
            <a:spcBef>
              <a:spcPct val="0"/>
            </a:spcBef>
            <a:spcAft>
              <a:spcPct val="15000"/>
            </a:spcAft>
            <a:buChar char="•"/>
          </a:pPr>
          <a:r>
            <a:rPr lang="en-US" sz="1900" kern="1200"/>
            <a:t>Hydralazine 5-10mg IVP over &gt;2 minutes; 2</a:t>
          </a:r>
          <a:r>
            <a:rPr lang="en-US" sz="1900" kern="1200" baseline="30000"/>
            <a:t>nd</a:t>
          </a:r>
          <a:r>
            <a:rPr lang="en-US" sz="1900" kern="1200"/>
            <a:t> dose (after 20 minutes if BP unchanged 10 mg IVP&gt; 10 minutes)</a:t>
          </a:r>
        </a:p>
      </dsp:txBody>
      <dsp:txXfrm>
        <a:off x="0" y="3115524"/>
        <a:ext cx="7242048" cy="1077300"/>
      </dsp:txXfrm>
    </dsp:sp>
    <dsp:sp modelId="{FEA70A9D-1DC8-4212-BCF2-A5495BE2D9F3}">
      <dsp:nvSpPr>
        <dsp:cNvPr id="0" name=""/>
        <dsp:cNvSpPr/>
      </dsp:nvSpPr>
      <dsp:spPr>
        <a:xfrm>
          <a:off x="362102" y="2835084"/>
          <a:ext cx="5069433" cy="560880"/>
        </a:xfrm>
        <a:prstGeom prst="roundRect">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1613" tIns="0" rIns="191613" bIns="0" numCol="1" spcCol="1270" anchor="ctr" anchorCtr="0">
          <a:noAutofit/>
        </a:bodyPr>
        <a:lstStyle/>
        <a:p>
          <a:pPr marL="0" lvl="0" indent="0" algn="l" defTabSz="844550">
            <a:lnSpc>
              <a:spcPct val="90000"/>
            </a:lnSpc>
            <a:spcBef>
              <a:spcPct val="0"/>
            </a:spcBef>
            <a:spcAft>
              <a:spcPct val="35000"/>
            </a:spcAft>
            <a:buNone/>
          </a:pPr>
          <a:r>
            <a:rPr lang="en-US" sz="1900" kern="1200"/>
            <a:t>OR</a:t>
          </a:r>
        </a:p>
      </dsp:txBody>
      <dsp:txXfrm>
        <a:off x="389482" y="2862464"/>
        <a:ext cx="5014673" cy="506120"/>
      </dsp:txXfrm>
    </dsp:sp>
    <dsp:sp modelId="{01C40BF0-9853-437F-8BEB-A70371F0C4BF}">
      <dsp:nvSpPr>
        <dsp:cNvPr id="0" name=""/>
        <dsp:cNvSpPr/>
      </dsp:nvSpPr>
      <dsp:spPr>
        <a:xfrm>
          <a:off x="0" y="4575864"/>
          <a:ext cx="7242048" cy="1077300"/>
        </a:xfrm>
        <a:prstGeom prst="rect">
          <a:avLst/>
        </a:prstGeom>
        <a:solidFill>
          <a:schemeClr val="lt1">
            <a:alpha val="90000"/>
            <a:hueOff val="0"/>
            <a:satOff val="0"/>
            <a:lumOff val="0"/>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62063" tIns="395732" rIns="562063" bIns="135128" numCol="1" spcCol="1270" anchor="t" anchorCtr="0">
          <a:noAutofit/>
        </a:bodyPr>
        <a:lstStyle/>
        <a:p>
          <a:pPr marL="171450" lvl="1" indent="-171450" algn="l" defTabSz="844550">
            <a:lnSpc>
              <a:spcPct val="90000"/>
            </a:lnSpc>
            <a:spcBef>
              <a:spcPct val="0"/>
            </a:spcBef>
            <a:spcAft>
              <a:spcPct val="15000"/>
            </a:spcAft>
            <a:buChar char="•"/>
          </a:pPr>
          <a:r>
            <a:rPr lang="en-US" sz="1900" kern="1200"/>
            <a:t>Labetolol 20mg IVP over &gt;2 minutes; 2</a:t>
          </a:r>
          <a:r>
            <a:rPr lang="en-US" sz="1900" kern="1200" baseline="30000"/>
            <a:t>nd</a:t>
          </a:r>
          <a:r>
            <a:rPr lang="en-US" sz="1900" kern="1200"/>
            <a:t> dose 40 mg IVP over &gt; 2 minutes</a:t>
          </a:r>
        </a:p>
      </dsp:txBody>
      <dsp:txXfrm>
        <a:off x="0" y="4575864"/>
        <a:ext cx="7242048" cy="1077300"/>
      </dsp:txXfrm>
    </dsp:sp>
    <dsp:sp modelId="{300EC1FC-980D-4541-B73E-EB7738E81635}">
      <dsp:nvSpPr>
        <dsp:cNvPr id="0" name=""/>
        <dsp:cNvSpPr/>
      </dsp:nvSpPr>
      <dsp:spPr>
        <a:xfrm>
          <a:off x="277602" y="4295424"/>
          <a:ext cx="5069433" cy="560880"/>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1613" tIns="0" rIns="191613" bIns="0" numCol="1" spcCol="1270" anchor="ctr" anchorCtr="0">
          <a:noAutofit/>
        </a:bodyPr>
        <a:lstStyle/>
        <a:p>
          <a:pPr marL="0" lvl="0" indent="0" algn="l" defTabSz="844550">
            <a:lnSpc>
              <a:spcPct val="90000"/>
            </a:lnSpc>
            <a:spcBef>
              <a:spcPct val="0"/>
            </a:spcBef>
            <a:spcAft>
              <a:spcPct val="35000"/>
            </a:spcAft>
            <a:buNone/>
          </a:pPr>
          <a:r>
            <a:rPr lang="en-US" sz="1900" kern="1200">
              <a:solidFill>
                <a:schemeClr val="bg2"/>
              </a:solidFill>
            </a:rPr>
            <a:t>OR</a:t>
          </a:r>
        </a:p>
      </dsp:txBody>
      <dsp:txXfrm>
        <a:off x="304982" y="4322804"/>
        <a:ext cx="5014673" cy="506120"/>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075DF9-2A7C-4057-885C-42D8DE294C58}">
      <dsp:nvSpPr>
        <dsp:cNvPr id="0" name=""/>
        <dsp:cNvSpPr/>
      </dsp:nvSpPr>
      <dsp:spPr>
        <a:xfrm>
          <a:off x="0" y="90139"/>
          <a:ext cx="6666833" cy="954719"/>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Example 1: Females 18-55 years old, presenting with one or more of the following</a:t>
          </a:r>
        </a:p>
      </dsp:txBody>
      <dsp:txXfrm>
        <a:off x="46606" y="136745"/>
        <a:ext cx="6573621" cy="861507"/>
      </dsp:txXfrm>
    </dsp:sp>
    <dsp:sp modelId="{F07F3AC9-B8DF-4363-9002-70231D000595}">
      <dsp:nvSpPr>
        <dsp:cNvPr id="0" name=""/>
        <dsp:cNvSpPr/>
      </dsp:nvSpPr>
      <dsp:spPr>
        <a:xfrm>
          <a:off x="0" y="1044859"/>
          <a:ext cx="6666833" cy="13165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1672" tIns="30480" rIns="170688" bIns="30480" numCol="1" spcCol="1270" anchor="t" anchorCtr="0">
          <a:noAutofit/>
        </a:bodyPr>
        <a:lstStyle/>
        <a:p>
          <a:pPr marL="171450" lvl="1" indent="-171450" algn="l" defTabSz="844550">
            <a:lnSpc>
              <a:spcPct val="90000"/>
            </a:lnSpc>
            <a:spcBef>
              <a:spcPct val="0"/>
            </a:spcBef>
            <a:spcAft>
              <a:spcPct val="20000"/>
            </a:spcAft>
            <a:buChar char="•"/>
          </a:pPr>
          <a:r>
            <a:rPr lang="en-US" sz="1900" kern="1200"/>
            <a:t>Shortness of breath</a:t>
          </a:r>
        </a:p>
        <a:p>
          <a:pPr marL="171450" lvl="1" indent="-171450" algn="l" defTabSz="844550">
            <a:lnSpc>
              <a:spcPct val="90000"/>
            </a:lnSpc>
            <a:spcBef>
              <a:spcPct val="0"/>
            </a:spcBef>
            <a:spcAft>
              <a:spcPct val="20000"/>
            </a:spcAft>
            <a:buChar char="•"/>
          </a:pPr>
          <a:r>
            <a:rPr lang="en-US" sz="1900" kern="1200"/>
            <a:t>Chest pain</a:t>
          </a:r>
        </a:p>
        <a:p>
          <a:pPr marL="171450" lvl="1" indent="-171450" algn="l" defTabSz="844550">
            <a:lnSpc>
              <a:spcPct val="90000"/>
            </a:lnSpc>
            <a:spcBef>
              <a:spcPct val="0"/>
            </a:spcBef>
            <a:spcAft>
              <a:spcPct val="20000"/>
            </a:spcAft>
            <a:buChar char="•"/>
          </a:pPr>
          <a:r>
            <a:rPr lang="en-US" sz="1900" kern="1200"/>
            <a:t>Abdominal pain</a:t>
          </a:r>
        </a:p>
        <a:p>
          <a:pPr marL="171450" lvl="1" indent="-171450" algn="l" defTabSz="844550">
            <a:lnSpc>
              <a:spcPct val="90000"/>
            </a:lnSpc>
            <a:spcBef>
              <a:spcPct val="0"/>
            </a:spcBef>
            <a:spcAft>
              <a:spcPct val="20000"/>
            </a:spcAft>
            <a:buChar char="•"/>
          </a:pPr>
          <a:r>
            <a:rPr lang="en-US" sz="1900" kern="1200"/>
            <a:t>Headache </a:t>
          </a:r>
        </a:p>
      </dsp:txBody>
      <dsp:txXfrm>
        <a:off x="0" y="1044859"/>
        <a:ext cx="6666833" cy="1316520"/>
      </dsp:txXfrm>
    </dsp:sp>
    <dsp:sp modelId="{D40B372B-E4B3-4418-A546-4838AF8D42A8}">
      <dsp:nvSpPr>
        <dsp:cNvPr id="0" name=""/>
        <dsp:cNvSpPr/>
      </dsp:nvSpPr>
      <dsp:spPr>
        <a:xfrm>
          <a:off x="0" y="2361380"/>
          <a:ext cx="6666833" cy="954719"/>
        </a:xfrm>
        <a:prstGeom prst="roundRect">
          <a:avLst/>
        </a:prstGeom>
        <a:gradFill rotWithShape="0">
          <a:gsLst>
            <a:gs pos="0">
              <a:schemeClr val="accent2">
                <a:hueOff val="-485121"/>
                <a:satOff val="-27976"/>
                <a:lumOff val="2876"/>
                <a:alphaOff val="0"/>
                <a:satMod val="103000"/>
                <a:lumMod val="102000"/>
                <a:tint val="94000"/>
              </a:schemeClr>
            </a:gs>
            <a:gs pos="50000">
              <a:schemeClr val="accent2">
                <a:hueOff val="-485121"/>
                <a:satOff val="-27976"/>
                <a:lumOff val="2876"/>
                <a:alphaOff val="0"/>
                <a:satMod val="110000"/>
                <a:lumMod val="100000"/>
                <a:shade val="100000"/>
              </a:schemeClr>
            </a:gs>
            <a:gs pos="100000">
              <a:schemeClr val="accent2">
                <a:hueOff val="-485121"/>
                <a:satOff val="-27976"/>
                <a:lumOff val="2876"/>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Measured if these records included pregnancy related documentation</a:t>
          </a:r>
        </a:p>
      </dsp:txBody>
      <dsp:txXfrm>
        <a:off x="46606" y="2407986"/>
        <a:ext cx="6573621" cy="861507"/>
      </dsp:txXfrm>
    </dsp:sp>
    <dsp:sp modelId="{CCCF52AF-1DA6-4616-B81D-52662C570463}">
      <dsp:nvSpPr>
        <dsp:cNvPr id="0" name=""/>
        <dsp:cNvSpPr/>
      </dsp:nvSpPr>
      <dsp:spPr>
        <a:xfrm>
          <a:off x="0" y="3385220"/>
          <a:ext cx="6666833" cy="954719"/>
        </a:xfrm>
        <a:prstGeom prst="roundRect">
          <a:avLst/>
        </a:prstGeom>
        <a:gradFill rotWithShape="0">
          <a:gsLst>
            <a:gs pos="0">
              <a:schemeClr val="accent2">
                <a:hueOff val="-970242"/>
                <a:satOff val="-55952"/>
                <a:lumOff val="5752"/>
                <a:alphaOff val="0"/>
                <a:satMod val="103000"/>
                <a:lumMod val="102000"/>
                <a:tint val="94000"/>
              </a:schemeClr>
            </a:gs>
            <a:gs pos="50000">
              <a:schemeClr val="accent2">
                <a:hueOff val="-970242"/>
                <a:satOff val="-55952"/>
                <a:lumOff val="5752"/>
                <a:alphaOff val="0"/>
                <a:satMod val="110000"/>
                <a:lumMod val="100000"/>
                <a:shade val="100000"/>
              </a:schemeClr>
            </a:gs>
            <a:gs pos="100000">
              <a:schemeClr val="accent2">
                <a:hueOff val="-970242"/>
                <a:satOff val="-55952"/>
                <a:lumOff val="5752"/>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21614 records met this criteria*</a:t>
          </a:r>
        </a:p>
      </dsp:txBody>
      <dsp:txXfrm>
        <a:off x="46606" y="3431826"/>
        <a:ext cx="6573621" cy="861507"/>
      </dsp:txXfrm>
    </dsp:sp>
    <dsp:sp modelId="{F671F7DE-7971-4E5E-A395-5A3D1391182B}">
      <dsp:nvSpPr>
        <dsp:cNvPr id="0" name=""/>
        <dsp:cNvSpPr/>
      </dsp:nvSpPr>
      <dsp:spPr>
        <a:xfrm>
          <a:off x="0" y="4409060"/>
          <a:ext cx="6666833" cy="954719"/>
        </a:xfrm>
        <a:prstGeom prst="roundRect">
          <a:avLst/>
        </a:prstGeom>
        <a:gradFill rotWithShape="0">
          <a:gsLst>
            <a:gs pos="0">
              <a:schemeClr val="accent2">
                <a:hueOff val="-1455363"/>
                <a:satOff val="-83928"/>
                <a:lumOff val="8628"/>
                <a:alphaOff val="0"/>
                <a:satMod val="103000"/>
                <a:lumMod val="102000"/>
                <a:tint val="94000"/>
              </a:schemeClr>
            </a:gs>
            <a:gs pos="50000">
              <a:schemeClr val="accent2">
                <a:hueOff val="-1455363"/>
                <a:satOff val="-83928"/>
                <a:lumOff val="8628"/>
                <a:alphaOff val="0"/>
                <a:satMod val="110000"/>
                <a:lumMod val="100000"/>
                <a:shade val="100000"/>
              </a:schemeClr>
            </a:gs>
            <a:gs pos="100000">
              <a:schemeClr val="accent2">
                <a:hueOff val="-1455363"/>
                <a:satOff val="-83928"/>
                <a:lumOff val="8628"/>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*source: Mednition database</a:t>
          </a:r>
        </a:p>
      </dsp:txBody>
      <dsp:txXfrm>
        <a:off x="46606" y="4455666"/>
        <a:ext cx="6573621" cy="861507"/>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AF2620-5CB2-4CB0-9A63-6BDEF6AFE2C1}">
      <dsp:nvSpPr>
        <dsp:cNvPr id="0" name=""/>
        <dsp:cNvSpPr/>
      </dsp:nvSpPr>
      <dsp:spPr>
        <a:xfrm>
          <a:off x="0" y="345199"/>
          <a:ext cx="6666833" cy="1209600"/>
        </a:xfrm>
        <a:prstGeom prst="rect">
          <a:avLst/>
        </a:prstGeom>
        <a:solidFill>
          <a:schemeClr val="lt2">
            <a:alpha val="90000"/>
            <a:hueOff val="0"/>
            <a:satOff val="0"/>
            <a:lumOff val="0"/>
            <a:alphaOff val="0"/>
          </a:schemeClr>
        </a:solidFill>
        <a:ln w="6350" cap="flat" cmpd="sng" algn="ctr">
          <a:solidFill>
            <a:schemeClr val="dk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17420" tIns="333248" rIns="517420" bIns="113792" numCol="1" spcCol="1270" anchor="t" anchorCtr="0">
          <a:noAutofit/>
        </a:bodyPr>
        <a:lstStyle/>
        <a:p>
          <a:pPr marL="171450" lvl="1" indent="-171450" algn="l" defTabSz="711200">
            <a:lnSpc>
              <a:spcPct val="90000"/>
            </a:lnSpc>
            <a:spcBef>
              <a:spcPct val="0"/>
            </a:spcBef>
            <a:spcAft>
              <a:spcPct val="15000"/>
            </a:spcAft>
            <a:buChar char="•"/>
          </a:pPr>
          <a:r>
            <a:rPr lang="en-US" sz="1600" kern="1200"/>
            <a:t>Pregnancy related abdominal growth</a:t>
          </a:r>
        </a:p>
        <a:p>
          <a:pPr marL="171450" lvl="1" indent="-171450" algn="l" defTabSz="711200">
            <a:lnSpc>
              <a:spcPct val="90000"/>
            </a:lnSpc>
            <a:spcBef>
              <a:spcPct val="0"/>
            </a:spcBef>
            <a:spcAft>
              <a:spcPct val="15000"/>
            </a:spcAft>
            <a:buChar char="•"/>
          </a:pPr>
          <a:r>
            <a:rPr lang="en-US" sz="1600" kern="1200"/>
            <a:t>PE</a:t>
          </a:r>
        </a:p>
        <a:p>
          <a:pPr marL="171450" lvl="1" indent="-171450" algn="l" defTabSz="711200">
            <a:lnSpc>
              <a:spcPct val="90000"/>
            </a:lnSpc>
            <a:spcBef>
              <a:spcPct val="0"/>
            </a:spcBef>
            <a:spcAft>
              <a:spcPct val="15000"/>
            </a:spcAft>
            <a:buChar char="•"/>
          </a:pPr>
          <a:r>
            <a:rPr lang="en-US" sz="1600" kern="1200"/>
            <a:t>CHF</a:t>
          </a:r>
        </a:p>
      </dsp:txBody>
      <dsp:txXfrm>
        <a:off x="0" y="345199"/>
        <a:ext cx="6666833" cy="1209600"/>
      </dsp:txXfrm>
    </dsp:sp>
    <dsp:sp modelId="{C42C6EF8-A2D2-47EF-971A-C7679754E5BD}">
      <dsp:nvSpPr>
        <dsp:cNvPr id="0" name=""/>
        <dsp:cNvSpPr/>
      </dsp:nvSpPr>
      <dsp:spPr>
        <a:xfrm>
          <a:off x="333341" y="109039"/>
          <a:ext cx="4666783" cy="472320"/>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6393" tIns="0" rIns="176393" bIns="0" numCol="1" spcCol="1270" anchor="ctr" anchorCtr="0">
          <a:noAutofit/>
        </a:bodyPr>
        <a:lstStyle/>
        <a:p>
          <a:pPr marL="0" lvl="0" indent="0" algn="l" defTabSz="711200">
            <a:lnSpc>
              <a:spcPct val="90000"/>
            </a:lnSpc>
            <a:spcBef>
              <a:spcPct val="0"/>
            </a:spcBef>
            <a:spcAft>
              <a:spcPct val="35000"/>
            </a:spcAft>
            <a:buNone/>
          </a:pPr>
          <a:r>
            <a:rPr lang="en-US" sz="1600" kern="1200"/>
            <a:t>Shortness of breath</a:t>
          </a:r>
        </a:p>
      </dsp:txBody>
      <dsp:txXfrm>
        <a:off x="356398" y="132096"/>
        <a:ext cx="4620669" cy="426206"/>
      </dsp:txXfrm>
    </dsp:sp>
    <dsp:sp modelId="{8CCD828F-023F-48F4-A730-77A4E91A26BE}">
      <dsp:nvSpPr>
        <dsp:cNvPr id="0" name=""/>
        <dsp:cNvSpPr/>
      </dsp:nvSpPr>
      <dsp:spPr>
        <a:xfrm>
          <a:off x="0" y="1877359"/>
          <a:ext cx="6666833" cy="932400"/>
        </a:xfrm>
        <a:prstGeom prst="rect">
          <a:avLst/>
        </a:prstGeom>
        <a:solidFill>
          <a:schemeClr val="lt2">
            <a:alpha val="90000"/>
            <a:hueOff val="0"/>
            <a:satOff val="0"/>
            <a:lumOff val="0"/>
            <a:alphaOff val="0"/>
          </a:schemeClr>
        </a:solidFill>
        <a:ln w="6350" cap="flat" cmpd="sng" algn="ctr">
          <a:solidFill>
            <a:schemeClr val="dk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17420" tIns="333248" rIns="517420" bIns="113792" numCol="1" spcCol="1270" anchor="t" anchorCtr="0">
          <a:noAutofit/>
        </a:bodyPr>
        <a:lstStyle/>
        <a:p>
          <a:pPr marL="171450" lvl="1" indent="-171450" algn="l" defTabSz="711200">
            <a:lnSpc>
              <a:spcPct val="90000"/>
            </a:lnSpc>
            <a:spcBef>
              <a:spcPct val="0"/>
            </a:spcBef>
            <a:spcAft>
              <a:spcPct val="15000"/>
            </a:spcAft>
            <a:buChar char="•"/>
          </a:pPr>
          <a:r>
            <a:rPr lang="en-US" sz="1600" kern="1200"/>
            <a:t>Cardiomyopathy</a:t>
          </a:r>
        </a:p>
        <a:p>
          <a:pPr marL="171450" lvl="1" indent="-171450" algn="l" defTabSz="711200">
            <a:lnSpc>
              <a:spcPct val="90000"/>
            </a:lnSpc>
            <a:spcBef>
              <a:spcPct val="0"/>
            </a:spcBef>
            <a:spcAft>
              <a:spcPct val="15000"/>
            </a:spcAft>
            <a:buChar char="•"/>
          </a:pPr>
          <a:r>
            <a:rPr lang="en-US" sz="1600" kern="1200"/>
            <a:t>PE</a:t>
          </a:r>
        </a:p>
      </dsp:txBody>
      <dsp:txXfrm>
        <a:off x="0" y="1877359"/>
        <a:ext cx="6666833" cy="932400"/>
      </dsp:txXfrm>
    </dsp:sp>
    <dsp:sp modelId="{DB35A164-3093-43A4-BC83-2C466630A830}">
      <dsp:nvSpPr>
        <dsp:cNvPr id="0" name=""/>
        <dsp:cNvSpPr/>
      </dsp:nvSpPr>
      <dsp:spPr>
        <a:xfrm>
          <a:off x="333341" y="1641199"/>
          <a:ext cx="4666783" cy="472320"/>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6393" tIns="0" rIns="176393" bIns="0" numCol="1" spcCol="1270" anchor="ctr" anchorCtr="0">
          <a:noAutofit/>
        </a:bodyPr>
        <a:lstStyle/>
        <a:p>
          <a:pPr marL="0" lvl="0" indent="0" algn="l" defTabSz="711200">
            <a:lnSpc>
              <a:spcPct val="90000"/>
            </a:lnSpc>
            <a:spcBef>
              <a:spcPct val="0"/>
            </a:spcBef>
            <a:spcAft>
              <a:spcPct val="35000"/>
            </a:spcAft>
            <a:buNone/>
          </a:pPr>
          <a:r>
            <a:rPr lang="en-US" sz="1600" kern="1200"/>
            <a:t>Chest pain</a:t>
          </a:r>
        </a:p>
      </dsp:txBody>
      <dsp:txXfrm>
        <a:off x="356398" y="1664256"/>
        <a:ext cx="4620669" cy="426206"/>
      </dsp:txXfrm>
    </dsp:sp>
    <dsp:sp modelId="{0CAF520E-F11E-4616-9652-0B962679F50B}">
      <dsp:nvSpPr>
        <dsp:cNvPr id="0" name=""/>
        <dsp:cNvSpPr/>
      </dsp:nvSpPr>
      <dsp:spPr>
        <a:xfrm>
          <a:off x="0" y="3132320"/>
          <a:ext cx="6666833" cy="1209600"/>
        </a:xfrm>
        <a:prstGeom prst="rect">
          <a:avLst/>
        </a:prstGeom>
        <a:solidFill>
          <a:schemeClr val="lt2">
            <a:alpha val="90000"/>
            <a:hueOff val="0"/>
            <a:satOff val="0"/>
            <a:lumOff val="0"/>
            <a:alphaOff val="0"/>
          </a:schemeClr>
        </a:solidFill>
        <a:ln w="6350" cap="flat" cmpd="sng" algn="ctr">
          <a:solidFill>
            <a:schemeClr val="dk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17420" tIns="333248" rIns="517420" bIns="113792" numCol="1" spcCol="1270" anchor="t" anchorCtr="0">
          <a:noAutofit/>
        </a:bodyPr>
        <a:lstStyle/>
        <a:p>
          <a:pPr marL="171450" lvl="1" indent="-171450" algn="l" defTabSz="711200">
            <a:lnSpc>
              <a:spcPct val="90000"/>
            </a:lnSpc>
            <a:spcBef>
              <a:spcPct val="0"/>
            </a:spcBef>
            <a:spcAft>
              <a:spcPct val="15000"/>
            </a:spcAft>
            <a:buChar char="•"/>
          </a:pPr>
          <a:r>
            <a:rPr lang="en-US" sz="1600" kern="1200"/>
            <a:t>Labor</a:t>
          </a:r>
        </a:p>
        <a:p>
          <a:pPr marL="171450" lvl="1" indent="-171450" algn="l" defTabSz="711200">
            <a:lnSpc>
              <a:spcPct val="90000"/>
            </a:lnSpc>
            <a:spcBef>
              <a:spcPct val="0"/>
            </a:spcBef>
            <a:spcAft>
              <a:spcPct val="15000"/>
            </a:spcAft>
            <a:buChar char="•"/>
          </a:pPr>
          <a:r>
            <a:rPr lang="en-US" sz="1600" kern="1200"/>
            <a:t>Pre-eclampsia</a:t>
          </a:r>
        </a:p>
        <a:p>
          <a:pPr marL="171450" lvl="1" indent="-171450" algn="l" defTabSz="711200">
            <a:lnSpc>
              <a:spcPct val="90000"/>
            </a:lnSpc>
            <a:spcBef>
              <a:spcPct val="0"/>
            </a:spcBef>
            <a:spcAft>
              <a:spcPct val="15000"/>
            </a:spcAft>
            <a:buChar char="•"/>
          </a:pPr>
          <a:r>
            <a:rPr lang="en-US" sz="1600" kern="1200"/>
            <a:t>HELLP syndrome</a:t>
          </a:r>
        </a:p>
      </dsp:txBody>
      <dsp:txXfrm>
        <a:off x="0" y="3132320"/>
        <a:ext cx="6666833" cy="1209600"/>
      </dsp:txXfrm>
    </dsp:sp>
    <dsp:sp modelId="{905353BC-5262-4FFE-A97F-3B6ADC1FD0C6}">
      <dsp:nvSpPr>
        <dsp:cNvPr id="0" name=""/>
        <dsp:cNvSpPr/>
      </dsp:nvSpPr>
      <dsp:spPr>
        <a:xfrm>
          <a:off x="333341" y="2896160"/>
          <a:ext cx="4666783" cy="472320"/>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6393" tIns="0" rIns="176393" bIns="0" numCol="1" spcCol="1270" anchor="ctr" anchorCtr="0">
          <a:noAutofit/>
        </a:bodyPr>
        <a:lstStyle/>
        <a:p>
          <a:pPr marL="0" lvl="0" indent="0" algn="l" defTabSz="711200">
            <a:lnSpc>
              <a:spcPct val="90000"/>
            </a:lnSpc>
            <a:spcBef>
              <a:spcPct val="0"/>
            </a:spcBef>
            <a:spcAft>
              <a:spcPct val="35000"/>
            </a:spcAft>
            <a:buNone/>
          </a:pPr>
          <a:r>
            <a:rPr lang="en-US" sz="1600" kern="1200"/>
            <a:t>Abdominal pain</a:t>
          </a:r>
        </a:p>
      </dsp:txBody>
      <dsp:txXfrm>
        <a:off x="356398" y="2919217"/>
        <a:ext cx="4620669" cy="426206"/>
      </dsp:txXfrm>
    </dsp:sp>
    <dsp:sp modelId="{D01D4821-EE16-4495-9EBA-4A08D0B1B83E}">
      <dsp:nvSpPr>
        <dsp:cNvPr id="0" name=""/>
        <dsp:cNvSpPr/>
      </dsp:nvSpPr>
      <dsp:spPr>
        <a:xfrm>
          <a:off x="0" y="4664480"/>
          <a:ext cx="6666833" cy="680400"/>
        </a:xfrm>
        <a:prstGeom prst="rect">
          <a:avLst/>
        </a:prstGeom>
        <a:solidFill>
          <a:schemeClr val="lt2">
            <a:alpha val="90000"/>
            <a:hueOff val="0"/>
            <a:satOff val="0"/>
            <a:lumOff val="0"/>
            <a:alphaOff val="0"/>
          </a:schemeClr>
        </a:solidFill>
        <a:ln w="6350" cap="flat" cmpd="sng" algn="ctr">
          <a:solidFill>
            <a:schemeClr val="dk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17420" tIns="333248" rIns="517420" bIns="113792" numCol="1" spcCol="1270" anchor="t" anchorCtr="0">
          <a:noAutofit/>
        </a:bodyPr>
        <a:lstStyle/>
        <a:p>
          <a:pPr marL="171450" lvl="1" indent="-171450" algn="l" defTabSz="711200">
            <a:lnSpc>
              <a:spcPct val="90000"/>
            </a:lnSpc>
            <a:spcBef>
              <a:spcPct val="0"/>
            </a:spcBef>
            <a:spcAft>
              <a:spcPct val="15000"/>
            </a:spcAft>
            <a:buChar char="•"/>
          </a:pPr>
          <a:r>
            <a:rPr lang="en-US" sz="1600" kern="1200"/>
            <a:t>Pre-eclampsia</a:t>
          </a:r>
        </a:p>
      </dsp:txBody>
      <dsp:txXfrm>
        <a:off x="0" y="4664480"/>
        <a:ext cx="6666833" cy="680400"/>
      </dsp:txXfrm>
    </dsp:sp>
    <dsp:sp modelId="{4887C1AB-BC08-41A5-8A1F-91B4E410A621}">
      <dsp:nvSpPr>
        <dsp:cNvPr id="0" name=""/>
        <dsp:cNvSpPr/>
      </dsp:nvSpPr>
      <dsp:spPr>
        <a:xfrm>
          <a:off x="333341" y="4428320"/>
          <a:ext cx="4666783" cy="472320"/>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6393" tIns="0" rIns="176393" bIns="0" numCol="1" spcCol="1270" anchor="ctr" anchorCtr="0">
          <a:noAutofit/>
        </a:bodyPr>
        <a:lstStyle/>
        <a:p>
          <a:pPr marL="0" lvl="0" indent="0" algn="l" defTabSz="711200">
            <a:lnSpc>
              <a:spcPct val="90000"/>
            </a:lnSpc>
            <a:spcBef>
              <a:spcPct val="0"/>
            </a:spcBef>
            <a:spcAft>
              <a:spcPct val="35000"/>
            </a:spcAft>
            <a:buNone/>
          </a:pPr>
          <a:r>
            <a:rPr lang="en-US" sz="1600" kern="1200"/>
            <a:t>Headache </a:t>
          </a:r>
        </a:p>
      </dsp:txBody>
      <dsp:txXfrm>
        <a:off x="356398" y="4451377"/>
        <a:ext cx="4620669" cy="426206"/>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EC7EE4-1402-46E8-8787-E51134B06F4C}">
      <dsp:nvSpPr>
        <dsp:cNvPr id="0" name=""/>
        <dsp:cNvSpPr/>
      </dsp:nvSpPr>
      <dsp:spPr>
        <a:xfrm>
          <a:off x="0" y="665"/>
          <a:ext cx="6666833" cy="0"/>
        </a:xfrm>
        <a:prstGeom prst="line">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w="6350" cap="flat" cmpd="sng" algn="ctr">
          <a:solidFill>
            <a:schemeClr val="dk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C0FC397D-6BB9-43DB-AB39-587EE97C1336}">
      <dsp:nvSpPr>
        <dsp:cNvPr id="0" name=""/>
        <dsp:cNvSpPr/>
      </dsp:nvSpPr>
      <dsp:spPr>
        <a:xfrm>
          <a:off x="0" y="665"/>
          <a:ext cx="6666833" cy="10905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a:t>This patient, presenting to an ED with a “benign” complaint and triaged as an ESI 5, went unrecognized (staff training)</a:t>
          </a:r>
        </a:p>
      </dsp:txBody>
      <dsp:txXfrm>
        <a:off x="0" y="665"/>
        <a:ext cx="6666833" cy="1090517"/>
      </dsp:txXfrm>
    </dsp:sp>
    <dsp:sp modelId="{58D4752A-5FC2-498A-A105-4D18B35E22AD}">
      <dsp:nvSpPr>
        <dsp:cNvPr id="0" name=""/>
        <dsp:cNvSpPr/>
      </dsp:nvSpPr>
      <dsp:spPr>
        <a:xfrm>
          <a:off x="0" y="1091183"/>
          <a:ext cx="6666833" cy="0"/>
        </a:xfrm>
        <a:prstGeom prst="line">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w="6350" cap="flat" cmpd="sng" algn="ctr">
          <a:solidFill>
            <a:schemeClr val="dk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95898B97-50DB-4E2B-93D7-73F2D16768F1}">
      <dsp:nvSpPr>
        <dsp:cNvPr id="0" name=""/>
        <dsp:cNvSpPr/>
      </dsp:nvSpPr>
      <dsp:spPr>
        <a:xfrm>
          <a:off x="0" y="1091183"/>
          <a:ext cx="6666833" cy="10905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a:t>No OB assessment was done (staff training) for pre-eclampsia on the first presentation</a:t>
          </a:r>
        </a:p>
      </dsp:txBody>
      <dsp:txXfrm>
        <a:off x="0" y="1091183"/>
        <a:ext cx="6666833" cy="1090517"/>
      </dsp:txXfrm>
    </dsp:sp>
    <dsp:sp modelId="{6E7B172F-033A-4B30-842F-1C2103C6711B}">
      <dsp:nvSpPr>
        <dsp:cNvPr id="0" name=""/>
        <dsp:cNvSpPr/>
      </dsp:nvSpPr>
      <dsp:spPr>
        <a:xfrm>
          <a:off x="0" y="2181701"/>
          <a:ext cx="6666833" cy="0"/>
        </a:xfrm>
        <a:prstGeom prst="line">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w="6350" cap="flat" cmpd="sng" algn="ctr">
          <a:solidFill>
            <a:schemeClr val="dk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EE382AD0-242F-45E5-AA73-1036E0DA35E9}">
      <dsp:nvSpPr>
        <dsp:cNvPr id="0" name=""/>
        <dsp:cNvSpPr/>
      </dsp:nvSpPr>
      <dsp:spPr>
        <a:xfrm>
          <a:off x="0" y="2181701"/>
          <a:ext cx="6666833" cy="10905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a:t>Recognition of pregnancy-related complications was delayed in the 2</a:t>
          </a:r>
          <a:r>
            <a:rPr lang="en-US" sz="2200" kern="1200" baseline="30000"/>
            <a:t>nd</a:t>
          </a:r>
          <a:r>
            <a:rPr lang="en-US" sz="2200" kern="1200"/>
            <a:t> presentation</a:t>
          </a:r>
        </a:p>
      </dsp:txBody>
      <dsp:txXfrm>
        <a:off x="0" y="2181701"/>
        <a:ext cx="6666833" cy="1090517"/>
      </dsp:txXfrm>
    </dsp:sp>
    <dsp:sp modelId="{E3370CDD-4CE3-4B59-924A-3D969E3E0784}">
      <dsp:nvSpPr>
        <dsp:cNvPr id="0" name=""/>
        <dsp:cNvSpPr/>
      </dsp:nvSpPr>
      <dsp:spPr>
        <a:xfrm>
          <a:off x="0" y="3272218"/>
          <a:ext cx="6666833" cy="0"/>
        </a:xfrm>
        <a:prstGeom prst="line">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w="6350" cap="flat" cmpd="sng" algn="ctr">
          <a:solidFill>
            <a:schemeClr val="dk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E27A7B9B-961D-4277-B401-283E4F35C5C9}">
      <dsp:nvSpPr>
        <dsp:cNvPr id="0" name=""/>
        <dsp:cNvSpPr/>
      </dsp:nvSpPr>
      <dsp:spPr>
        <a:xfrm>
          <a:off x="0" y="3272218"/>
          <a:ext cx="6666833" cy="10905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a:t>No OB consult (Available? Accessible?)</a:t>
          </a:r>
        </a:p>
      </dsp:txBody>
      <dsp:txXfrm>
        <a:off x="0" y="3272218"/>
        <a:ext cx="6666833" cy="1090517"/>
      </dsp:txXfrm>
    </dsp:sp>
    <dsp:sp modelId="{A30CB5C0-96FE-4C13-BE17-89DB4B16E6ED}">
      <dsp:nvSpPr>
        <dsp:cNvPr id="0" name=""/>
        <dsp:cNvSpPr/>
      </dsp:nvSpPr>
      <dsp:spPr>
        <a:xfrm>
          <a:off x="0" y="4362736"/>
          <a:ext cx="6666833" cy="0"/>
        </a:xfrm>
        <a:prstGeom prst="line">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w="6350" cap="flat" cmpd="sng" algn="ctr">
          <a:solidFill>
            <a:schemeClr val="dk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46883468-470A-40E8-96D5-6C2F6DB7C988}">
      <dsp:nvSpPr>
        <dsp:cNvPr id="0" name=""/>
        <dsp:cNvSpPr/>
      </dsp:nvSpPr>
      <dsp:spPr>
        <a:xfrm>
          <a:off x="0" y="4362736"/>
          <a:ext cx="6666833" cy="10905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a:t>Transfer process unknown</a:t>
          </a:r>
        </a:p>
      </dsp:txBody>
      <dsp:txXfrm>
        <a:off x="0" y="4362736"/>
        <a:ext cx="6666833" cy="1090517"/>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4AB78A-AEF7-4494-AE88-7B7ED77695A2}">
      <dsp:nvSpPr>
        <dsp:cNvPr id="0" name=""/>
        <dsp:cNvSpPr/>
      </dsp:nvSpPr>
      <dsp:spPr>
        <a:xfrm>
          <a:off x="0" y="271984"/>
          <a:ext cx="6666833" cy="1134000"/>
        </a:xfrm>
        <a:prstGeom prst="rect">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17420" tIns="312420" rIns="517420" bIns="106680" numCol="1" spcCol="1270" anchor="t" anchorCtr="0">
          <a:noAutofit/>
        </a:bodyPr>
        <a:lstStyle/>
        <a:p>
          <a:pPr marL="114300" lvl="1" indent="-114300" algn="l" defTabSz="666750">
            <a:lnSpc>
              <a:spcPct val="90000"/>
            </a:lnSpc>
            <a:spcBef>
              <a:spcPct val="0"/>
            </a:spcBef>
            <a:spcAft>
              <a:spcPct val="15000"/>
            </a:spcAft>
            <a:buChar char="•"/>
          </a:pPr>
          <a:r>
            <a:rPr lang="en-US" sz="1500" kern="1200"/>
            <a:t>Triage nurses</a:t>
          </a:r>
        </a:p>
        <a:p>
          <a:pPr marL="114300" lvl="1" indent="-114300" algn="l" defTabSz="666750">
            <a:lnSpc>
              <a:spcPct val="90000"/>
            </a:lnSpc>
            <a:spcBef>
              <a:spcPct val="0"/>
            </a:spcBef>
            <a:spcAft>
              <a:spcPct val="15000"/>
            </a:spcAft>
            <a:buChar char="•"/>
          </a:pPr>
          <a:r>
            <a:rPr lang="en-US" sz="1500" kern="1200"/>
            <a:t>Staff nurses</a:t>
          </a:r>
        </a:p>
        <a:p>
          <a:pPr marL="114300" lvl="1" indent="-114300" algn="l" defTabSz="666750">
            <a:lnSpc>
              <a:spcPct val="90000"/>
            </a:lnSpc>
            <a:spcBef>
              <a:spcPct val="0"/>
            </a:spcBef>
            <a:spcAft>
              <a:spcPct val="15000"/>
            </a:spcAft>
            <a:buChar char="•"/>
          </a:pPr>
          <a:r>
            <a:rPr lang="en-US" sz="1500" kern="1200"/>
            <a:t>Providers</a:t>
          </a:r>
        </a:p>
      </dsp:txBody>
      <dsp:txXfrm>
        <a:off x="0" y="271984"/>
        <a:ext cx="6666833" cy="1134000"/>
      </dsp:txXfrm>
    </dsp:sp>
    <dsp:sp modelId="{3D8A428A-9326-4570-99CC-BA5914D84F71}">
      <dsp:nvSpPr>
        <dsp:cNvPr id="0" name=""/>
        <dsp:cNvSpPr/>
      </dsp:nvSpPr>
      <dsp:spPr>
        <a:xfrm>
          <a:off x="333341" y="50584"/>
          <a:ext cx="4666783" cy="442800"/>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6393" tIns="0" rIns="176393" bIns="0" numCol="1" spcCol="1270" anchor="ctr" anchorCtr="0">
          <a:noAutofit/>
        </a:bodyPr>
        <a:lstStyle/>
        <a:p>
          <a:pPr marL="0" lvl="0" indent="0" algn="l" defTabSz="666750">
            <a:lnSpc>
              <a:spcPct val="90000"/>
            </a:lnSpc>
            <a:spcBef>
              <a:spcPct val="0"/>
            </a:spcBef>
            <a:spcAft>
              <a:spcPct val="35000"/>
            </a:spcAft>
            <a:buNone/>
          </a:pPr>
          <a:r>
            <a:rPr lang="en-US" sz="1500" kern="1200"/>
            <a:t>Staff training</a:t>
          </a:r>
        </a:p>
      </dsp:txBody>
      <dsp:txXfrm>
        <a:off x="354957" y="72200"/>
        <a:ext cx="4623551" cy="399568"/>
      </dsp:txXfrm>
    </dsp:sp>
    <dsp:sp modelId="{18A78948-2FA3-4D6E-9FD6-FF80A217A5F7}">
      <dsp:nvSpPr>
        <dsp:cNvPr id="0" name=""/>
        <dsp:cNvSpPr/>
      </dsp:nvSpPr>
      <dsp:spPr>
        <a:xfrm>
          <a:off x="0" y="1708385"/>
          <a:ext cx="6666833" cy="874125"/>
        </a:xfrm>
        <a:prstGeom prst="rect">
          <a:avLst/>
        </a:prstGeom>
        <a:solidFill>
          <a:schemeClr val="lt1">
            <a:alpha val="90000"/>
            <a:hueOff val="0"/>
            <a:satOff val="0"/>
            <a:lumOff val="0"/>
            <a:alphaOff val="0"/>
          </a:schemeClr>
        </a:solidFill>
        <a:ln w="6350" cap="flat" cmpd="sng" algn="ctr">
          <a:solidFill>
            <a:schemeClr val="accent2">
              <a:hueOff val="-363841"/>
              <a:satOff val="-20982"/>
              <a:lumOff val="2157"/>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17420" tIns="312420" rIns="517420" bIns="106680" numCol="1" spcCol="1270" anchor="t" anchorCtr="0">
          <a:noAutofit/>
        </a:bodyPr>
        <a:lstStyle/>
        <a:p>
          <a:pPr marL="114300" lvl="1" indent="-114300" algn="l" defTabSz="666750">
            <a:lnSpc>
              <a:spcPct val="90000"/>
            </a:lnSpc>
            <a:spcBef>
              <a:spcPct val="0"/>
            </a:spcBef>
            <a:spcAft>
              <a:spcPct val="15000"/>
            </a:spcAft>
            <a:buChar char="•"/>
          </a:pPr>
          <a:r>
            <a:rPr lang="en-US" sz="1500" kern="1200"/>
            <a:t>Pregnancy and post partum emergencies</a:t>
          </a:r>
        </a:p>
        <a:p>
          <a:pPr marL="228600" lvl="2" indent="-114300" algn="l" defTabSz="666750">
            <a:lnSpc>
              <a:spcPct val="90000"/>
            </a:lnSpc>
            <a:spcBef>
              <a:spcPct val="0"/>
            </a:spcBef>
            <a:spcAft>
              <a:spcPct val="15000"/>
            </a:spcAft>
            <a:buChar char="•"/>
          </a:pPr>
          <a:r>
            <a:rPr lang="en-US" sz="1500" kern="1200"/>
            <a:t>Specifically, pre-eclampsia/eclampsia and HELLP)</a:t>
          </a:r>
        </a:p>
      </dsp:txBody>
      <dsp:txXfrm>
        <a:off x="0" y="1708385"/>
        <a:ext cx="6666833" cy="874125"/>
      </dsp:txXfrm>
    </dsp:sp>
    <dsp:sp modelId="{DEC38150-5A8D-4012-BC04-E9DA8B8C23CB}">
      <dsp:nvSpPr>
        <dsp:cNvPr id="0" name=""/>
        <dsp:cNvSpPr/>
      </dsp:nvSpPr>
      <dsp:spPr>
        <a:xfrm>
          <a:off x="333341" y="1486985"/>
          <a:ext cx="4666783" cy="442800"/>
        </a:xfrm>
        <a:prstGeom prst="roundRect">
          <a:avLst/>
        </a:prstGeom>
        <a:gradFill rotWithShape="0">
          <a:gsLst>
            <a:gs pos="0">
              <a:schemeClr val="accent2">
                <a:hueOff val="-363841"/>
                <a:satOff val="-20982"/>
                <a:lumOff val="2157"/>
                <a:alphaOff val="0"/>
                <a:satMod val="103000"/>
                <a:lumMod val="102000"/>
                <a:tint val="94000"/>
              </a:schemeClr>
            </a:gs>
            <a:gs pos="50000">
              <a:schemeClr val="accent2">
                <a:hueOff val="-363841"/>
                <a:satOff val="-20982"/>
                <a:lumOff val="2157"/>
                <a:alphaOff val="0"/>
                <a:satMod val="110000"/>
                <a:lumMod val="100000"/>
                <a:shade val="100000"/>
              </a:schemeClr>
            </a:gs>
            <a:gs pos="100000">
              <a:schemeClr val="accent2">
                <a:hueOff val="-363841"/>
                <a:satOff val="-20982"/>
                <a:lumOff val="2157"/>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6393" tIns="0" rIns="176393" bIns="0" numCol="1" spcCol="1270" anchor="ctr" anchorCtr="0">
          <a:noAutofit/>
        </a:bodyPr>
        <a:lstStyle/>
        <a:p>
          <a:pPr marL="0" lvl="0" indent="0" algn="l" defTabSz="666750">
            <a:lnSpc>
              <a:spcPct val="90000"/>
            </a:lnSpc>
            <a:spcBef>
              <a:spcPct val="0"/>
            </a:spcBef>
            <a:spcAft>
              <a:spcPct val="35000"/>
            </a:spcAft>
            <a:buNone/>
          </a:pPr>
          <a:r>
            <a:rPr lang="en-US" sz="1500" kern="1200"/>
            <a:t>Protocols</a:t>
          </a:r>
        </a:p>
      </dsp:txBody>
      <dsp:txXfrm>
        <a:off x="354957" y="1508601"/>
        <a:ext cx="4623551" cy="399568"/>
      </dsp:txXfrm>
    </dsp:sp>
    <dsp:sp modelId="{E17B9161-A3A3-4C61-9487-BF5A35451685}">
      <dsp:nvSpPr>
        <dsp:cNvPr id="0" name=""/>
        <dsp:cNvSpPr/>
      </dsp:nvSpPr>
      <dsp:spPr>
        <a:xfrm>
          <a:off x="0" y="2884910"/>
          <a:ext cx="6666833" cy="637875"/>
        </a:xfrm>
        <a:prstGeom prst="rect">
          <a:avLst/>
        </a:prstGeom>
        <a:solidFill>
          <a:schemeClr val="lt1">
            <a:alpha val="90000"/>
            <a:hueOff val="0"/>
            <a:satOff val="0"/>
            <a:lumOff val="0"/>
            <a:alphaOff val="0"/>
          </a:schemeClr>
        </a:solidFill>
        <a:ln w="6350" cap="flat" cmpd="sng" algn="ctr">
          <a:solidFill>
            <a:schemeClr val="accent2">
              <a:hueOff val="-727682"/>
              <a:satOff val="-41964"/>
              <a:lumOff val="4314"/>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17420" tIns="312420" rIns="517420" bIns="106680" numCol="1" spcCol="1270" anchor="t" anchorCtr="0">
          <a:noAutofit/>
        </a:bodyPr>
        <a:lstStyle/>
        <a:p>
          <a:pPr marL="114300" lvl="1" indent="-114300" algn="l" defTabSz="666750">
            <a:lnSpc>
              <a:spcPct val="90000"/>
            </a:lnSpc>
            <a:spcBef>
              <a:spcPct val="0"/>
            </a:spcBef>
            <a:spcAft>
              <a:spcPct val="15000"/>
            </a:spcAft>
            <a:buChar char="•"/>
          </a:pPr>
          <a:r>
            <a:rPr lang="en-US" sz="1500" kern="1200"/>
            <a:t>Magnesium sulfate</a:t>
          </a:r>
        </a:p>
      </dsp:txBody>
      <dsp:txXfrm>
        <a:off x="0" y="2884910"/>
        <a:ext cx="6666833" cy="637875"/>
      </dsp:txXfrm>
    </dsp:sp>
    <dsp:sp modelId="{FD859A2A-48C3-46D3-9FBD-B4E5303D8572}">
      <dsp:nvSpPr>
        <dsp:cNvPr id="0" name=""/>
        <dsp:cNvSpPr/>
      </dsp:nvSpPr>
      <dsp:spPr>
        <a:xfrm>
          <a:off x="333341" y="2663510"/>
          <a:ext cx="4666783" cy="442800"/>
        </a:xfrm>
        <a:prstGeom prst="roundRect">
          <a:avLst/>
        </a:prstGeom>
        <a:gradFill rotWithShape="0">
          <a:gsLst>
            <a:gs pos="0">
              <a:schemeClr val="accent2">
                <a:hueOff val="-727682"/>
                <a:satOff val="-41964"/>
                <a:lumOff val="4314"/>
                <a:alphaOff val="0"/>
                <a:satMod val="103000"/>
                <a:lumMod val="102000"/>
                <a:tint val="94000"/>
              </a:schemeClr>
            </a:gs>
            <a:gs pos="50000">
              <a:schemeClr val="accent2">
                <a:hueOff val="-727682"/>
                <a:satOff val="-41964"/>
                <a:lumOff val="4314"/>
                <a:alphaOff val="0"/>
                <a:satMod val="110000"/>
                <a:lumMod val="100000"/>
                <a:shade val="100000"/>
              </a:schemeClr>
            </a:gs>
            <a:gs pos="100000">
              <a:schemeClr val="accent2">
                <a:hueOff val="-727682"/>
                <a:satOff val="-41964"/>
                <a:lumOff val="4314"/>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6393" tIns="0" rIns="176393" bIns="0" numCol="1" spcCol="1270" anchor="ctr" anchorCtr="0">
          <a:noAutofit/>
        </a:bodyPr>
        <a:lstStyle/>
        <a:p>
          <a:pPr marL="0" lvl="0" indent="0" algn="l" defTabSz="666750">
            <a:lnSpc>
              <a:spcPct val="90000"/>
            </a:lnSpc>
            <a:spcBef>
              <a:spcPct val="0"/>
            </a:spcBef>
            <a:spcAft>
              <a:spcPct val="35000"/>
            </a:spcAft>
            <a:buNone/>
          </a:pPr>
          <a:r>
            <a:rPr lang="en-US" sz="1500" kern="1200"/>
            <a:t>Supplies </a:t>
          </a:r>
        </a:p>
      </dsp:txBody>
      <dsp:txXfrm>
        <a:off x="354957" y="2685126"/>
        <a:ext cx="4623551" cy="399568"/>
      </dsp:txXfrm>
    </dsp:sp>
    <dsp:sp modelId="{F77781BE-09F7-40F9-BCEB-23B5D534AD58}">
      <dsp:nvSpPr>
        <dsp:cNvPr id="0" name=""/>
        <dsp:cNvSpPr/>
      </dsp:nvSpPr>
      <dsp:spPr>
        <a:xfrm>
          <a:off x="0" y="3825185"/>
          <a:ext cx="6666833" cy="637875"/>
        </a:xfrm>
        <a:prstGeom prst="rect">
          <a:avLst/>
        </a:prstGeom>
        <a:solidFill>
          <a:schemeClr val="lt1">
            <a:alpha val="90000"/>
            <a:hueOff val="0"/>
            <a:satOff val="0"/>
            <a:lumOff val="0"/>
            <a:alphaOff val="0"/>
          </a:schemeClr>
        </a:solidFill>
        <a:ln w="6350" cap="flat" cmpd="sng" algn="ctr">
          <a:solidFill>
            <a:schemeClr val="accent2">
              <a:hueOff val="-1091522"/>
              <a:satOff val="-62946"/>
              <a:lumOff val="6471"/>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17420" tIns="312420" rIns="517420" bIns="106680" numCol="1" spcCol="1270" anchor="t" anchorCtr="0">
          <a:noAutofit/>
        </a:bodyPr>
        <a:lstStyle/>
        <a:p>
          <a:pPr marL="114300" lvl="1" indent="-114300" algn="l" defTabSz="666750">
            <a:lnSpc>
              <a:spcPct val="90000"/>
            </a:lnSpc>
            <a:spcBef>
              <a:spcPct val="0"/>
            </a:spcBef>
            <a:spcAft>
              <a:spcPct val="15000"/>
            </a:spcAft>
            <a:buChar char="•"/>
          </a:pPr>
          <a:r>
            <a:rPr lang="en-US" sz="1500" kern="1200"/>
            <a:t>With aligned hospital</a:t>
          </a:r>
        </a:p>
      </dsp:txBody>
      <dsp:txXfrm>
        <a:off x="0" y="3825185"/>
        <a:ext cx="6666833" cy="637875"/>
      </dsp:txXfrm>
    </dsp:sp>
    <dsp:sp modelId="{9A3D3433-F0FB-4157-87DB-0F45C75F0F75}">
      <dsp:nvSpPr>
        <dsp:cNvPr id="0" name=""/>
        <dsp:cNvSpPr/>
      </dsp:nvSpPr>
      <dsp:spPr>
        <a:xfrm>
          <a:off x="333341" y="3603785"/>
          <a:ext cx="4666783" cy="442800"/>
        </a:xfrm>
        <a:prstGeom prst="roundRect">
          <a:avLst/>
        </a:prstGeom>
        <a:gradFill rotWithShape="0">
          <a:gsLst>
            <a:gs pos="0">
              <a:schemeClr val="accent2">
                <a:hueOff val="-1091522"/>
                <a:satOff val="-62946"/>
                <a:lumOff val="6471"/>
                <a:alphaOff val="0"/>
                <a:satMod val="103000"/>
                <a:lumMod val="102000"/>
                <a:tint val="94000"/>
              </a:schemeClr>
            </a:gs>
            <a:gs pos="50000">
              <a:schemeClr val="accent2">
                <a:hueOff val="-1091522"/>
                <a:satOff val="-62946"/>
                <a:lumOff val="6471"/>
                <a:alphaOff val="0"/>
                <a:satMod val="110000"/>
                <a:lumMod val="100000"/>
                <a:shade val="100000"/>
              </a:schemeClr>
            </a:gs>
            <a:gs pos="100000">
              <a:schemeClr val="accent2">
                <a:hueOff val="-1091522"/>
                <a:satOff val="-62946"/>
                <a:lumOff val="6471"/>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6393" tIns="0" rIns="176393" bIns="0" numCol="1" spcCol="1270" anchor="ctr" anchorCtr="0">
          <a:noAutofit/>
        </a:bodyPr>
        <a:lstStyle/>
        <a:p>
          <a:pPr marL="0" lvl="0" indent="0" algn="l" defTabSz="666750">
            <a:lnSpc>
              <a:spcPct val="90000"/>
            </a:lnSpc>
            <a:spcBef>
              <a:spcPct val="0"/>
            </a:spcBef>
            <a:spcAft>
              <a:spcPct val="35000"/>
            </a:spcAft>
            <a:buNone/>
          </a:pPr>
          <a:r>
            <a:rPr lang="en-US" sz="1500" kern="1200"/>
            <a:t>OB consult process</a:t>
          </a:r>
        </a:p>
      </dsp:txBody>
      <dsp:txXfrm>
        <a:off x="354957" y="3625401"/>
        <a:ext cx="4623551" cy="399568"/>
      </dsp:txXfrm>
    </dsp:sp>
    <dsp:sp modelId="{213DB3C2-2BFA-44D6-BF6D-615D820FDA27}">
      <dsp:nvSpPr>
        <dsp:cNvPr id="0" name=""/>
        <dsp:cNvSpPr/>
      </dsp:nvSpPr>
      <dsp:spPr>
        <a:xfrm>
          <a:off x="0" y="4765459"/>
          <a:ext cx="6666833" cy="637875"/>
        </a:xfrm>
        <a:prstGeom prst="rect">
          <a:avLst/>
        </a:prstGeom>
        <a:solidFill>
          <a:schemeClr val="lt1">
            <a:alpha val="90000"/>
            <a:hueOff val="0"/>
            <a:satOff val="0"/>
            <a:lumOff val="0"/>
            <a:alphaOff val="0"/>
          </a:schemeClr>
        </a:solidFill>
        <a:ln w="6350" cap="flat" cmpd="sng" algn="ctr">
          <a:solidFill>
            <a:schemeClr val="accent2">
              <a:hueOff val="-1455363"/>
              <a:satOff val="-83928"/>
              <a:lumOff val="8628"/>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17420" tIns="312420" rIns="517420" bIns="106680" numCol="1" spcCol="1270" anchor="t" anchorCtr="0">
          <a:noAutofit/>
        </a:bodyPr>
        <a:lstStyle/>
        <a:p>
          <a:pPr marL="114300" lvl="1" indent="-114300" algn="l" defTabSz="666750">
            <a:lnSpc>
              <a:spcPct val="90000"/>
            </a:lnSpc>
            <a:spcBef>
              <a:spcPct val="0"/>
            </a:spcBef>
            <a:spcAft>
              <a:spcPct val="15000"/>
            </a:spcAft>
            <a:buChar char="•"/>
          </a:pPr>
          <a:r>
            <a:rPr lang="en-US" sz="1500" kern="1200"/>
            <a:t>Emergency versus urgent</a:t>
          </a:r>
        </a:p>
      </dsp:txBody>
      <dsp:txXfrm>
        <a:off x="0" y="4765459"/>
        <a:ext cx="6666833" cy="637875"/>
      </dsp:txXfrm>
    </dsp:sp>
    <dsp:sp modelId="{FBBDDC74-CE2E-4CB5-8BA7-B8FD85F8ED7C}">
      <dsp:nvSpPr>
        <dsp:cNvPr id="0" name=""/>
        <dsp:cNvSpPr/>
      </dsp:nvSpPr>
      <dsp:spPr>
        <a:xfrm>
          <a:off x="333341" y="4544060"/>
          <a:ext cx="4666783" cy="442800"/>
        </a:xfrm>
        <a:prstGeom prst="roundRect">
          <a:avLst/>
        </a:prstGeom>
        <a:gradFill rotWithShape="0">
          <a:gsLst>
            <a:gs pos="0">
              <a:schemeClr val="accent2">
                <a:hueOff val="-1455363"/>
                <a:satOff val="-83928"/>
                <a:lumOff val="8628"/>
                <a:alphaOff val="0"/>
                <a:satMod val="103000"/>
                <a:lumMod val="102000"/>
                <a:tint val="94000"/>
              </a:schemeClr>
            </a:gs>
            <a:gs pos="50000">
              <a:schemeClr val="accent2">
                <a:hueOff val="-1455363"/>
                <a:satOff val="-83928"/>
                <a:lumOff val="8628"/>
                <a:alphaOff val="0"/>
                <a:satMod val="110000"/>
                <a:lumMod val="100000"/>
                <a:shade val="100000"/>
              </a:schemeClr>
            </a:gs>
            <a:gs pos="100000">
              <a:schemeClr val="accent2">
                <a:hueOff val="-1455363"/>
                <a:satOff val="-83928"/>
                <a:lumOff val="8628"/>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6393" tIns="0" rIns="176393" bIns="0" numCol="1" spcCol="1270" anchor="ctr" anchorCtr="0">
          <a:noAutofit/>
        </a:bodyPr>
        <a:lstStyle/>
        <a:p>
          <a:pPr marL="0" lvl="0" indent="0" algn="l" defTabSz="666750">
            <a:lnSpc>
              <a:spcPct val="90000"/>
            </a:lnSpc>
            <a:spcBef>
              <a:spcPct val="0"/>
            </a:spcBef>
            <a:spcAft>
              <a:spcPct val="35000"/>
            </a:spcAft>
            <a:buNone/>
          </a:pPr>
          <a:r>
            <a:rPr lang="en-US" sz="1500" kern="1200"/>
            <a:t>Transfer process</a:t>
          </a:r>
        </a:p>
      </dsp:txBody>
      <dsp:txXfrm>
        <a:off x="354957" y="4565676"/>
        <a:ext cx="4623551" cy="399568"/>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90DC19-5DD6-B84C-95A3-D99DB22B4A6C}">
      <dsp:nvSpPr>
        <dsp:cNvPr id="0" name=""/>
        <dsp:cNvSpPr/>
      </dsp:nvSpPr>
      <dsp:spPr>
        <a:xfrm>
          <a:off x="0" y="675"/>
          <a:ext cx="6291714"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27D7D18-9816-0E4A-96EC-14FB1556BAD0}">
      <dsp:nvSpPr>
        <dsp:cNvPr id="0" name=""/>
        <dsp:cNvSpPr/>
      </dsp:nvSpPr>
      <dsp:spPr>
        <a:xfrm>
          <a:off x="0" y="675"/>
          <a:ext cx="6291714" cy="11058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US" sz="3100" kern="1200"/>
            <a:t>Change in Leadership – ED and OB</a:t>
          </a:r>
        </a:p>
      </dsp:txBody>
      <dsp:txXfrm>
        <a:off x="0" y="675"/>
        <a:ext cx="6291714" cy="1105876"/>
      </dsp:txXfrm>
    </dsp:sp>
    <dsp:sp modelId="{56A86DBD-ECD8-FD42-8B1D-8F1621276926}">
      <dsp:nvSpPr>
        <dsp:cNvPr id="0" name=""/>
        <dsp:cNvSpPr/>
      </dsp:nvSpPr>
      <dsp:spPr>
        <a:xfrm>
          <a:off x="0" y="1106552"/>
          <a:ext cx="6291714"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F30F2F3-A466-1148-8F34-CB97F9083278}">
      <dsp:nvSpPr>
        <dsp:cNvPr id="0" name=""/>
        <dsp:cNvSpPr/>
      </dsp:nvSpPr>
      <dsp:spPr>
        <a:xfrm>
          <a:off x="0" y="1106552"/>
          <a:ext cx="6291714" cy="11058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US" sz="3100" kern="1200"/>
            <a:t>Conflict between ED and OB</a:t>
          </a:r>
        </a:p>
      </dsp:txBody>
      <dsp:txXfrm>
        <a:off x="0" y="1106552"/>
        <a:ext cx="6291714" cy="1105876"/>
      </dsp:txXfrm>
    </dsp:sp>
    <dsp:sp modelId="{DB193BEC-5D8D-DA41-AD90-98F4CFBF57FE}">
      <dsp:nvSpPr>
        <dsp:cNvPr id="0" name=""/>
        <dsp:cNvSpPr/>
      </dsp:nvSpPr>
      <dsp:spPr>
        <a:xfrm>
          <a:off x="0" y="2212429"/>
          <a:ext cx="6291714"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B34ECA0-CD9A-E744-9AC3-B8394E47E769}">
      <dsp:nvSpPr>
        <dsp:cNvPr id="0" name=""/>
        <dsp:cNvSpPr/>
      </dsp:nvSpPr>
      <dsp:spPr>
        <a:xfrm>
          <a:off x="0" y="2212429"/>
          <a:ext cx="6291714" cy="11058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US" sz="3100" kern="1200"/>
            <a:t>Quality team has difficult time making it a priority</a:t>
          </a:r>
        </a:p>
      </dsp:txBody>
      <dsp:txXfrm>
        <a:off x="0" y="2212429"/>
        <a:ext cx="6291714" cy="1105876"/>
      </dsp:txXfrm>
    </dsp:sp>
    <dsp:sp modelId="{D34F483C-BFD5-1847-87C5-48A2063ED2A4}">
      <dsp:nvSpPr>
        <dsp:cNvPr id="0" name=""/>
        <dsp:cNvSpPr/>
      </dsp:nvSpPr>
      <dsp:spPr>
        <a:xfrm>
          <a:off x="0" y="3318305"/>
          <a:ext cx="6291714"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8462EE0-55B0-9E4B-8062-504450B5E409}">
      <dsp:nvSpPr>
        <dsp:cNvPr id="0" name=""/>
        <dsp:cNvSpPr/>
      </dsp:nvSpPr>
      <dsp:spPr>
        <a:xfrm>
          <a:off x="0" y="3318305"/>
          <a:ext cx="6291714" cy="11058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US" sz="3100" kern="1200"/>
            <a:t>ED providers and staff need education – no time</a:t>
          </a:r>
        </a:p>
      </dsp:txBody>
      <dsp:txXfrm>
        <a:off x="0" y="3318305"/>
        <a:ext cx="6291714" cy="1105876"/>
      </dsp:txXfrm>
    </dsp:sp>
    <dsp:sp modelId="{94925602-1714-7345-BD67-4531A797664B}">
      <dsp:nvSpPr>
        <dsp:cNvPr id="0" name=""/>
        <dsp:cNvSpPr/>
      </dsp:nvSpPr>
      <dsp:spPr>
        <a:xfrm>
          <a:off x="0" y="4424182"/>
          <a:ext cx="6291714"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CE424A1-F51E-E84E-9B0C-813D77600637}">
      <dsp:nvSpPr>
        <dsp:cNvPr id="0" name=""/>
        <dsp:cNvSpPr/>
      </dsp:nvSpPr>
      <dsp:spPr>
        <a:xfrm>
          <a:off x="0" y="4424182"/>
          <a:ext cx="6291714" cy="11058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US" sz="3100" kern="1200"/>
            <a:t>ED not screening for postpartum status</a:t>
          </a:r>
        </a:p>
      </dsp:txBody>
      <dsp:txXfrm>
        <a:off x="0" y="4424182"/>
        <a:ext cx="6291714" cy="110587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A6A03A-43D3-49C0-941C-EF28782B1C9C}">
      <dsp:nvSpPr>
        <dsp:cNvPr id="0" name=""/>
        <dsp:cNvSpPr/>
      </dsp:nvSpPr>
      <dsp:spPr>
        <a:xfrm>
          <a:off x="3953" y="57325"/>
          <a:ext cx="2377306" cy="950922"/>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None/>
          </a:pPr>
          <a:r>
            <a:rPr lang="en-US" sz="1900" b="1" kern="1200"/>
            <a:t>Care Capacity at Encounter</a:t>
          </a:r>
        </a:p>
      </dsp:txBody>
      <dsp:txXfrm>
        <a:off x="3953" y="57325"/>
        <a:ext cx="2377306" cy="950922"/>
      </dsp:txXfrm>
    </dsp:sp>
    <dsp:sp modelId="{C9A13F1E-46A1-4213-8D13-B0DAB5F42BB7}">
      <dsp:nvSpPr>
        <dsp:cNvPr id="0" name=""/>
        <dsp:cNvSpPr/>
      </dsp:nvSpPr>
      <dsp:spPr>
        <a:xfrm>
          <a:off x="3953" y="1008247"/>
          <a:ext cx="2377306" cy="3285765"/>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Char char="•"/>
          </a:pPr>
          <a:r>
            <a:rPr lang="en-US" sz="1900" kern="1200"/>
            <a:t>Reviews facility systems, structures, and available resources </a:t>
          </a:r>
          <a:r>
            <a:rPr lang="en-US" sz="1900" i="1" kern="1200"/>
            <a:t>at the time of care</a:t>
          </a:r>
          <a:endParaRPr lang="en-US" sz="1900" kern="1200"/>
        </a:p>
        <a:p>
          <a:pPr marL="171450" lvl="1" indent="-171450" algn="l" defTabSz="844550">
            <a:lnSpc>
              <a:spcPct val="90000"/>
            </a:lnSpc>
            <a:spcBef>
              <a:spcPct val="0"/>
            </a:spcBef>
            <a:spcAft>
              <a:spcPct val="15000"/>
            </a:spcAft>
            <a:buChar char="•"/>
          </a:pPr>
          <a:endParaRPr lang="en-US" sz="1900" kern="1200"/>
        </a:p>
        <a:p>
          <a:pPr marL="171450" lvl="1" indent="-171450" algn="l" defTabSz="844550">
            <a:lnSpc>
              <a:spcPct val="90000"/>
            </a:lnSpc>
            <a:spcBef>
              <a:spcPct val="0"/>
            </a:spcBef>
            <a:spcAft>
              <a:spcPct val="15000"/>
            </a:spcAft>
            <a:buChar char="•"/>
          </a:pPr>
          <a:r>
            <a:rPr lang="en-US" sz="1900" kern="1200"/>
            <a:t>Completed by a person familiar with unit capacity, such as an ED nurse leader</a:t>
          </a:r>
        </a:p>
      </dsp:txBody>
      <dsp:txXfrm>
        <a:off x="3953" y="1008247"/>
        <a:ext cx="2377306" cy="3285765"/>
      </dsp:txXfrm>
    </dsp:sp>
    <dsp:sp modelId="{F69D8417-1FEE-4736-B5F2-D73C60102463}">
      <dsp:nvSpPr>
        <dsp:cNvPr id="0" name=""/>
        <dsp:cNvSpPr/>
      </dsp:nvSpPr>
      <dsp:spPr>
        <a:xfrm>
          <a:off x="2714082" y="57325"/>
          <a:ext cx="2377306" cy="950922"/>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None/>
          </a:pPr>
          <a:r>
            <a:rPr lang="en-US" sz="1900" b="1" kern="1200"/>
            <a:t>Chart Abstraction</a:t>
          </a:r>
        </a:p>
      </dsp:txBody>
      <dsp:txXfrm>
        <a:off x="2714082" y="57325"/>
        <a:ext cx="2377306" cy="950922"/>
      </dsp:txXfrm>
    </dsp:sp>
    <dsp:sp modelId="{AB0F5B55-6FE5-427C-B023-2EFC8423CCC9}">
      <dsp:nvSpPr>
        <dsp:cNvPr id="0" name=""/>
        <dsp:cNvSpPr/>
      </dsp:nvSpPr>
      <dsp:spPr>
        <a:xfrm>
          <a:off x="2714082" y="1008247"/>
          <a:ext cx="2377306" cy="3285765"/>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Char char="•"/>
          </a:pPr>
          <a:r>
            <a:rPr lang="en-US" sz="1900" kern="1200"/>
            <a:t>Reviews and gathers details of patient care</a:t>
          </a:r>
        </a:p>
        <a:p>
          <a:pPr marL="171450" lvl="1" indent="-171450" algn="l" defTabSz="844550">
            <a:lnSpc>
              <a:spcPct val="90000"/>
            </a:lnSpc>
            <a:spcBef>
              <a:spcPct val="0"/>
            </a:spcBef>
            <a:spcAft>
              <a:spcPct val="15000"/>
            </a:spcAft>
            <a:buChar char="•"/>
          </a:pPr>
          <a:endParaRPr lang="en-US" sz="1900" kern="1200"/>
        </a:p>
        <a:p>
          <a:pPr marL="171450" lvl="1" indent="-171450" algn="l" defTabSz="844550">
            <a:lnSpc>
              <a:spcPct val="90000"/>
            </a:lnSpc>
            <a:spcBef>
              <a:spcPct val="0"/>
            </a:spcBef>
            <a:spcAft>
              <a:spcPct val="15000"/>
            </a:spcAft>
            <a:buChar char="•"/>
          </a:pPr>
          <a:r>
            <a:rPr lang="en-US" sz="1900" kern="1200"/>
            <a:t>Completed by a nurse abstractor or someone with both clinical knowledge and EMR navigation experience</a:t>
          </a:r>
        </a:p>
      </dsp:txBody>
      <dsp:txXfrm>
        <a:off x="2714082" y="1008247"/>
        <a:ext cx="2377306" cy="3285765"/>
      </dsp:txXfrm>
    </dsp:sp>
    <dsp:sp modelId="{705F5B53-CB81-4FEA-A4D1-5369E1F68AF0}">
      <dsp:nvSpPr>
        <dsp:cNvPr id="0" name=""/>
        <dsp:cNvSpPr/>
      </dsp:nvSpPr>
      <dsp:spPr>
        <a:xfrm>
          <a:off x="5424211" y="57325"/>
          <a:ext cx="2377306" cy="950922"/>
        </a:xfrm>
        <a:prstGeom prst="rect">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None/>
          </a:pPr>
          <a:r>
            <a:rPr lang="en-US" sz="1900" b="1" kern="1200"/>
            <a:t>Review of Care*</a:t>
          </a:r>
        </a:p>
      </dsp:txBody>
      <dsp:txXfrm>
        <a:off x="5424211" y="57325"/>
        <a:ext cx="2377306" cy="950922"/>
      </dsp:txXfrm>
    </dsp:sp>
    <dsp:sp modelId="{61B04A1B-17F7-452B-9C18-C5C007B5617A}">
      <dsp:nvSpPr>
        <dsp:cNvPr id="0" name=""/>
        <dsp:cNvSpPr/>
      </dsp:nvSpPr>
      <dsp:spPr>
        <a:xfrm>
          <a:off x="5424211" y="1008247"/>
          <a:ext cx="2377306" cy="3285765"/>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Char char="•"/>
          </a:pPr>
          <a:r>
            <a:rPr lang="en-US" sz="1900" kern="1200"/>
            <a:t>Reviews all factors from previous 2 steps to assess quality of care</a:t>
          </a:r>
        </a:p>
        <a:p>
          <a:pPr marL="171450" lvl="1" indent="-171450" algn="l" defTabSz="844550">
            <a:lnSpc>
              <a:spcPct val="90000"/>
            </a:lnSpc>
            <a:spcBef>
              <a:spcPct val="0"/>
            </a:spcBef>
            <a:spcAft>
              <a:spcPct val="15000"/>
            </a:spcAft>
            <a:buChar char="•"/>
          </a:pPr>
          <a:endParaRPr lang="en-US" sz="1900" kern="1200"/>
        </a:p>
        <a:p>
          <a:pPr marL="171450" lvl="1" indent="-171450" algn="l" defTabSz="844550">
            <a:lnSpc>
              <a:spcPct val="90000"/>
            </a:lnSpc>
            <a:spcBef>
              <a:spcPct val="0"/>
            </a:spcBef>
            <a:spcAft>
              <a:spcPct val="15000"/>
            </a:spcAft>
            <a:buChar char="•"/>
          </a:pPr>
          <a:r>
            <a:rPr lang="en-US" sz="1900" kern="1200"/>
            <a:t>Completed by a provider with the ability to review and assess care</a:t>
          </a:r>
        </a:p>
      </dsp:txBody>
      <dsp:txXfrm>
        <a:off x="5424211" y="1008247"/>
        <a:ext cx="2377306" cy="3285765"/>
      </dsp:txXfrm>
    </dsp:sp>
    <dsp:sp modelId="{CF38F543-E69A-40E6-B4E1-5E55AADCF1D7}">
      <dsp:nvSpPr>
        <dsp:cNvPr id="0" name=""/>
        <dsp:cNvSpPr/>
      </dsp:nvSpPr>
      <dsp:spPr>
        <a:xfrm>
          <a:off x="8134340" y="57325"/>
          <a:ext cx="2377306" cy="950922"/>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None/>
          </a:pPr>
          <a:r>
            <a:rPr lang="en-US" sz="1900" b="1" kern="1200"/>
            <a:t>Summary, Recommendations, and Action Planning</a:t>
          </a:r>
        </a:p>
      </dsp:txBody>
      <dsp:txXfrm>
        <a:off x="8134340" y="57325"/>
        <a:ext cx="2377306" cy="950922"/>
      </dsp:txXfrm>
    </dsp:sp>
    <dsp:sp modelId="{68FF6348-DB0A-40E7-A823-81D444771399}">
      <dsp:nvSpPr>
        <dsp:cNvPr id="0" name=""/>
        <dsp:cNvSpPr/>
      </dsp:nvSpPr>
      <dsp:spPr>
        <a:xfrm>
          <a:off x="8134340" y="1008247"/>
          <a:ext cx="2377306" cy="3285765"/>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Char char="•"/>
          </a:pPr>
          <a:r>
            <a:rPr lang="en-US" sz="1900" b="0" kern="1200"/>
            <a:t>Generates recommendations and next steps for improving quality of care</a:t>
          </a:r>
        </a:p>
        <a:p>
          <a:pPr marL="171450" lvl="1" indent="-171450" algn="l" defTabSz="844550">
            <a:lnSpc>
              <a:spcPct val="90000"/>
            </a:lnSpc>
            <a:spcBef>
              <a:spcPct val="0"/>
            </a:spcBef>
            <a:spcAft>
              <a:spcPct val="15000"/>
            </a:spcAft>
            <a:buChar char="•"/>
          </a:pPr>
          <a:endParaRPr lang="en-US" sz="1900" b="0" kern="1200"/>
        </a:p>
        <a:p>
          <a:pPr marL="171450" lvl="1" indent="-171450" algn="l" defTabSz="844550">
            <a:lnSpc>
              <a:spcPct val="90000"/>
            </a:lnSpc>
            <a:spcBef>
              <a:spcPct val="0"/>
            </a:spcBef>
            <a:spcAft>
              <a:spcPct val="15000"/>
            </a:spcAft>
            <a:buChar char="•"/>
          </a:pPr>
          <a:r>
            <a:rPr lang="en-US" sz="1900" b="0" kern="1200"/>
            <a:t>Completed by a provider with authority to review and recommend changes to care</a:t>
          </a:r>
        </a:p>
      </dsp:txBody>
      <dsp:txXfrm>
        <a:off x="8134340" y="1008247"/>
        <a:ext cx="2377306" cy="328576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ED2835-1B3D-430C-8FA9-9D98EDF510E8}">
      <dsp:nvSpPr>
        <dsp:cNvPr id="0" name=""/>
        <dsp:cNvSpPr/>
      </dsp:nvSpPr>
      <dsp:spPr>
        <a:xfrm>
          <a:off x="0" y="531"/>
          <a:ext cx="10515600" cy="1244702"/>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6375FC1-A3B2-4AEC-A62B-082677A44E73}">
      <dsp:nvSpPr>
        <dsp:cNvPr id="0" name=""/>
        <dsp:cNvSpPr/>
      </dsp:nvSpPr>
      <dsp:spPr>
        <a:xfrm>
          <a:off x="376522" y="280590"/>
          <a:ext cx="684586" cy="684586"/>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630FCBC-8E34-4B66-B2EA-D127B3FAB489}">
      <dsp:nvSpPr>
        <dsp:cNvPr id="0" name=""/>
        <dsp:cNvSpPr/>
      </dsp:nvSpPr>
      <dsp:spPr>
        <a:xfrm>
          <a:off x="1437631" y="531"/>
          <a:ext cx="9077968" cy="12447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731" tIns="131731" rIns="131731" bIns="131731" numCol="1" spcCol="1270" anchor="ctr" anchorCtr="0">
          <a:noAutofit/>
        </a:bodyPr>
        <a:lstStyle/>
        <a:p>
          <a:pPr marL="0" lvl="0" indent="0" algn="l" defTabSz="1111250">
            <a:lnSpc>
              <a:spcPct val="90000"/>
            </a:lnSpc>
            <a:spcBef>
              <a:spcPct val="0"/>
            </a:spcBef>
            <a:spcAft>
              <a:spcPct val="35000"/>
            </a:spcAft>
            <a:buNone/>
          </a:pPr>
          <a:r>
            <a:rPr lang="en-US" sz="2500" kern="1200"/>
            <a:t>Multistep review process enables a comprehensive review of care</a:t>
          </a:r>
        </a:p>
      </dsp:txBody>
      <dsp:txXfrm>
        <a:off x="1437631" y="531"/>
        <a:ext cx="9077968" cy="1244702"/>
      </dsp:txXfrm>
    </dsp:sp>
    <dsp:sp modelId="{A6B85D0A-3A11-4B90-86A4-D56761D2E27B}">
      <dsp:nvSpPr>
        <dsp:cNvPr id="0" name=""/>
        <dsp:cNvSpPr/>
      </dsp:nvSpPr>
      <dsp:spPr>
        <a:xfrm>
          <a:off x="0" y="1556410"/>
          <a:ext cx="10515600" cy="1244702"/>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06A7FE4-ED85-474B-AE1F-0127D462E395}">
      <dsp:nvSpPr>
        <dsp:cNvPr id="0" name=""/>
        <dsp:cNvSpPr/>
      </dsp:nvSpPr>
      <dsp:spPr>
        <a:xfrm>
          <a:off x="376522" y="1836468"/>
          <a:ext cx="684586" cy="684586"/>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F99E4EA-81DB-46E5-B4B4-AA2A52EDEC40}">
      <dsp:nvSpPr>
        <dsp:cNvPr id="0" name=""/>
        <dsp:cNvSpPr/>
      </dsp:nvSpPr>
      <dsp:spPr>
        <a:xfrm>
          <a:off x="1437631" y="1556410"/>
          <a:ext cx="9077968" cy="12447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731" tIns="131731" rIns="131731" bIns="131731" numCol="1" spcCol="1270" anchor="ctr" anchorCtr="0">
          <a:noAutofit/>
        </a:bodyPr>
        <a:lstStyle/>
        <a:p>
          <a:pPr marL="0" lvl="0" indent="0" algn="l" defTabSz="1111250">
            <a:lnSpc>
              <a:spcPct val="90000"/>
            </a:lnSpc>
            <a:spcBef>
              <a:spcPct val="0"/>
            </a:spcBef>
            <a:spcAft>
              <a:spcPct val="35000"/>
            </a:spcAft>
            <a:buNone/>
          </a:pPr>
          <a:r>
            <a:rPr lang="en-US" sz="2500" kern="1200"/>
            <a:t>Supports review by providers and staff who may not regularly care for pregnant and postpartum people</a:t>
          </a:r>
        </a:p>
      </dsp:txBody>
      <dsp:txXfrm>
        <a:off x="1437631" y="1556410"/>
        <a:ext cx="9077968" cy="1244702"/>
      </dsp:txXfrm>
    </dsp:sp>
    <dsp:sp modelId="{0205A283-4F3E-4317-806A-A4A7E0730F81}">
      <dsp:nvSpPr>
        <dsp:cNvPr id="0" name=""/>
        <dsp:cNvSpPr/>
      </dsp:nvSpPr>
      <dsp:spPr>
        <a:xfrm>
          <a:off x="0" y="3112289"/>
          <a:ext cx="10515600" cy="1244702"/>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28B1168-61AF-4A72-A99E-3601EB452E5E}">
      <dsp:nvSpPr>
        <dsp:cNvPr id="0" name=""/>
        <dsp:cNvSpPr/>
      </dsp:nvSpPr>
      <dsp:spPr>
        <a:xfrm>
          <a:off x="376522" y="3392347"/>
          <a:ext cx="684586" cy="684586"/>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90468A0-8D5D-4106-BEEA-75CC408DECFB}">
      <dsp:nvSpPr>
        <dsp:cNvPr id="0" name=""/>
        <dsp:cNvSpPr/>
      </dsp:nvSpPr>
      <dsp:spPr>
        <a:xfrm>
          <a:off x="1437631" y="3112289"/>
          <a:ext cx="9077968" cy="12447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731" tIns="131731" rIns="131731" bIns="131731" numCol="1" spcCol="1270" anchor="ctr" anchorCtr="0">
          <a:noAutofit/>
        </a:bodyPr>
        <a:lstStyle/>
        <a:p>
          <a:pPr marL="0" lvl="0" indent="0" algn="l" defTabSz="1111250">
            <a:lnSpc>
              <a:spcPct val="90000"/>
            </a:lnSpc>
            <a:spcBef>
              <a:spcPct val="0"/>
            </a:spcBef>
            <a:spcAft>
              <a:spcPct val="35000"/>
            </a:spcAft>
            <a:buNone/>
          </a:pPr>
          <a:r>
            <a:rPr lang="en-US" sz="2500" kern="1200"/>
            <a:t>As teams become more familiar with assessing care, opportunities to streamline</a:t>
          </a:r>
        </a:p>
      </dsp:txBody>
      <dsp:txXfrm>
        <a:off x="1437631" y="3112289"/>
        <a:ext cx="9077968" cy="124470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7E936E-1BBF-4896-A3F7-2139CD5A9255}">
      <dsp:nvSpPr>
        <dsp:cNvPr id="0" name=""/>
        <dsp:cNvSpPr/>
      </dsp:nvSpPr>
      <dsp:spPr>
        <a:xfrm>
          <a:off x="0" y="524133"/>
          <a:ext cx="2918936" cy="1853524"/>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201A610-95F6-4A6D-9C9C-752A675FBF32}">
      <dsp:nvSpPr>
        <dsp:cNvPr id="0" name=""/>
        <dsp:cNvSpPr/>
      </dsp:nvSpPr>
      <dsp:spPr>
        <a:xfrm>
          <a:off x="324326" y="832243"/>
          <a:ext cx="2918936" cy="1853524"/>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a:t>The patient is triaged as an ESI 5</a:t>
          </a:r>
        </a:p>
      </dsp:txBody>
      <dsp:txXfrm>
        <a:off x="378614" y="886531"/>
        <a:ext cx="2810360" cy="1744948"/>
      </dsp:txXfrm>
    </dsp:sp>
    <dsp:sp modelId="{91FE2C03-A84E-4DD6-B007-A9DC60A1C0EE}">
      <dsp:nvSpPr>
        <dsp:cNvPr id="0" name=""/>
        <dsp:cNvSpPr/>
      </dsp:nvSpPr>
      <dsp:spPr>
        <a:xfrm>
          <a:off x="3567588" y="524133"/>
          <a:ext cx="2918936" cy="1853524"/>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1F7C1CA-8E58-4B90-B7E6-7C333AEF9A39}">
      <dsp:nvSpPr>
        <dsp:cNvPr id="0" name=""/>
        <dsp:cNvSpPr/>
      </dsp:nvSpPr>
      <dsp:spPr>
        <a:xfrm>
          <a:off x="3891915" y="832243"/>
          <a:ext cx="2918936" cy="1853524"/>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a:t>Sent to fast track</a:t>
          </a:r>
        </a:p>
      </dsp:txBody>
      <dsp:txXfrm>
        <a:off x="3946203" y="886531"/>
        <a:ext cx="2810360" cy="1744948"/>
      </dsp:txXfrm>
    </dsp:sp>
    <dsp:sp modelId="{59E68069-950B-4E7A-9C1C-5823BE8CC99A}">
      <dsp:nvSpPr>
        <dsp:cNvPr id="0" name=""/>
        <dsp:cNvSpPr/>
      </dsp:nvSpPr>
      <dsp:spPr>
        <a:xfrm>
          <a:off x="7135177" y="524133"/>
          <a:ext cx="2918936" cy="1853524"/>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B10C1A8-2E7B-4853-89DD-3FE668CBF718}">
      <dsp:nvSpPr>
        <dsp:cNvPr id="0" name=""/>
        <dsp:cNvSpPr/>
      </dsp:nvSpPr>
      <dsp:spPr>
        <a:xfrm>
          <a:off x="7459503" y="832243"/>
          <a:ext cx="2918936" cy="1853524"/>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a:t>Provider prescribes oral fluids, acetaminophen 1 gm, and discharge</a:t>
          </a:r>
        </a:p>
      </dsp:txBody>
      <dsp:txXfrm>
        <a:off x="7513791" y="886531"/>
        <a:ext cx="2810360" cy="174494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25BE4A-A0CF-44C5-8098-757D0A9E3581}">
      <dsp:nvSpPr>
        <dsp:cNvPr id="0" name=""/>
        <dsp:cNvSpPr/>
      </dsp:nvSpPr>
      <dsp:spPr>
        <a:xfrm>
          <a:off x="0" y="708097"/>
          <a:ext cx="10515600" cy="1307257"/>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469770C-1ABD-49F9-AD68-EC93DFC6B7E7}">
      <dsp:nvSpPr>
        <dsp:cNvPr id="0" name=""/>
        <dsp:cNvSpPr/>
      </dsp:nvSpPr>
      <dsp:spPr>
        <a:xfrm>
          <a:off x="395445" y="1002230"/>
          <a:ext cx="718991" cy="718991"/>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E2D5CF4-3A72-44CD-9CF0-63242DE3A873}">
      <dsp:nvSpPr>
        <dsp:cNvPr id="0" name=""/>
        <dsp:cNvSpPr/>
      </dsp:nvSpPr>
      <dsp:spPr>
        <a:xfrm>
          <a:off x="1509882" y="708097"/>
          <a:ext cx="9005717" cy="13072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351" tIns="138351" rIns="138351" bIns="138351" numCol="1" spcCol="1270" anchor="ctr" anchorCtr="0">
          <a:noAutofit/>
        </a:bodyPr>
        <a:lstStyle/>
        <a:p>
          <a:pPr marL="0" lvl="0" indent="0" algn="l" defTabSz="1066800">
            <a:lnSpc>
              <a:spcPct val="90000"/>
            </a:lnSpc>
            <a:spcBef>
              <a:spcPct val="0"/>
            </a:spcBef>
            <a:spcAft>
              <a:spcPct val="35000"/>
            </a:spcAft>
            <a:buNone/>
          </a:pPr>
          <a:r>
            <a:rPr lang="en-US" sz="2400" kern="1200"/>
            <a:t>The hospital is in an area where the OB unit closed and merged with another hospital 30 miles away; the L&amp;D nurses mostly moved with the unit.</a:t>
          </a:r>
        </a:p>
      </dsp:txBody>
      <dsp:txXfrm>
        <a:off x="1509882" y="708097"/>
        <a:ext cx="9005717" cy="1307257"/>
      </dsp:txXfrm>
    </dsp:sp>
    <dsp:sp modelId="{64B1C162-9B78-4F20-9DFC-B267C2944C75}">
      <dsp:nvSpPr>
        <dsp:cNvPr id="0" name=""/>
        <dsp:cNvSpPr/>
      </dsp:nvSpPr>
      <dsp:spPr>
        <a:xfrm>
          <a:off x="0" y="2342169"/>
          <a:ext cx="10515600" cy="1307257"/>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91C04EF-FB74-4FC8-8282-1E292B7A083C}">
      <dsp:nvSpPr>
        <dsp:cNvPr id="0" name=""/>
        <dsp:cNvSpPr/>
      </dsp:nvSpPr>
      <dsp:spPr>
        <a:xfrm>
          <a:off x="395445" y="2636302"/>
          <a:ext cx="718991" cy="718991"/>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99E8F4E-D6DA-4217-A02C-01A1F041C45A}">
      <dsp:nvSpPr>
        <dsp:cNvPr id="0" name=""/>
        <dsp:cNvSpPr/>
      </dsp:nvSpPr>
      <dsp:spPr>
        <a:xfrm>
          <a:off x="1509882" y="2342169"/>
          <a:ext cx="9005717" cy="13072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351" tIns="138351" rIns="138351" bIns="138351" numCol="1" spcCol="1270" anchor="ctr" anchorCtr="0">
          <a:noAutofit/>
        </a:bodyPr>
        <a:lstStyle/>
        <a:p>
          <a:pPr marL="0" lvl="0" indent="0" algn="l" defTabSz="1066800">
            <a:lnSpc>
              <a:spcPct val="90000"/>
            </a:lnSpc>
            <a:spcBef>
              <a:spcPct val="0"/>
            </a:spcBef>
            <a:spcAft>
              <a:spcPct val="35000"/>
            </a:spcAft>
            <a:buNone/>
          </a:pPr>
          <a:r>
            <a:rPr lang="en-US" sz="2400" kern="1200"/>
            <a:t>Because there is no OB unit in the hospital, the provider recommends that the patient keep their OB appointment in a few days.</a:t>
          </a:r>
        </a:p>
      </dsp:txBody>
      <dsp:txXfrm>
        <a:off x="1509882" y="2342169"/>
        <a:ext cx="9005717" cy="130725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32A5F3-67D7-47F9-B897-6FD2AAFA6F90}">
      <dsp:nvSpPr>
        <dsp:cNvPr id="0" name=""/>
        <dsp:cNvSpPr/>
      </dsp:nvSpPr>
      <dsp:spPr>
        <a:xfrm>
          <a:off x="0" y="985549"/>
          <a:ext cx="6666833" cy="527670"/>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t>6 hours later, the patient returns via EMS with seizures</a:t>
          </a:r>
        </a:p>
      </dsp:txBody>
      <dsp:txXfrm>
        <a:off x="25759" y="1011308"/>
        <a:ext cx="6615315" cy="476152"/>
      </dsp:txXfrm>
    </dsp:sp>
    <dsp:sp modelId="{F0346D29-32CD-4E36-B648-3283A021FB23}">
      <dsp:nvSpPr>
        <dsp:cNvPr id="0" name=""/>
        <dsp:cNvSpPr/>
      </dsp:nvSpPr>
      <dsp:spPr>
        <a:xfrm>
          <a:off x="0" y="1576579"/>
          <a:ext cx="6666833" cy="527670"/>
        </a:xfrm>
        <a:prstGeom prst="roundRect">
          <a:avLst/>
        </a:prstGeom>
        <a:gradFill rotWithShape="0">
          <a:gsLst>
            <a:gs pos="0">
              <a:schemeClr val="accent5">
                <a:hueOff val="-1351709"/>
                <a:satOff val="-3484"/>
                <a:lumOff val="-2353"/>
                <a:alphaOff val="0"/>
                <a:satMod val="103000"/>
                <a:lumMod val="102000"/>
                <a:tint val="94000"/>
              </a:schemeClr>
            </a:gs>
            <a:gs pos="50000">
              <a:schemeClr val="accent5">
                <a:hueOff val="-1351709"/>
                <a:satOff val="-3484"/>
                <a:lumOff val="-2353"/>
                <a:alphaOff val="0"/>
                <a:satMod val="110000"/>
                <a:lumMod val="100000"/>
                <a:shade val="100000"/>
              </a:schemeClr>
            </a:gs>
            <a:gs pos="100000">
              <a:schemeClr val="accent5">
                <a:hueOff val="-1351709"/>
                <a:satOff val="-3484"/>
                <a:lumOff val="-2353"/>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t>Patient is given Keppra</a:t>
          </a:r>
        </a:p>
      </dsp:txBody>
      <dsp:txXfrm>
        <a:off x="25759" y="1602338"/>
        <a:ext cx="6615315" cy="476152"/>
      </dsp:txXfrm>
    </dsp:sp>
    <dsp:sp modelId="{67ACB8BE-D778-4D33-970F-443567EDF492}">
      <dsp:nvSpPr>
        <dsp:cNvPr id="0" name=""/>
        <dsp:cNvSpPr/>
      </dsp:nvSpPr>
      <dsp:spPr>
        <a:xfrm>
          <a:off x="0" y="2167610"/>
          <a:ext cx="6666833" cy="527670"/>
        </a:xfrm>
        <a:prstGeom prst="roundRect">
          <a:avLst/>
        </a:prstGeom>
        <a:gradFill rotWithShape="0">
          <a:gsLst>
            <a:gs pos="0">
              <a:schemeClr val="accent5">
                <a:hueOff val="-2703417"/>
                <a:satOff val="-6968"/>
                <a:lumOff val="-4706"/>
                <a:alphaOff val="0"/>
                <a:satMod val="103000"/>
                <a:lumMod val="102000"/>
                <a:tint val="94000"/>
              </a:schemeClr>
            </a:gs>
            <a:gs pos="50000">
              <a:schemeClr val="accent5">
                <a:hueOff val="-2703417"/>
                <a:satOff val="-6968"/>
                <a:lumOff val="-4706"/>
                <a:alphaOff val="0"/>
                <a:satMod val="110000"/>
                <a:lumMod val="100000"/>
                <a:shade val="100000"/>
              </a:schemeClr>
            </a:gs>
            <a:gs pos="100000">
              <a:schemeClr val="accent5">
                <a:hueOff val="-2703417"/>
                <a:satOff val="-6968"/>
                <a:lumOff val="-4706"/>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t>Head CT</a:t>
          </a:r>
        </a:p>
      </dsp:txBody>
      <dsp:txXfrm>
        <a:off x="25759" y="2193369"/>
        <a:ext cx="6615315" cy="476152"/>
      </dsp:txXfrm>
    </dsp:sp>
    <dsp:sp modelId="{8BB9B08C-1020-43E9-B003-A04644D6C764}">
      <dsp:nvSpPr>
        <dsp:cNvPr id="0" name=""/>
        <dsp:cNvSpPr/>
      </dsp:nvSpPr>
      <dsp:spPr>
        <a:xfrm>
          <a:off x="0" y="2758640"/>
          <a:ext cx="6666833" cy="527670"/>
        </a:xfrm>
        <a:prstGeom prst="roundRect">
          <a:avLst/>
        </a:prstGeom>
        <a:gradFill rotWithShape="0">
          <a:gsLst>
            <a:gs pos="0">
              <a:schemeClr val="accent5">
                <a:hueOff val="-4055126"/>
                <a:satOff val="-10451"/>
                <a:lumOff val="-7059"/>
                <a:alphaOff val="0"/>
                <a:satMod val="103000"/>
                <a:lumMod val="102000"/>
                <a:tint val="94000"/>
              </a:schemeClr>
            </a:gs>
            <a:gs pos="50000">
              <a:schemeClr val="accent5">
                <a:hueOff val="-4055126"/>
                <a:satOff val="-10451"/>
                <a:lumOff val="-7059"/>
                <a:alphaOff val="0"/>
                <a:satMod val="110000"/>
                <a:lumMod val="100000"/>
                <a:shade val="100000"/>
              </a:schemeClr>
            </a:gs>
            <a:gs pos="100000">
              <a:schemeClr val="accent5">
                <a:hueOff val="-4055126"/>
                <a:satOff val="-10451"/>
                <a:lumOff val="-7059"/>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t>Labs show elevated LFTS, decreased platelets</a:t>
          </a:r>
        </a:p>
      </dsp:txBody>
      <dsp:txXfrm>
        <a:off x="25759" y="2784399"/>
        <a:ext cx="6615315" cy="476152"/>
      </dsp:txXfrm>
    </dsp:sp>
    <dsp:sp modelId="{B64E0F76-7FFF-48F8-8276-E8C4E004B3CB}">
      <dsp:nvSpPr>
        <dsp:cNvPr id="0" name=""/>
        <dsp:cNvSpPr/>
      </dsp:nvSpPr>
      <dsp:spPr>
        <a:xfrm>
          <a:off x="0" y="3349670"/>
          <a:ext cx="6666833" cy="527670"/>
        </a:xfrm>
        <a:prstGeom prst="roundRect">
          <a:avLst/>
        </a:prstGeom>
        <a:gradFill rotWithShape="0">
          <a:gsLst>
            <a:gs pos="0">
              <a:schemeClr val="accent5">
                <a:hueOff val="-5406834"/>
                <a:satOff val="-13935"/>
                <a:lumOff val="-9412"/>
                <a:alphaOff val="0"/>
                <a:satMod val="103000"/>
                <a:lumMod val="102000"/>
                <a:tint val="94000"/>
              </a:schemeClr>
            </a:gs>
            <a:gs pos="50000">
              <a:schemeClr val="accent5">
                <a:hueOff val="-5406834"/>
                <a:satOff val="-13935"/>
                <a:lumOff val="-9412"/>
                <a:alphaOff val="0"/>
                <a:satMod val="110000"/>
                <a:lumMod val="100000"/>
                <a:shade val="100000"/>
              </a:schemeClr>
            </a:gs>
            <a:gs pos="100000">
              <a:schemeClr val="accent5">
                <a:hueOff val="-5406834"/>
                <a:satOff val="-13935"/>
                <a:lumOff val="-9412"/>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t>Patient goes into DIC</a:t>
          </a:r>
        </a:p>
      </dsp:txBody>
      <dsp:txXfrm>
        <a:off x="25759" y="3375429"/>
        <a:ext cx="6615315" cy="476152"/>
      </dsp:txXfrm>
    </dsp:sp>
    <dsp:sp modelId="{B400727F-F4BE-4CAF-A2E8-C5C467E6E5C6}">
      <dsp:nvSpPr>
        <dsp:cNvPr id="0" name=""/>
        <dsp:cNvSpPr/>
      </dsp:nvSpPr>
      <dsp:spPr>
        <a:xfrm>
          <a:off x="0" y="3940700"/>
          <a:ext cx="6666833" cy="527670"/>
        </a:xfrm>
        <a:prstGeom prst="roundRect">
          <a:avLst/>
        </a:prstGeom>
        <a:gradFill rotWithShape="0">
          <a:gsLst>
            <a:gs pos="0">
              <a:schemeClr val="accent5">
                <a:hueOff val="-6758543"/>
                <a:satOff val="-17419"/>
                <a:lumOff val="-11765"/>
                <a:alphaOff val="0"/>
                <a:satMod val="103000"/>
                <a:lumMod val="102000"/>
                <a:tint val="94000"/>
              </a:schemeClr>
            </a:gs>
            <a:gs pos="50000">
              <a:schemeClr val="accent5">
                <a:hueOff val="-6758543"/>
                <a:satOff val="-17419"/>
                <a:lumOff val="-11765"/>
                <a:alphaOff val="0"/>
                <a:satMod val="110000"/>
                <a:lumMod val="100000"/>
                <a:shade val="100000"/>
              </a:schemeClr>
            </a:gs>
            <a:gs pos="100000">
              <a:schemeClr val="accent5">
                <a:hueOff val="-6758543"/>
                <a:satOff val="-17419"/>
                <a:lumOff val="-11765"/>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t>Dies in ED</a:t>
          </a:r>
        </a:p>
      </dsp:txBody>
      <dsp:txXfrm>
        <a:off x="25759" y="3966459"/>
        <a:ext cx="6615315" cy="47615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4285A6-9668-4BE1-81BB-31A526DB6C14}">
      <dsp:nvSpPr>
        <dsp:cNvPr id="0" name=""/>
        <dsp:cNvSpPr/>
      </dsp:nvSpPr>
      <dsp:spPr>
        <a:xfrm>
          <a:off x="0" y="18741"/>
          <a:ext cx="6666833" cy="2663578"/>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a:t>Was this patient pregnant, or have they been pregnant in the last 12 months? (Yes/No)</a:t>
          </a:r>
        </a:p>
      </dsp:txBody>
      <dsp:txXfrm>
        <a:off x="130025" y="148766"/>
        <a:ext cx="6406783" cy="2403528"/>
      </dsp:txXfrm>
    </dsp:sp>
    <dsp:sp modelId="{5FFA811C-64C8-4A92-965A-C4D8705FD39C}">
      <dsp:nvSpPr>
        <dsp:cNvPr id="0" name=""/>
        <dsp:cNvSpPr/>
      </dsp:nvSpPr>
      <dsp:spPr>
        <a:xfrm>
          <a:off x="0" y="2771600"/>
          <a:ext cx="6666833" cy="2663578"/>
        </a:xfrm>
        <a:prstGeom prst="roundRect">
          <a:avLst/>
        </a:prstGeom>
        <a:gradFill rotWithShape="0">
          <a:gsLst>
            <a:gs pos="0">
              <a:schemeClr val="accent5">
                <a:hueOff val="-6758543"/>
                <a:satOff val="-17419"/>
                <a:lumOff val="-11765"/>
                <a:alphaOff val="0"/>
                <a:satMod val="103000"/>
                <a:lumMod val="102000"/>
                <a:tint val="94000"/>
              </a:schemeClr>
            </a:gs>
            <a:gs pos="50000">
              <a:schemeClr val="accent5">
                <a:hueOff val="-6758543"/>
                <a:satOff val="-17419"/>
                <a:lumOff val="-11765"/>
                <a:alphaOff val="0"/>
                <a:satMod val="110000"/>
                <a:lumMod val="100000"/>
                <a:shade val="100000"/>
              </a:schemeClr>
            </a:gs>
            <a:gs pos="100000">
              <a:schemeClr val="accent5">
                <a:hueOff val="-6758543"/>
                <a:satOff val="-17419"/>
                <a:lumOff val="-11765"/>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a:t>Was the patient’s presenting concern associated with or potentially exacerbated by pregnancy? This may also include concerns about mental health or substance use. (Yes/No)</a:t>
          </a:r>
        </a:p>
      </dsp:txBody>
      <dsp:txXfrm>
        <a:off x="130025" y="2901625"/>
        <a:ext cx="6406783" cy="240352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391205-D647-49AB-93D2-4EA801349CB9}">
      <dsp:nvSpPr>
        <dsp:cNvPr id="0" name=""/>
        <dsp:cNvSpPr/>
      </dsp:nvSpPr>
      <dsp:spPr>
        <a:xfrm>
          <a:off x="0" y="324859"/>
          <a:ext cx="6666833" cy="428400"/>
        </a:xfrm>
        <a:prstGeom prst="rect">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B6B820FA-2AD7-43BF-9395-0DB66CCDB166}">
      <dsp:nvSpPr>
        <dsp:cNvPr id="0" name=""/>
        <dsp:cNvSpPr/>
      </dsp:nvSpPr>
      <dsp:spPr>
        <a:xfrm>
          <a:off x="333341" y="73939"/>
          <a:ext cx="4666783" cy="501840"/>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6393" tIns="0" rIns="176393" bIns="0" numCol="1" spcCol="1270" anchor="ctr" anchorCtr="0">
          <a:noAutofit/>
        </a:bodyPr>
        <a:lstStyle/>
        <a:p>
          <a:pPr marL="0" lvl="0" indent="0" algn="l" defTabSz="755650">
            <a:lnSpc>
              <a:spcPct val="90000"/>
            </a:lnSpc>
            <a:spcBef>
              <a:spcPct val="0"/>
            </a:spcBef>
            <a:spcAft>
              <a:spcPct val="35000"/>
            </a:spcAft>
            <a:buNone/>
          </a:pPr>
          <a:r>
            <a:rPr lang="en-US" sz="1700" kern="1200"/>
            <a:t>Supplies</a:t>
          </a:r>
        </a:p>
      </dsp:txBody>
      <dsp:txXfrm>
        <a:off x="357839" y="98437"/>
        <a:ext cx="4617787" cy="452844"/>
      </dsp:txXfrm>
    </dsp:sp>
    <dsp:sp modelId="{83C2C79E-F810-4D48-9567-B205EDF1568A}">
      <dsp:nvSpPr>
        <dsp:cNvPr id="0" name=""/>
        <dsp:cNvSpPr/>
      </dsp:nvSpPr>
      <dsp:spPr>
        <a:xfrm>
          <a:off x="0" y="1095979"/>
          <a:ext cx="6666833" cy="428400"/>
        </a:xfrm>
        <a:prstGeom prst="rect">
          <a:avLst/>
        </a:prstGeom>
        <a:solidFill>
          <a:schemeClr val="lt1">
            <a:alpha val="90000"/>
            <a:hueOff val="0"/>
            <a:satOff val="0"/>
            <a:lumOff val="0"/>
            <a:alphaOff val="0"/>
          </a:schemeClr>
        </a:solidFill>
        <a:ln w="6350" cap="flat" cmpd="sng" algn="ctr">
          <a:solidFill>
            <a:schemeClr val="accent2">
              <a:hueOff val="-242561"/>
              <a:satOff val="-13988"/>
              <a:lumOff val="1438"/>
              <a:alphaOff val="0"/>
            </a:schemeClr>
          </a:solidFill>
          <a:prstDash val="solid"/>
          <a:miter lim="800000"/>
        </a:ln>
        <a:effectLst/>
      </dsp:spPr>
      <dsp:style>
        <a:lnRef idx="1">
          <a:scrgbClr r="0" g="0" b="0"/>
        </a:lnRef>
        <a:fillRef idx="1">
          <a:scrgbClr r="0" g="0" b="0"/>
        </a:fillRef>
        <a:effectRef idx="0">
          <a:scrgbClr r="0" g="0" b="0"/>
        </a:effectRef>
        <a:fontRef idx="minor"/>
      </dsp:style>
    </dsp:sp>
    <dsp:sp modelId="{AEF3DBEF-CC52-44F2-84CE-08B8349625CB}">
      <dsp:nvSpPr>
        <dsp:cNvPr id="0" name=""/>
        <dsp:cNvSpPr/>
      </dsp:nvSpPr>
      <dsp:spPr>
        <a:xfrm>
          <a:off x="333341" y="845059"/>
          <a:ext cx="4666783" cy="501840"/>
        </a:xfrm>
        <a:prstGeom prst="roundRect">
          <a:avLst/>
        </a:prstGeom>
        <a:gradFill rotWithShape="0">
          <a:gsLst>
            <a:gs pos="0">
              <a:schemeClr val="accent2">
                <a:hueOff val="-242561"/>
                <a:satOff val="-13988"/>
                <a:lumOff val="1438"/>
                <a:alphaOff val="0"/>
                <a:satMod val="103000"/>
                <a:lumMod val="102000"/>
                <a:tint val="94000"/>
              </a:schemeClr>
            </a:gs>
            <a:gs pos="50000">
              <a:schemeClr val="accent2">
                <a:hueOff val="-242561"/>
                <a:satOff val="-13988"/>
                <a:lumOff val="1438"/>
                <a:alphaOff val="0"/>
                <a:satMod val="110000"/>
                <a:lumMod val="100000"/>
                <a:shade val="100000"/>
              </a:schemeClr>
            </a:gs>
            <a:gs pos="100000">
              <a:schemeClr val="accent2">
                <a:hueOff val="-242561"/>
                <a:satOff val="-13988"/>
                <a:lumOff val="1438"/>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6393" tIns="0" rIns="176393" bIns="0" numCol="1" spcCol="1270" anchor="ctr" anchorCtr="0">
          <a:noAutofit/>
        </a:bodyPr>
        <a:lstStyle/>
        <a:p>
          <a:pPr marL="0" lvl="0" indent="0" algn="l" defTabSz="755650">
            <a:lnSpc>
              <a:spcPct val="90000"/>
            </a:lnSpc>
            <a:spcBef>
              <a:spcPct val="0"/>
            </a:spcBef>
            <a:spcAft>
              <a:spcPct val="35000"/>
            </a:spcAft>
            <a:buNone/>
          </a:pPr>
          <a:r>
            <a:rPr lang="en-US" sz="1700" kern="1200"/>
            <a:t>Services</a:t>
          </a:r>
        </a:p>
      </dsp:txBody>
      <dsp:txXfrm>
        <a:off x="357839" y="869557"/>
        <a:ext cx="4617787" cy="452844"/>
      </dsp:txXfrm>
    </dsp:sp>
    <dsp:sp modelId="{C935B37D-7961-4DEC-AA5A-D9578555096D}">
      <dsp:nvSpPr>
        <dsp:cNvPr id="0" name=""/>
        <dsp:cNvSpPr/>
      </dsp:nvSpPr>
      <dsp:spPr>
        <a:xfrm>
          <a:off x="0" y="1867099"/>
          <a:ext cx="6666833" cy="428400"/>
        </a:xfrm>
        <a:prstGeom prst="rect">
          <a:avLst/>
        </a:prstGeom>
        <a:solidFill>
          <a:schemeClr val="lt1">
            <a:alpha val="90000"/>
            <a:hueOff val="0"/>
            <a:satOff val="0"/>
            <a:lumOff val="0"/>
            <a:alphaOff val="0"/>
          </a:schemeClr>
        </a:solidFill>
        <a:ln w="6350" cap="flat" cmpd="sng" algn="ctr">
          <a:solidFill>
            <a:schemeClr val="accent2">
              <a:hueOff val="-485121"/>
              <a:satOff val="-27976"/>
              <a:lumOff val="2876"/>
              <a:alphaOff val="0"/>
            </a:schemeClr>
          </a:solidFill>
          <a:prstDash val="solid"/>
          <a:miter lim="800000"/>
        </a:ln>
        <a:effectLst/>
      </dsp:spPr>
      <dsp:style>
        <a:lnRef idx="1">
          <a:scrgbClr r="0" g="0" b="0"/>
        </a:lnRef>
        <a:fillRef idx="1">
          <a:scrgbClr r="0" g="0" b="0"/>
        </a:fillRef>
        <a:effectRef idx="0">
          <a:scrgbClr r="0" g="0" b="0"/>
        </a:effectRef>
        <a:fontRef idx="minor"/>
      </dsp:style>
    </dsp:sp>
    <dsp:sp modelId="{F64D570B-1A89-4C99-A68D-C3A412EC70D4}">
      <dsp:nvSpPr>
        <dsp:cNvPr id="0" name=""/>
        <dsp:cNvSpPr/>
      </dsp:nvSpPr>
      <dsp:spPr>
        <a:xfrm>
          <a:off x="333341" y="1616179"/>
          <a:ext cx="4666783" cy="501840"/>
        </a:xfrm>
        <a:prstGeom prst="roundRect">
          <a:avLst/>
        </a:prstGeom>
        <a:gradFill rotWithShape="0">
          <a:gsLst>
            <a:gs pos="0">
              <a:schemeClr val="accent2">
                <a:hueOff val="-485121"/>
                <a:satOff val="-27976"/>
                <a:lumOff val="2876"/>
                <a:alphaOff val="0"/>
                <a:satMod val="103000"/>
                <a:lumMod val="102000"/>
                <a:tint val="94000"/>
              </a:schemeClr>
            </a:gs>
            <a:gs pos="50000">
              <a:schemeClr val="accent2">
                <a:hueOff val="-485121"/>
                <a:satOff val="-27976"/>
                <a:lumOff val="2876"/>
                <a:alphaOff val="0"/>
                <a:satMod val="110000"/>
                <a:lumMod val="100000"/>
                <a:shade val="100000"/>
              </a:schemeClr>
            </a:gs>
            <a:gs pos="100000">
              <a:schemeClr val="accent2">
                <a:hueOff val="-485121"/>
                <a:satOff val="-27976"/>
                <a:lumOff val="2876"/>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6393" tIns="0" rIns="176393" bIns="0" numCol="1" spcCol="1270" anchor="ctr" anchorCtr="0">
          <a:noAutofit/>
        </a:bodyPr>
        <a:lstStyle/>
        <a:p>
          <a:pPr marL="0" lvl="0" indent="0" algn="l" defTabSz="755650">
            <a:lnSpc>
              <a:spcPct val="90000"/>
            </a:lnSpc>
            <a:spcBef>
              <a:spcPct val="0"/>
            </a:spcBef>
            <a:spcAft>
              <a:spcPct val="35000"/>
            </a:spcAft>
            <a:buNone/>
          </a:pPr>
          <a:r>
            <a:rPr lang="en-US" sz="1700" kern="1200"/>
            <a:t>Functionality &amp; Accessibility of equipment</a:t>
          </a:r>
        </a:p>
      </dsp:txBody>
      <dsp:txXfrm>
        <a:off x="357839" y="1640677"/>
        <a:ext cx="4617787" cy="452844"/>
      </dsp:txXfrm>
    </dsp:sp>
    <dsp:sp modelId="{ACA892D0-31E7-4ED4-87A9-4D7ED65D1D32}">
      <dsp:nvSpPr>
        <dsp:cNvPr id="0" name=""/>
        <dsp:cNvSpPr/>
      </dsp:nvSpPr>
      <dsp:spPr>
        <a:xfrm>
          <a:off x="0" y="2638219"/>
          <a:ext cx="6666833" cy="428400"/>
        </a:xfrm>
        <a:prstGeom prst="rect">
          <a:avLst/>
        </a:prstGeom>
        <a:solidFill>
          <a:schemeClr val="lt1">
            <a:alpha val="90000"/>
            <a:hueOff val="0"/>
            <a:satOff val="0"/>
            <a:lumOff val="0"/>
            <a:alphaOff val="0"/>
          </a:schemeClr>
        </a:solidFill>
        <a:ln w="6350" cap="flat" cmpd="sng" algn="ctr">
          <a:solidFill>
            <a:schemeClr val="accent2">
              <a:hueOff val="-727682"/>
              <a:satOff val="-41964"/>
              <a:lumOff val="4314"/>
              <a:alphaOff val="0"/>
            </a:schemeClr>
          </a:solidFill>
          <a:prstDash val="solid"/>
          <a:miter lim="800000"/>
        </a:ln>
        <a:effectLst/>
      </dsp:spPr>
      <dsp:style>
        <a:lnRef idx="1">
          <a:scrgbClr r="0" g="0" b="0"/>
        </a:lnRef>
        <a:fillRef idx="1">
          <a:scrgbClr r="0" g="0" b="0"/>
        </a:fillRef>
        <a:effectRef idx="0">
          <a:scrgbClr r="0" g="0" b="0"/>
        </a:effectRef>
        <a:fontRef idx="minor"/>
      </dsp:style>
    </dsp:sp>
    <dsp:sp modelId="{EDA34394-D28F-40DD-A612-7BDE3317CF42}">
      <dsp:nvSpPr>
        <dsp:cNvPr id="0" name=""/>
        <dsp:cNvSpPr/>
      </dsp:nvSpPr>
      <dsp:spPr>
        <a:xfrm>
          <a:off x="333341" y="2387299"/>
          <a:ext cx="4666783" cy="501840"/>
        </a:xfrm>
        <a:prstGeom prst="roundRect">
          <a:avLst/>
        </a:prstGeom>
        <a:gradFill rotWithShape="0">
          <a:gsLst>
            <a:gs pos="0">
              <a:schemeClr val="accent2">
                <a:hueOff val="-727682"/>
                <a:satOff val="-41964"/>
                <a:lumOff val="4314"/>
                <a:alphaOff val="0"/>
                <a:satMod val="103000"/>
                <a:lumMod val="102000"/>
                <a:tint val="94000"/>
              </a:schemeClr>
            </a:gs>
            <a:gs pos="50000">
              <a:schemeClr val="accent2">
                <a:hueOff val="-727682"/>
                <a:satOff val="-41964"/>
                <a:lumOff val="4314"/>
                <a:alphaOff val="0"/>
                <a:satMod val="110000"/>
                <a:lumMod val="100000"/>
                <a:shade val="100000"/>
              </a:schemeClr>
            </a:gs>
            <a:gs pos="100000">
              <a:schemeClr val="accent2">
                <a:hueOff val="-727682"/>
                <a:satOff val="-41964"/>
                <a:lumOff val="4314"/>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6393" tIns="0" rIns="176393" bIns="0" numCol="1" spcCol="1270" anchor="ctr" anchorCtr="0">
          <a:noAutofit/>
        </a:bodyPr>
        <a:lstStyle/>
        <a:p>
          <a:pPr marL="0" lvl="0" indent="0" algn="l" defTabSz="755650">
            <a:lnSpc>
              <a:spcPct val="90000"/>
            </a:lnSpc>
            <a:spcBef>
              <a:spcPct val="0"/>
            </a:spcBef>
            <a:spcAft>
              <a:spcPct val="35000"/>
            </a:spcAft>
            <a:buNone/>
          </a:pPr>
          <a:r>
            <a:rPr lang="en-US" sz="1700" kern="1200"/>
            <a:t>Staff Education</a:t>
          </a:r>
        </a:p>
      </dsp:txBody>
      <dsp:txXfrm>
        <a:off x="357839" y="2411797"/>
        <a:ext cx="4617787" cy="452844"/>
      </dsp:txXfrm>
    </dsp:sp>
    <dsp:sp modelId="{ABE7460A-2DDD-4861-BCED-D1C79BFB0C76}">
      <dsp:nvSpPr>
        <dsp:cNvPr id="0" name=""/>
        <dsp:cNvSpPr/>
      </dsp:nvSpPr>
      <dsp:spPr>
        <a:xfrm>
          <a:off x="0" y="3409340"/>
          <a:ext cx="6666833" cy="428400"/>
        </a:xfrm>
        <a:prstGeom prst="rect">
          <a:avLst/>
        </a:prstGeom>
        <a:solidFill>
          <a:schemeClr val="lt1">
            <a:alpha val="90000"/>
            <a:hueOff val="0"/>
            <a:satOff val="0"/>
            <a:lumOff val="0"/>
            <a:alphaOff val="0"/>
          </a:schemeClr>
        </a:solidFill>
        <a:ln w="6350" cap="flat" cmpd="sng" algn="ctr">
          <a:solidFill>
            <a:schemeClr val="accent2">
              <a:hueOff val="-970242"/>
              <a:satOff val="-55952"/>
              <a:lumOff val="5752"/>
              <a:alphaOff val="0"/>
            </a:schemeClr>
          </a:solidFill>
          <a:prstDash val="solid"/>
          <a:miter lim="800000"/>
        </a:ln>
        <a:effectLst/>
      </dsp:spPr>
      <dsp:style>
        <a:lnRef idx="1">
          <a:scrgbClr r="0" g="0" b="0"/>
        </a:lnRef>
        <a:fillRef idx="1">
          <a:scrgbClr r="0" g="0" b="0"/>
        </a:fillRef>
        <a:effectRef idx="0">
          <a:scrgbClr r="0" g="0" b="0"/>
        </a:effectRef>
        <a:fontRef idx="minor"/>
      </dsp:style>
    </dsp:sp>
    <dsp:sp modelId="{ECA0552B-F6A1-44E1-A109-58F7705DF445}">
      <dsp:nvSpPr>
        <dsp:cNvPr id="0" name=""/>
        <dsp:cNvSpPr/>
      </dsp:nvSpPr>
      <dsp:spPr>
        <a:xfrm>
          <a:off x="333341" y="3158420"/>
          <a:ext cx="4666783" cy="501840"/>
        </a:xfrm>
        <a:prstGeom prst="roundRect">
          <a:avLst/>
        </a:prstGeom>
        <a:gradFill rotWithShape="0">
          <a:gsLst>
            <a:gs pos="0">
              <a:schemeClr val="accent2">
                <a:hueOff val="-970242"/>
                <a:satOff val="-55952"/>
                <a:lumOff val="5752"/>
                <a:alphaOff val="0"/>
                <a:satMod val="103000"/>
                <a:lumMod val="102000"/>
                <a:tint val="94000"/>
              </a:schemeClr>
            </a:gs>
            <a:gs pos="50000">
              <a:schemeClr val="accent2">
                <a:hueOff val="-970242"/>
                <a:satOff val="-55952"/>
                <a:lumOff val="5752"/>
                <a:alphaOff val="0"/>
                <a:satMod val="110000"/>
                <a:lumMod val="100000"/>
                <a:shade val="100000"/>
              </a:schemeClr>
            </a:gs>
            <a:gs pos="100000">
              <a:schemeClr val="accent2">
                <a:hueOff val="-970242"/>
                <a:satOff val="-55952"/>
                <a:lumOff val="5752"/>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6393" tIns="0" rIns="176393" bIns="0" numCol="1" spcCol="1270" anchor="ctr" anchorCtr="0">
          <a:noAutofit/>
        </a:bodyPr>
        <a:lstStyle/>
        <a:p>
          <a:pPr marL="0" lvl="0" indent="0" algn="l" defTabSz="755650">
            <a:lnSpc>
              <a:spcPct val="90000"/>
            </a:lnSpc>
            <a:spcBef>
              <a:spcPct val="0"/>
            </a:spcBef>
            <a:spcAft>
              <a:spcPct val="35000"/>
            </a:spcAft>
            <a:buNone/>
          </a:pPr>
          <a:r>
            <a:rPr lang="en-US" sz="1700" kern="1200"/>
            <a:t>Transfer and transportation capacity</a:t>
          </a:r>
        </a:p>
      </dsp:txBody>
      <dsp:txXfrm>
        <a:off x="357839" y="3182918"/>
        <a:ext cx="4617787" cy="452844"/>
      </dsp:txXfrm>
    </dsp:sp>
    <dsp:sp modelId="{C8105056-E0D1-4068-ACF1-6F34FD860D2D}">
      <dsp:nvSpPr>
        <dsp:cNvPr id="0" name=""/>
        <dsp:cNvSpPr/>
      </dsp:nvSpPr>
      <dsp:spPr>
        <a:xfrm>
          <a:off x="0" y="4180460"/>
          <a:ext cx="6666833" cy="428400"/>
        </a:xfrm>
        <a:prstGeom prst="rect">
          <a:avLst/>
        </a:prstGeom>
        <a:solidFill>
          <a:schemeClr val="lt1">
            <a:alpha val="90000"/>
            <a:hueOff val="0"/>
            <a:satOff val="0"/>
            <a:lumOff val="0"/>
            <a:alphaOff val="0"/>
          </a:schemeClr>
        </a:solidFill>
        <a:ln w="6350" cap="flat" cmpd="sng" algn="ctr">
          <a:solidFill>
            <a:schemeClr val="accent2">
              <a:hueOff val="-1212803"/>
              <a:satOff val="-69940"/>
              <a:lumOff val="7190"/>
              <a:alphaOff val="0"/>
            </a:schemeClr>
          </a:solidFill>
          <a:prstDash val="solid"/>
          <a:miter lim="800000"/>
        </a:ln>
        <a:effectLst/>
      </dsp:spPr>
      <dsp:style>
        <a:lnRef idx="1">
          <a:scrgbClr r="0" g="0" b="0"/>
        </a:lnRef>
        <a:fillRef idx="1">
          <a:scrgbClr r="0" g="0" b="0"/>
        </a:fillRef>
        <a:effectRef idx="0">
          <a:scrgbClr r="0" g="0" b="0"/>
        </a:effectRef>
        <a:fontRef idx="minor"/>
      </dsp:style>
    </dsp:sp>
    <dsp:sp modelId="{FEED4725-D394-4905-83D6-9310F93DA9B0}">
      <dsp:nvSpPr>
        <dsp:cNvPr id="0" name=""/>
        <dsp:cNvSpPr/>
      </dsp:nvSpPr>
      <dsp:spPr>
        <a:xfrm>
          <a:off x="333341" y="3929540"/>
          <a:ext cx="4666783" cy="501840"/>
        </a:xfrm>
        <a:prstGeom prst="roundRect">
          <a:avLst/>
        </a:prstGeom>
        <a:gradFill rotWithShape="0">
          <a:gsLst>
            <a:gs pos="0">
              <a:schemeClr val="accent2">
                <a:hueOff val="-1212803"/>
                <a:satOff val="-69940"/>
                <a:lumOff val="7190"/>
                <a:alphaOff val="0"/>
                <a:satMod val="103000"/>
                <a:lumMod val="102000"/>
                <a:tint val="94000"/>
              </a:schemeClr>
            </a:gs>
            <a:gs pos="50000">
              <a:schemeClr val="accent2">
                <a:hueOff val="-1212803"/>
                <a:satOff val="-69940"/>
                <a:lumOff val="7190"/>
                <a:alphaOff val="0"/>
                <a:satMod val="110000"/>
                <a:lumMod val="100000"/>
                <a:shade val="100000"/>
              </a:schemeClr>
            </a:gs>
            <a:gs pos="100000">
              <a:schemeClr val="accent2">
                <a:hueOff val="-1212803"/>
                <a:satOff val="-69940"/>
                <a:lumOff val="719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6393" tIns="0" rIns="176393" bIns="0" numCol="1" spcCol="1270" anchor="ctr" anchorCtr="0">
          <a:noAutofit/>
        </a:bodyPr>
        <a:lstStyle/>
        <a:p>
          <a:pPr marL="0" lvl="0" indent="0" algn="l" defTabSz="755650">
            <a:lnSpc>
              <a:spcPct val="90000"/>
            </a:lnSpc>
            <a:spcBef>
              <a:spcPct val="0"/>
            </a:spcBef>
            <a:spcAft>
              <a:spcPct val="35000"/>
            </a:spcAft>
            <a:buNone/>
          </a:pPr>
          <a:r>
            <a:rPr lang="en-US" sz="1700" kern="1200"/>
            <a:t>Consult availability</a:t>
          </a:r>
        </a:p>
      </dsp:txBody>
      <dsp:txXfrm>
        <a:off x="357839" y="3954038"/>
        <a:ext cx="4617787" cy="452844"/>
      </dsp:txXfrm>
    </dsp:sp>
    <dsp:sp modelId="{70704B2F-50E5-4C24-AC5E-98F7560B1C6F}">
      <dsp:nvSpPr>
        <dsp:cNvPr id="0" name=""/>
        <dsp:cNvSpPr/>
      </dsp:nvSpPr>
      <dsp:spPr>
        <a:xfrm>
          <a:off x="0" y="4951580"/>
          <a:ext cx="6666833" cy="428400"/>
        </a:xfrm>
        <a:prstGeom prst="rect">
          <a:avLst/>
        </a:prstGeom>
        <a:solidFill>
          <a:schemeClr val="lt1">
            <a:alpha val="90000"/>
            <a:hueOff val="0"/>
            <a:satOff val="0"/>
            <a:lumOff val="0"/>
            <a:alphaOff val="0"/>
          </a:schemeClr>
        </a:solidFill>
        <a:ln w="6350" cap="flat" cmpd="sng" algn="ctr">
          <a:solidFill>
            <a:schemeClr val="accent2">
              <a:hueOff val="-1455363"/>
              <a:satOff val="-83928"/>
              <a:lumOff val="8628"/>
              <a:alphaOff val="0"/>
            </a:schemeClr>
          </a:solidFill>
          <a:prstDash val="solid"/>
          <a:miter lim="800000"/>
        </a:ln>
        <a:effectLst/>
      </dsp:spPr>
      <dsp:style>
        <a:lnRef idx="1">
          <a:scrgbClr r="0" g="0" b="0"/>
        </a:lnRef>
        <a:fillRef idx="1">
          <a:scrgbClr r="0" g="0" b="0"/>
        </a:fillRef>
        <a:effectRef idx="0">
          <a:scrgbClr r="0" g="0" b="0"/>
        </a:effectRef>
        <a:fontRef idx="minor"/>
      </dsp:style>
    </dsp:sp>
    <dsp:sp modelId="{C53AB8B7-7F26-4D7E-A8B8-7D7939D62969}">
      <dsp:nvSpPr>
        <dsp:cNvPr id="0" name=""/>
        <dsp:cNvSpPr/>
      </dsp:nvSpPr>
      <dsp:spPr>
        <a:xfrm>
          <a:off x="333341" y="4700660"/>
          <a:ext cx="4666783" cy="501840"/>
        </a:xfrm>
        <a:prstGeom prst="roundRect">
          <a:avLst/>
        </a:prstGeom>
        <a:gradFill rotWithShape="0">
          <a:gsLst>
            <a:gs pos="0">
              <a:schemeClr val="accent2">
                <a:hueOff val="-1455363"/>
                <a:satOff val="-83928"/>
                <a:lumOff val="8628"/>
                <a:alphaOff val="0"/>
                <a:satMod val="103000"/>
                <a:lumMod val="102000"/>
                <a:tint val="94000"/>
              </a:schemeClr>
            </a:gs>
            <a:gs pos="50000">
              <a:schemeClr val="accent2">
                <a:hueOff val="-1455363"/>
                <a:satOff val="-83928"/>
                <a:lumOff val="8628"/>
                <a:alphaOff val="0"/>
                <a:satMod val="110000"/>
                <a:lumMod val="100000"/>
                <a:shade val="100000"/>
              </a:schemeClr>
            </a:gs>
            <a:gs pos="100000">
              <a:schemeClr val="accent2">
                <a:hueOff val="-1455363"/>
                <a:satOff val="-83928"/>
                <a:lumOff val="8628"/>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6393" tIns="0" rIns="176393" bIns="0" numCol="1" spcCol="1270" anchor="ctr" anchorCtr="0">
          <a:noAutofit/>
        </a:bodyPr>
        <a:lstStyle/>
        <a:p>
          <a:pPr marL="0" lvl="0" indent="0" algn="l" defTabSz="755650">
            <a:lnSpc>
              <a:spcPct val="90000"/>
            </a:lnSpc>
            <a:spcBef>
              <a:spcPct val="0"/>
            </a:spcBef>
            <a:spcAft>
              <a:spcPct val="35000"/>
            </a:spcAft>
            <a:buNone/>
          </a:pPr>
          <a:r>
            <a:rPr lang="en-US" sz="1700" kern="1200"/>
            <a:t>Policies</a:t>
          </a:r>
        </a:p>
      </dsp:txBody>
      <dsp:txXfrm>
        <a:off x="357839" y="4725158"/>
        <a:ext cx="4617787" cy="452844"/>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B3B44D-A5EB-4053-A003-19647D27A104}">
      <dsp:nvSpPr>
        <dsp:cNvPr id="0" name=""/>
        <dsp:cNvSpPr/>
      </dsp:nvSpPr>
      <dsp:spPr>
        <a:xfrm>
          <a:off x="0" y="718"/>
          <a:ext cx="6513603" cy="1681140"/>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151E1B0-DC5A-43C5-90C7-F640167DC3F7}">
      <dsp:nvSpPr>
        <dsp:cNvPr id="0" name=""/>
        <dsp:cNvSpPr/>
      </dsp:nvSpPr>
      <dsp:spPr>
        <a:xfrm>
          <a:off x="508544" y="378974"/>
          <a:ext cx="924627" cy="924627"/>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F921337-5505-49F9-A77B-0B59535DC9A1}">
      <dsp:nvSpPr>
        <dsp:cNvPr id="0" name=""/>
        <dsp:cNvSpPr/>
      </dsp:nvSpPr>
      <dsp:spPr>
        <a:xfrm>
          <a:off x="1941716" y="718"/>
          <a:ext cx="4571887" cy="16811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921" tIns="177921" rIns="177921" bIns="177921" numCol="1" spcCol="1270" anchor="ctr" anchorCtr="0">
          <a:noAutofit/>
        </a:bodyPr>
        <a:lstStyle/>
        <a:p>
          <a:pPr marL="0" lvl="0" indent="0" algn="l" defTabSz="1066800">
            <a:lnSpc>
              <a:spcPct val="90000"/>
            </a:lnSpc>
            <a:spcBef>
              <a:spcPct val="0"/>
            </a:spcBef>
            <a:spcAft>
              <a:spcPct val="35000"/>
            </a:spcAft>
            <a:buNone/>
          </a:pPr>
          <a:r>
            <a:rPr lang="en-US" sz="2400" kern="1200"/>
            <a:t>Medical management (methotrexate &amp; mifepristone*)</a:t>
          </a:r>
        </a:p>
      </dsp:txBody>
      <dsp:txXfrm>
        <a:off x="1941716" y="718"/>
        <a:ext cx="4571887" cy="1681140"/>
      </dsp:txXfrm>
    </dsp:sp>
    <dsp:sp modelId="{C97C88F2-4537-48F0-BD5B-B4590080A2DB}">
      <dsp:nvSpPr>
        <dsp:cNvPr id="0" name=""/>
        <dsp:cNvSpPr/>
      </dsp:nvSpPr>
      <dsp:spPr>
        <a:xfrm>
          <a:off x="0" y="2102143"/>
          <a:ext cx="6513603" cy="1681140"/>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93D1565-C5CB-4DCC-A3F8-C080E136E03F}">
      <dsp:nvSpPr>
        <dsp:cNvPr id="0" name=""/>
        <dsp:cNvSpPr/>
      </dsp:nvSpPr>
      <dsp:spPr>
        <a:xfrm>
          <a:off x="508544" y="2480399"/>
          <a:ext cx="924627" cy="924627"/>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BCA99F0-CE77-453F-909B-652522CA63A7}">
      <dsp:nvSpPr>
        <dsp:cNvPr id="0" name=""/>
        <dsp:cNvSpPr/>
      </dsp:nvSpPr>
      <dsp:spPr>
        <a:xfrm>
          <a:off x="1941716" y="2102143"/>
          <a:ext cx="4571887" cy="16811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921" tIns="177921" rIns="177921" bIns="177921" numCol="1" spcCol="1270" anchor="ctr" anchorCtr="0">
          <a:noAutofit/>
        </a:bodyPr>
        <a:lstStyle/>
        <a:p>
          <a:pPr marL="0" lvl="0" indent="0" algn="l" defTabSz="1066800">
            <a:lnSpc>
              <a:spcPct val="90000"/>
            </a:lnSpc>
            <a:spcBef>
              <a:spcPct val="0"/>
            </a:spcBef>
            <a:spcAft>
              <a:spcPct val="35000"/>
            </a:spcAft>
            <a:buNone/>
          </a:pPr>
          <a:r>
            <a:rPr lang="en-US" sz="2400" kern="1200"/>
            <a:t>Surgical management (tubal removal)</a:t>
          </a:r>
        </a:p>
      </dsp:txBody>
      <dsp:txXfrm>
        <a:off x="1941716" y="2102143"/>
        <a:ext cx="4571887" cy="1681140"/>
      </dsp:txXfrm>
    </dsp:sp>
    <dsp:sp modelId="{CD764ACE-5851-4B11-8C9C-199470C99A5F}">
      <dsp:nvSpPr>
        <dsp:cNvPr id="0" name=""/>
        <dsp:cNvSpPr/>
      </dsp:nvSpPr>
      <dsp:spPr>
        <a:xfrm>
          <a:off x="0" y="4203568"/>
          <a:ext cx="6513603" cy="1681140"/>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FF9E728-0F6B-4895-9A5D-71AC1E34E7E4}">
      <dsp:nvSpPr>
        <dsp:cNvPr id="0" name=""/>
        <dsp:cNvSpPr/>
      </dsp:nvSpPr>
      <dsp:spPr>
        <a:xfrm>
          <a:off x="508544" y="4581825"/>
          <a:ext cx="924627" cy="924627"/>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01731C6-0381-4CAC-99BD-725883022591}">
      <dsp:nvSpPr>
        <dsp:cNvPr id="0" name=""/>
        <dsp:cNvSpPr/>
      </dsp:nvSpPr>
      <dsp:spPr>
        <a:xfrm>
          <a:off x="1941716" y="4203568"/>
          <a:ext cx="4571887" cy="16811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921" tIns="177921" rIns="177921" bIns="177921" numCol="1" spcCol="1270" anchor="ctr" anchorCtr="0">
          <a:noAutofit/>
        </a:bodyPr>
        <a:lstStyle/>
        <a:p>
          <a:pPr marL="0" lvl="0" indent="0" algn="l" defTabSz="1066800">
            <a:lnSpc>
              <a:spcPct val="90000"/>
            </a:lnSpc>
            <a:spcBef>
              <a:spcPct val="0"/>
            </a:spcBef>
            <a:spcAft>
              <a:spcPct val="35000"/>
            </a:spcAft>
            <a:buNone/>
          </a:pPr>
          <a:r>
            <a:rPr lang="en-US" sz="2400" i="1" kern="1200"/>
            <a:t>An ectopic pregnancy CANNOT be removed from the fallopian tube and implanted in the uterus</a:t>
          </a:r>
          <a:endParaRPr lang="en-US" sz="2400" kern="1200"/>
        </a:p>
      </dsp:txBody>
      <dsp:txXfrm>
        <a:off x="1941716" y="4203568"/>
        <a:ext cx="4571887" cy="1681140"/>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FBB0AD-6D8B-411E-8ACA-6FE3C1AF7DD6}" type="datetimeFigureOut">
              <a:rPr lang="en-US" smtClean="0"/>
              <a:t>6/26/26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69C1F0-7EA9-4CAA-8777-2348BD5F0119}" type="slidenum">
              <a:rPr lang="en-US" smtClean="0"/>
              <a:t>‹#›</a:t>
            </a:fld>
            <a:endParaRPr lang="en-US"/>
          </a:p>
        </p:txBody>
      </p:sp>
    </p:spTree>
    <p:extLst>
      <p:ext uri="{BB962C8B-B14F-4D97-AF65-F5344CB8AC3E}">
        <p14:creationId xmlns:p14="http://schemas.microsoft.com/office/powerpoint/2010/main" val="28840739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D20740-292E-42EA-A478-EC36E2DF21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763487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115CDF-61D0-4ECF-8FB7-ED624A7B0C8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78505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846E21-EF79-4651-A2B1-3E10B2106B8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86487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3703C1-D78C-4BEA-9C35-0E6B3866D37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20733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228600">
              <a:lnSpc>
                <a:spcPct val="90000"/>
              </a:lnSpc>
              <a:spcAft>
                <a:spcPts val="600"/>
              </a:spcAft>
              <a:buFont typeface="Arial" panose="020B0604020202020204" pitchFamily="34" charset="0"/>
              <a:buChar char="•"/>
            </a:pPr>
            <a:r>
              <a:rPr lang="en-US" sz="1200" dirty="0"/>
              <a:t>Other</a:t>
            </a:r>
          </a:p>
          <a:p>
            <a:pPr marL="285750" indent="-228600">
              <a:lnSpc>
                <a:spcPct val="90000"/>
              </a:lnSpc>
              <a:spcAft>
                <a:spcPts val="600"/>
              </a:spcAft>
              <a:buFont typeface="Arial" panose="020B0604020202020204" pitchFamily="34" charset="0"/>
              <a:buChar char="•"/>
            </a:pPr>
            <a:r>
              <a:rPr lang="en-US" sz="1200" dirty="0"/>
              <a:t>Either one is point of entry</a:t>
            </a:r>
          </a:p>
          <a:p>
            <a:pPr marL="285750" indent="-228600">
              <a:lnSpc>
                <a:spcPct val="90000"/>
              </a:lnSpc>
              <a:spcAft>
                <a:spcPts val="600"/>
              </a:spcAft>
              <a:buFont typeface="Arial" panose="020B0604020202020204" pitchFamily="34" charset="0"/>
              <a:buChar char="•"/>
            </a:pPr>
            <a:r>
              <a:rPr lang="en-US" sz="1200" dirty="0"/>
              <a:t>&gt; 20 OB Unit / &lt;20 weeks ED</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D25D96-0EE0-476B-9CBE-41B740BAB6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3415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A00101-12A2-4A02-BC01-E7FC0E304DE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09853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846E21-EF79-4651-A2B1-3E10B2106B8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23132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3703C1-D78C-4BEA-9C35-0E6B3866D37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09866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846E21-EF79-4651-A2B1-3E10B2106B8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66888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846E21-EF79-4651-A2B1-3E10B2106B8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40818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846E21-EF79-4651-A2B1-3E10B2106B8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18522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B69C1F0-7EA9-4CAA-8777-2348BD5F0119}" type="slidenum">
              <a:rPr lang="en-US" smtClean="0"/>
              <a:t>3</a:t>
            </a:fld>
            <a:endParaRPr lang="en-US"/>
          </a:p>
        </p:txBody>
      </p:sp>
    </p:spTree>
    <p:extLst>
      <p:ext uri="{BB962C8B-B14F-4D97-AF65-F5344CB8AC3E}">
        <p14:creationId xmlns:p14="http://schemas.microsoft.com/office/powerpoint/2010/main" val="15286204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panose="020F0502020204030204"/>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E77D5A-E730-4B7E-95DC-6D5A9E3E38E5}"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38988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846E21-EF79-4651-A2B1-3E10B2106B8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89422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6DE9D3-A524-42AD-A069-444DF9D437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43327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ea typeface="Calibri"/>
                <a:cs typeface="Calibri"/>
              </a:rPr>
              <a:t>Suggested closing language from AIM team: </a:t>
            </a:r>
            <a:endParaRPr lang="en-US" i="1"/>
          </a:p>
          <a:p>
            <a:r>
              <a:rPr lang="en-US">
                <a:ea typeface="Calibri"/>
                <a:cs typeface="Calibri"/>
              </a:rPr>
              <a:t>The PPED program is one example of an initiative to improve the quality of care for postpartum patients presenting to the emergency department. Earlier in the presentation, you heard Dr. Wolf provide an explanation of the Obstetric Care Assessment for Resource Limited Environments (O-CARE) form. Teams can utilize O-CARE as a tool to assess individual cases to identify strengths, as well as opportunities to improve care. Reviewing individual cases over time can help identify trends in patient care suitable for a largescale initiative such as PPED. </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0D3B37-DF74-4271-87A1-E5C435FA03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87102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13E91B-DCA6-2047-8516-8915DCE399D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1528953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B69C1F0-7EA9-4CAA-8777-2348BD5F0119}" type="slidenum">
              <a:rPr lang="en-US" smtClean="0"/>
              <a:t>6</a:t>
            </a:fld>
            <a:endParaRPr lang="en-US"/>
          </a:p>
        </p:txBody>
      </p:sp>
    </p:spTree>
    <p:extLst>
      <p:ext uri="{BB962C8B-B14F-4D97-AF65-F5344CB8AC3E}">
        <p14:creationId xmlns:p14="http://schemas.microsoft.com/office/powerpoint/2010/main" val="15286204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B69C1F0-7EA9-4CAA-8777-2348BD5F0119}" type="slidenum">
              <a:rPr lang="en-US" smtClean="0"/>
              <a:t>7</a:t>
            </a:fld>
            <a:endParaRPr lang="en-US"/>
          </a:p>
        </p:txBody>
      </p:sp>
    </p:spTree>
    <p:extLst>
      <p:ext uri="{BB962C8B-B14F-4D97-AF65-F5344CB8AC3E}">
        <p14:creationId xmlns:p14="http://schemas.microsoft.com/office/powerpoint/2010/main" val="6909679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A864E0-CBF1-4906-98E2-732605A3AC2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67763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0D3B37-DF74-4271-87A1-E5C435FA03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1460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*Stabile et al 2020 Biomed Res Int Aug 1;2020:8703496. </a:t>
            </a:r>
            <a:r>
              <a:rPr lang="en-US" dirty="0" err="1"/>
              <a:t>doi</a:t>
            </a:r>
            <a:r>
              <a:rPr lang="en-US" dirty="0"/>
              <a:t>: 10.1155/2020/8703496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482438-CEFD-4FFE-A095-73834E0B77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68870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Patients whose vital signs fall into the yellow or red zones should be triaged as ESI 1 or 2</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02E5DA-BC69-4982-8AB2-CB406E1D48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34458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Please note no methergine in patients with HTN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482438-CEFD-4FFE-A095-73834E0B77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191674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Master" Target="../slideMasters/slideMaster7.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Master" Target="../slideMasters/slideMaster7.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46.png"/><Relationship Id="rId1" Type="http://schemas.openxmlformats.org/officeDocument/2006/relationships/slideMaster" Target="../slideMasters/slideMaster7.xml"/><Relationship Id="rId5" Type="http://schemas.openxmlformats.org/officeDocument/2006/relationships/image" Target="../media/image49.png"/><Relationship Id="rId4" Type="http://schemas.openxmlformats.org/officeDocument/2006/relationships/image" Target="../media/image48.png"/></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Master" Target="../slideMasters/slideMaster7.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Master" Target="../slideMasters/slideMaster7.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Master" Target="../slideMasters/slideMaster7.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2.png"/></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2.png"/></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20.png"/></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2.png"/></Relationships>
</file>

<file path=ppt/slideLayouts/_rels/slideLayout34.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38.png"/><Relationship Id="rId2" Type="http://schemas.openxmlformats.org/officeDocument/2006/relationships/image" Target="../media/image28.png"/><Relationship Id="rId1" Type="http://schemas.openxmlformats.org/officeDocument/2006/relationships/slideMaster" Target="../slideMasters/slideMaster1.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hyperlink" Target="http://www.saerbirth.org/" TargetMode="External"/><Relationship Id="rId2" Type="http://schemas.openxmlformats.org/officeDocument/2006/relationships/image" Target="../media/image41.png"/><Relationship Id="rId1" Type="http://schemas.openxmlformats.org/officeDocument/2006/relationships/slideMaster" Target="../slideMasters/slideMaster1.xml"/><Relationship Id="rId5" Type="http://schemas.openxmlformats.org/officeDocument/2006/relationships/image" Target="../media/image43.png"/><Relationship Id="rId4" Type="http://schemas.openxmlformats.org/officeDocument/2006/relationships/image" Target="../media/image42.png"/></Relationships>
</file>

<file path=ppt/slideLayouts/_rels/slideLayout38.xml.rels><?xml version="1.0" encoding="UTF-8" standalone="yes"?>
<Relationships xmlns="http://schemas.openxmlformats.org/package/2006/relationships"><Relationship Id="rId3" Type="http://schemas.openxmlformats.org/officeDocument/2006/relationships/hyperlink" Target="http://www.saerbirth.org/" TargetMode="External"/><Relationship Id="rId2" Type="http://schemas.openxmlformats.org/officeDocument/2006/relationships/image" Target="../media/image41.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4.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2.png"/></Relationships>
</file>

<file path=ppt/slideLayouts/_rels/slideLayout7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4.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2.png"/></Relationships>
</file>

<file path=ppt/slideLayouts/_rels/slideLayout7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Master" Target="../slideMasters/slideMaster4.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20.png"/></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4.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2.png"/></Relationships>
</file>

<file path=ppt/slideLayouts/_rels/slideLayout87.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38.png"/><Relationship Id="rId2" Type="http://schemas.openxmlformats.org/officeDocument/2006/relationships/image" Target="../media/image28.png"/><Relationship Id="rId1" Type="http://schemas.openxmlformats.org/officeDocument/2006/relationships/slideMaster" Target="../slideMasters/slideMaster4.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hyperlink" Target="http://www.saerbirth.org/" TargetMode="External"/><Relationship Id="rId2" Type="http://schemas.openxmlformats.org/officeDocument/2006/relationships/image" Target="../media/image41.png"/><Relationship Id="rId1" Type="http://schemas.openxmlformats.org/officeDocument/2006/relationships/slideMaster" Target="../slideMasters/slideMaster4.xml"/><Relationship Id="rId5" Type="http://schemas.openxmlformats.org/officeDocument/2006/relationships/image" Target="../media/image43.png"/><Relationship Id="rId4" Type="http://schemas.openxmlformats.org/officeDocument/2006/relationships/image" Target="../media/image42.png"/></Relationships>
</file>

<file path=ppt/slideLayouts/_rels/slideLayout91.xml.rels><?xml version="1.0" encoding="UTF-8" standalone="yes"?>
<Relationships xmlns="http://schemas.openxmlformats.org/package/2006/relationships"><Relationship Id="rId3" Type="http://schemas.openxmlformats.org/officeDocument/2006/relationships/hyperlink" Target="http://www.saerbirth.org/" TargetMode="External"/><Relationship Id="rId2" Type="http://schemas.openxmlformats.org/officeDocument/2006/relationships/image" Target="../media/image41.png"/><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2266E4-5AAC-26E0-1A96-EBF539F1B42E}"/>
              </a:ext>
            </a:extLst>
          </p:cNvPr>
          <p:cNvSpPr>
            <a:spLocks noGrp="1"/>
          </p:cNvSpPr>
          <p:nvPr>
            <p:ph type="ctrTitle"/>
          </p:nvPr>
        </p:nvSpPr>
        <p:spPr>
          <a:xfrm>
            <a:off x="1664460" y="3822799"/>
            <a:ext cx="9144000" cy="1963750"/>
          </a:xfrm>
        </p:spPr>
        <p:txBody>
          <a:bodyPr anchor="b"/>
          <a:lstStyle>
            <a:lvl1pPr algn="ctr">
              <a:defRPr sz="6000" b="1">
                <a:solidFill>
                  <a:schemeClr val="tx1"/>
                </a:solidFill>
              </a:defRPr>
            </a:lvl1pPr>
          </a:lstStyle>
          <a:p>
            <a:r>
              <a:rPr lang="en-US"/>
              <a:t>Click to edit Master title style</a:t>
            </a:r>
          </a:p>
        </p:txBody>
      </p:sp>
      <p:sp>
        <p:nvSpPr>
          <p:cNvPr id="3" name="Subtitle 2">
            <a:extLst>
              <a:ext uri="{FF2B5EF4-FFF2-40B4-BE49-F238E27FC236}">
                <a16:creationId xmlns:a16="http://schemas.microsoft.com/office/drawing/2014/main" id="{2F3095B8-E08F-42E3-0E7B-AD3340C55685}"/>
              </a:ext>
            </a:extLst>
          </p:cNvPr>
          <p:cNvSpPr>
            <a:spLocks noGrp="1"/>
          </p:cNvSpPr>
          <p:nvPr>
            <p:ph type="subTitle" idx="1"/>
          </p:nvPr>
        </p:nvSpPr>
        <p:spPr>
          <a:xfrm>
            <a:off x="1664460" y="5786549"/>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Three">
            <a:extLst>
              <a:ext uri="{FF2B5EF4-FFF2-40B4-BE49-F238E27FC236}">
                <a16:creationId xmlns:a16="http://schemas.microsoft.com/office/drawing/2014/main" id="{2524DE63-438C-2394-2426-7E097E4ADCF9}"/>
              </a:ext>
            </a:extLst>
          </p:cNvPr>
          <p:cNvSpPr/>
          <p:nvPr userDrawn="1"/>
        </p:nvSpPr>
        <p:spPr>
          <a:xfrm rot="11478549" flipH="1">
            <a:off x="-4778105" y="-1779825"/>
            <a:ext cx="4888898" cy="1167875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wo">
            <a:extLst>
              <a:ext uri="{FF2B5EF4-FFF2-40B4-BE49-F238E27FC236}">
                <a16:creationId xmlns:a16="http://schemas.microsoft.com/office/drawing/2014/main" id="{7592180C-CACD-2664-9F7D-5B88F534FE41}"/>
              </a:ext>
            </a:extLst>
          </p:cNvPr>
          <p:cNvSpPr/>
          <p:nvPr userDrawn="1"/>
        </p:nvSpPr>
        <p:spPr>
          <a:xfrm rot="20441118">
            <a:off x="-3221901" y="2155880"/>
            <a:ext cx="4324036" cy="60769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ne">
            <a:extLst>
              <a:ext uri="{FF2B5EF4-FFF2-40B4-BE49-F238E27FC236}">
                <a16:creationId xmlns:a16="http://schemas.microsoft.com/office/drawing/2014/main" id="{30DA14E7-330D-0C66-5A88-6DFEB6DE89AE}"/>
              </a:ext>
            </a:extLst>
          </p:cNvPr>
          <p:cNvSpPr/>
          <p:nvPr userDrawn="1"/>
        </p:nvSpPr>
        <p:spPr>
          <a:xfrm rot="918162" flipH="1">
            <a:off x="11338660" y="1032850"/>
            <a:ext cx="3249455" cy="688689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logo for a company&#10;&#10;Description automatically generated">
            <a:extLst>
              <a:ext uri="{FF2B5EF4-FFF2-40B4-BE49-F238E27FC236}">
                <a16:creationId xmlns:a16="http://schemas.microsoft.com/office/drawing/2014/main" id="{EA71DFA9-9EA1-6522-CB05-2C5F70159A54}"/>
              </a:ext>
            </a:extLst>
          </p:cNvPr>
          <p:cNvPicPr>
            <a:picLocks noChangeAspect="1"/>
          </p:cNvPicPr>
          <p:nvPr userDrawn="1"/>
        </p:nvPicPr>
        <p:blipFill rotWithShape="1">
          <a:blip r:embed="rId2"/>
          <a:srcRect l="19091" t="29091" r="18182" b="29548"/>
          <a:stretch/>
        </p:blipFill>
        <p:spPr>
          <a:xfrm>
            <a:off x="3076340" y="-142532"/>
            <a:ext cx="6039319" cy="3965331"/>
          </a:xfrm>
          <a:prstGeom prst="rect">
            <a:avLst/>
          </a:prstGeom>
        </p:spPr>
      </p:pic>
    </p:spTree>
    <p:extLst>
      <p:ext uri="{BB962C8B-B14F-4D97-AF65-F5344CB8AC3E}">
        <p14:creationId xmlns:p14="http://schemas.microsoft.com/office/powerpoint/2010/main" val="19886752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E1D5D7-CAA0-BCFD-4D0F-E571E1AE9A0C}"/>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0763CE5B-831C-5201-93B3-BD453BBA85C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AB084F3-9E76-0E25-E6FC-C258A06F36B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wo">
            <a:extLst>
              <a:ext uri="{FF2B5EF4-FFF2-40B4-BE49-F238E27FC236}">
                <a16:creationId xmlns:a16="http://schemas.microsoft.com/office/drawing/2014/main" id="{25020BD2-FFA3-F34A-B762-08C2C339E167}"/>
              </a:ext>
            </a:extLst>
          </p:cNvPr>
          <p:cNvSpPr/>
          <p:nvPr userDrawn="1"/>
        </p:nvSpPr>
        <p:spPr>
          <a:xfrm rot="17021602">
            <a:off x="2443996" y="680470"/>
            <a:ext cx="2344998" cy="14006547"/>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6" name="!!One">
            <a:extLst>
              <a:ext uri="{FF2B5EF4-FFF2-40B4-BE49-F238E27FC236}">
                <a16:creationId xmlns:a16="http://schemas.microsoft.com/office/drawing/2014/main" id="{56449C64-587E-F8CD-3047-065753DFDC8B}"/>
              </a:ext>
            </a:extLst>
          </p:cNvPr>
          <p:cNvSpPr/>
          <p:nvPr userDrawn="1"/>
        </p:nvSpPr>
        <p:spPr>
          <a:xfrm rot="735074" flipH="1">
            <a:off x="11691363" y="764486"/>
            <a:ext cx="2212563" cy="82444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hree">
            <a:extLst>
              <a:ext uri="{FF2B5EF4-FFF2-40B4-BE49-F238E27FC236}">
                <a16:creationId xmlns:a16="http://schemas.microsoft.com/office/drawing/2014/main" id="{7647884E-5A9B-E299-DBB9-C30492929F7C}"/>
              </a:ext>
            </a:extLst>
          </p:cNvPr>
          <p:cNvSpPr/>
          <p:nvPr userDrawn="1"/>
        </p:nvSpPr>
        <p:spPr>
          <a:xfrm rot="9546134" flipH="1">
            <a:off x="-2847126" y="1102648"/>
            <a:ext cx="3606444" cy="9386541"/>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644634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CF45A6-B935-786A-6D0F-4DD0899EB2D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2823BC5-7770-166C-35E2-0E888C8F7247}"/>
              </a:ext>
            </a:extLst>
          </p:cNvPr>
          <p:cNvSpPr>
            <a:spLocks noGrp="1"/>
          </p:cNvSpPr>
          <p:nvPr>
            <p:ph type="dt" sz="half" idx="10"/>
          </p:nvPr>
        </p:nvSpPr>
        <p:spPr/>
        <p:txBody>
          <a:bodyPr/>
          <a:lstStyle/>
          <a:p>
            <a:fld id="{1B2219CA-68B4-4246-989F-D1CD5EA7A4BF}" type="datetimeFigureOut">
              <a:rPr lang="en-US" smtClean="0"/>
              <a:t>6/26/26</a:t>
            </a:fld>
            <a:endParaRPr lang="en-US"/>
          </a:p>
        </p:txBody>
      </p:sp>
      <p:sp>
        <p:nvSpPr>
          <p:cNvPr id="4" name="Footer Placeholder 3">
            <a:extLst>
              <a:ext uri="{FF2B5EF4-FFF2-40B4-BE49-F238E27FC236}">
                <a16:creationId xmlns:a16="http://schemas.microsoft.com/office/drawing/2014/main" id="{7F80A032-09F7-AD1D-3E2D-9ACC1894A19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D3EC61A-696E-5D0D-D719-FAC988588F15}"/>
              </a:ext>
            </a:extLst>
          </p:cNvPr>
          <p:cNvSpPr>
            <a:spLocks noGrp="1"/>
          </p:cNvSpPr>
          <p:nvPr>
            <p:ph type="sldNum" sz="quarter" idx="12"/>
          </p:nvPr>
        </p:nvSpPr>
        <p:spPr/>
        <p:txBody>
          <a:bodyPr/>
          <a:lstStyle/>
          <a:p>
            <a:fld id="{65D1DF77-8DAD-4CF5-B61F-FD2EA696C32A}" type="slidenum">
              <a:rPr lang="en-US" smtClean="0"/>
              <a:t>‹#›</a:t>
            </a:fld>
            <a:endParaRPr lang="en-US"/>
          </a:p>
        </p:txBody>
      </p:sp>
    </p:spTree>
    <p:extLst>
      <p:ext uri="{BB962C8B-B14F-4D97-AF65-F5344CB8AC3E}">
        <p14:creationId xmlns:p14="http://schemas.microsoft.com/office/powerpoint/2010/main" val="182938986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5517138-58F3-4A7A-3DCE-3B88C590AEF1}"/>
              </a:ext>
            </a:extLst>
          </p:cNvPr>
          <p:cNvSpPr>
            <a:spLocks noGrp="1"/>
          </p:cNvSpPr>
          <p:nvPr>
            <p:ph type="dt" sz="half" idx="10"/>
          </p:nvPr>
        </p:nvSpPr>
        <p:spPr/>
        <p:txBody>
          <a:bodyPr/>
          <a:lstStyle/>
          <a:p>
            <a:fld id="{1B2219CA-68B4-4246-989F-D1CD5EA7A4BF}" type="datetimeFigureOut">
              <a:rPr lang="en-US" smtClean="0"/>
              <a:t>6/26/26</a:t>
            </a:fld>
            <a:endParaRPr lang="en-US"/>
          </a:p>
        </p:txBody>
      </p:sp>
      <p:sp>
        <p:nvSpPr>
          <p:cNvPr id="3" name="Footer Placeholder 2">
            <a:extLst>
              <a:ext uri="{FF2B5EF4-FFF2-40B4-BE49-F238E27FC236}">
                <a16:creationId xmlns:a16="http://schemas.microsoft.com/office/drawing/2014/main" id="{5A5F886E-6FB8-7B41-7DC1-BA9969C0A20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6D087FD-826F-CC1D-1C1B-040CF67A94D0}"/>
              </a:ext>
            </a:extLst>
          </p:cNvPr>
          <p:cNvSpPr>
            <a:spLocks noGrp="1"/>
          </p:cNvSpPr>
          <p:nvPr>
            <p:ph type="sldNum" sz="quarter" idx="12"/>
          </p:nvPr>
        </p:nvSpPr>
        <p:spPr/>
        <p:txBody>
          <a:bodyPr/>
          <a:lstStyle/>
          <a:p>
            <a:fld id="{65D1DF77-8DAD-4CF5-B61F-FD2EA696C32A}" type="slidenum">
              <a:rPr lang="en-US" smtClean="0"/>
              <a:t>‹#›</a:t>
            </a:fld>
            <a:endParaRPr lang="en-US"/>
          </a:p>
        </p:txBody>
      </p:sp>
    </p:spTree>
    <p:extLst>
      <p:ext uri="{BB962C8B-B14F-4D97-AF65-F5344CB8AC3E}">
        <p14:creationId xmlns:p14="http://schemas.microsoft.com/office/powerpoint/2010/main" val="248138113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6034A7-D0C3-63D5-1EB4-F97CC30482E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FE761E9-78EF-1F17-D35A-C67B70ACE0E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80085D1-F734-9C64-3302-F5ABB79767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63D3DB-857A-EE9C-9BB3-BE7CD2781A5C}"/>
              </a:ext>
            </a:extLst>
          </p:cNvPr>
          <p:cNvSpPr>
            <a:spLocks noGrp="1"/>
          </p:cNvSpPr>
          <p:nvPr>
            <p:ph type="dt" sz="half" idx="10"/>
          </p:nvPr>
        </p:nvSpPr>
        <p:spPr/>
        <p:txBody>
          <a:bodyPr/>
          <a:lstStyle/>
          <a:p>
            <a:fld id="{1B2219CA-68B4-4246-989F-D1CD5EA7A4BF}" type="datetimeFigureOut">
              <a:rPr lang="en-US" smtClean="0"/>
              <a:t>6/26/26</a:t>
            </a:fld>
            <a:endParaRPr lang="en-US"/>
          </a:p>
        </p:txBody>
      </p:sp>
      <p:sp>
        <p:nvSpPr>
          <p:cNvPr id="6" name="Footer Placeholder 5">
            <a:extLst>
              <a:ext uri="{FF2B5EF4-FFF2-40B4-BE49-F238E27FC236}">
                <a16:creationId xmlns:a16="http://schemas.microsoft.com/office/drawing/2014/main" id="{CCA81E68-6EAC-EAB8-805E-8246EC6933B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E51EDCE-B7A4-B793-6469-55E75CA88562}"/>
              </a:ext>
            </a:extLst>
          </p:cNvPr>
          <p:cNvSpPr>
            <a:spLocks noGrp="1"/>
          </p:cNvSpPr>
          <p:nvPr>
            <p:ph type="sldNum" sz="quarter" idx="12"/>
          </p:nvPr>
        </p:nvSpPr>
        <p:spPr/>
        <p:txBody>
          <a:bodyPr/>
          <a:lstStyle/>
          <a:p>
            <a:fld id="{65D1DF77-8DAD-4CF5-B61F-FD2EA696C32A}" type="slidenum">
              <a:rPr lang="en-US" smtClean="0"/>
              <a:t>‹#›</a:t>
            </a:fld>
            <a:endParaRPr lang="en-US"/>
          </a:p>
        </p:txBody>
      </p:sp>
    </p:spTree>
    <p:extLst>
      <p:ext uri="{BB962C8B-B14F-4D97-AF65-F5344CB8AC3E}">
        <p14:creationId xmlns:p14="http://schemas.microsoft.com/office/powerpoint/2010/main" val="264936277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2439A8-DA4C-307C-6359-8831FF2A0E0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3B96612-EC0A-9016-7D02-955A6BEF230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694E263-61A4-4F79-44EC-FE65E5EE13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0D98938-9788-C659-ACF5-6309C5D71102}"/>
              </a:ext>
            </a:extLst>
          </p:cNvPr>
          <p:cNvSpPr>
            <a:spLocks noGrp="1"/>
          </p:cNvSpPr>
          <p:nvPr>
            <p:ph type="dt" sz="half" idx="10"/>
          </p:nvPr>
        </p:nvSpPr>
        <p:spPr/>
        <p:txBody>
          <a:bodyPr/>
          <a:lstStyle/>
          <a:p>
            <a:fld id="{1B2219CA-68B4-4246-989F-D1CD5EA7A4BF}" type="datetimeFigureOut">
              <a:rPr lang="en-US" smtClean="0"/>
              <a:t>6/26/26</a:t>
            </a:fld>
            <a:endParaRPr lang="en-US"/>
          </a:p>
        </p:txBody>
      </p:sp>
      <p:sp>
        <p:nvSpPr>
          <p:cNvPr id="6" name="Footer Placeholder 5">
            <a:extLst>
              <a:ext uri="{FF2B5EF4-FFF2-40B4-BE49-F238E27FC236}">
                <a16:creationId xmlns:a16="http://schemas.microsoft.com/office/drawing/2014/main" id="{6176D7BB-4875-690D-BC90-BF7D6FE295A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905E99C-9003-E336-C0AD-9CE14131DA96}"/>
              </a:ext>
            </a:extLst>
          </p:cNvPr>
          <p:cNvSpPr>
            <a:spLocks noGrp="1"/>
          </p:cNvSpPr>
          <p:nvPr>
            <p:ph type="sldNum" sz="quarter" idx="12"/>
          </p:nvPr>
        </p:nvSpPr>
        <p:spPr/>
        <p:txBody>
          <a:bodyPr/>
          <a:lstStyle/>
          <a:p>
            <a:fld id="{65D1DF77-8DAD-4CF5-B61F-FD2EA696C32A}" type="slidenum">
              <a:rPr lang="en-US" smtClean="0"/>
              <a:t>‹#›</a:t>
            </a:fld>
            <a:endParaRPr lang="en-US"/>
          </a:p>
        </p:txBody>
      </p:sp>
    </p:spTree>
    <p:extLst>
      <p:ext uri="{BB962C8B-B14F-4D97-AF65-F5344CB8AC3E}">
        <p14:creationId xmlns:p14="http://schemas.microsoft.com/office/powerpoint/2010/main" val="298898063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4B7D0-9F2E-EA34-83DF-D9358836078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E016BFE-83AD-6F72-65AF-8DB4E17B003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FC08F8-8D7C-9A81-82BD-DCFCA1B81A54}"/>
              </a:ext>
            </a:extLst>
          </p:cNvPr>
          <p:cNvSpPr>
            <a:spLocks noGrp="1"/>
          </p:cNvSpPr>
          <p:nvPr>
            <p:ph type="dt" sz="half" idx="10"/>
          </p:nvPr>
        </p:nvSpPr>
        <p:spPr/>
        <p:txBody>
          <a:bodyPr/>
          <a:lstStyle/>
          <a:p>
            <a:fld id="{1B2219CA-68B4-4246-989F-D1CD5EA7A4BF}" type="datetimeFigureOut">
              <a:rPr lang="en-US" smtClean="0"/>
              <a:t>6/26/26</a:t>
            </a:fld>
            <a:endParaRPr lang="en-US"/>
          </a:p>
        </p:txBody>
      </p:sp>
      <p:sp>
        <p:nvSpPr>
          <p:cNvPr id="5" name="Footer Placeholder 4">
            <a:extLst>
              <a:ext uri="{FF2B5EF4-FFF2-40B4-BE49-F238E27FC236}">
                <a16:creationId xmlns:a16="http://schemas.microsoft.com/office/drawing/2014/main" id="{B8C5A057-3525-2542-BD27-241ECA0846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F6439B-1E03-C215-7E37-358F81381AA3}"/>
              </a:ext>
            </a:extLst>
          </p:cNvPr>
          <p:cNvSpPr>
            <a:spLocks noGrp="1"/>
          </p:cNvSpPr>
          <p:nvPr>
            <p:ph type="sldNum" sz="quarter" idx="12"/>
          </p:nvPr>
        </p:nvSpPr>
        <p:spPr/>
        <p:txBody>
          <a:bodyPr/>
          <a:lstStyle/>
          <a:p>
            <a:fld id="{65D1DF77-8DAD-4CF5-B61F-FD2EA696C32A}" type="slidenum">
              <a:rPr lang="en-US" smtClean="0"/>
              <a:t>‹#›</a:t>
            </a:fld>
            <a:endParaRPr lang="en-US"/>
          </a:p>
        </p:txBody>
      </p:sp>
    </p:spTree>
    <p:extLst>
      <p:ext uri="{BB962C8B-B14F-4D97-AF65-F5344CB8AC3E}">
        <p14:creationId xmlns:p14="http://schemas.microsoft.com/office/powerpoint/2010/main" val="29201719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FA7D36A-1C30-5875-460A-82B8265953E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49E30E0-0B41-2870-9A8B-AA7B0C0B62E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768A5D-B7F0-FF05-B6BC-3D7670BB5820}"/>
              </a:ext>
            </a:extLst>
          </p:cNvPr>
          <p:cNvSpPr>
            <a:spLocks noGrp="1"/>
          </p:cNvSpPr>
          <p:nvPr>
            <p:ph type="dt" sz="half" idx="10"/>
          </p:nvPr>
        </p:nvSpPr>
        <p:spPr/>
        <p:txBody>
          <a:bodyPr/>
          <a:lstStyle/>
          <a:p>
            <a:fld id="{1B2219CA-68B4-4246-989F-D1CD5EA7A4BF}" type="datetimeFigureOut">
              <a:rPr lang="en-US" smtClean="0"/>
              <a:t>6/26/26</a:t>
            </a:fld>
            <a:endParaRPr lang="en-US"/>
          </a:p>
        </p:txBody>
      </p:sp>
      <p:sp>
        <p:nvSpPr>
          <p:cNvPr id="5" name="Footer Placeholder 4">
            <a:extLst>
              <a:ext uri="{FF2B5EF4-FFF2-40B4-BE49-F238E27FC236}">
                <a16:creationId xmlns:a16="http://schemas.microsoft.com/office/drawing/2014/main" id="{F993C076-5727-211C-ADEF-242634231E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995D4A-DB49-10D2-82FD-27B343EF29CD}"/>
              </a:ext>
            </a:extLst>
          </p:cNvPr>
          <p:cNvSpPr>
            <a:spLocks noGrp="1"/>
          </p:cNvSpPr>
          <p:nvPr>
            <p:ph type="sldNum" sz="quarter" idx="12"/>
          </p:nvPr>
        </p:nvSpPr>
        <p:spPr/>
        <p:txBody>
          <a:bodyPr/>
          <a:lstStyle/>
          <a:p>
            <a:fld id="{65D1DF77-8DAD-4CF5-B61F-FD2EA696C32A}" type="slidenum">
              <a:rPr lang="en-US" smtClean="0"/>
              <a:t>‹#›</a:t>
            </a:fld>
            <a:endParaRPr lang="en-US"/>
          </a:p>
        </p:txBody>
      </p:sp>
    </p:spTree>
    <p:extLst>
      <p:ext uri="{BB962C8B-B14F-4D97-AF65-F5344CB8AC3E}">
        <p14:creationId xmlns:p14="http://schemas.microsoft.com/office/powerpoint/2010/main" val="378982166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5"/>
        <p:cNvGrpSpPr/>
        <p:nvPr/>
      </p:nvGrpSpPr>
      <p:grpSpPr>
        <a:xfrm>
          <a:off x="0" y="0"/>
          <a:ext cx="0" cy="0"/>
          <a:chOff x="0" y="0"/>
          <a:chExt cx="0" cy="0"/>
        </a:xfrm>
      </p:grpSpPr>
      <p:sp>
        <p:nvSpPr>
          <p:cNvPr id="26" name="Google Shape;26;p4"/>
          <p:cNvSpPr/>
          <p:nvPr/>
        </p:nvSpPr>
        <p:spPr>
          <a:xfrm>
            <a:off x="-100" y="6727600"/>
            <a:ext cx="12192000" cy="1304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4"/>
          <p:cNvSpPr txBox="1">
            <a:spLocks noGrp="1"/>
          </p:cNvSpPr>
          <p:nvPr>
            <p:ph type="title"/>
          </p:nvPr>
        </p:nvSpPr>
        <p:spPr>
          <a:xfrm>
            <a:off x="415600" y="593367"/>
            <a:ext cx="11360800" cy="943200"/>
          </a:xfrm>
          <a:prstGeom prst="rect">
            <a:avLst/>
          </a:prstGeom>
        </p:spPr>
        <p:txBody>
          <a:bodyPr spcFirstLastPara="1" wrap="square" lIns="91425" tIns="91425" rIns="91425" bIns="91425" anchor="t" anchorCtr="0">
            <a:norm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28" name="Google Shape;28;p4"/>
          <p:cNvSpPr txBox="1">
            <a:spLocks noGrp="1"/>
          </p:cNvSpPr>
          <p:nvPr>
            <p:ph type="body" idx="1"/>
          </p:nvPr>
        </p:nvSpPr>
        <p:spPr>
          <a:xfrm>
            <a:off x="415600" y="1688433"/>
            <a:ext cx="11360800" cy="44036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29" name="Google Shape;2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80415065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59F91D-C893-4F41-AF54-68C1C13D08A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8C4D830-0A64-4547-BDFF-474AEEBD99A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234A1EC-215B-43AF-996F-0C397E9A4B7A}"/>
              </a:ext>
            </a:extLst>
          </p:cNvPr>
          <p:cNvSpPr>
            <a:spLocks noGrp="1"/>
          </p:cNvSpPr>
          <p:nvPr>
            <p:ph type="dt" sz="half" idx="10"/>
          </p:nvPr>
        </p:nvSpPr>
        <p:spPr/>
        <p:txBody>
          <a:bodyPr/>
          <a:lstStyle/>
          <a:p>
            <a:fld id="{92DB4D85-0A6B-4F79-BD87-67574F85EF36}" type="datetime1">
              <a:rPr lang="en-US" smtClean="0"/>
              <a:t>6/26/26</a:t>
            </a:fld>
            <a:endParaRPr lang="en-US"/>
          </a:p>
        </p:txBody>
      </p:sp>
      <p:sp>
        <p:nvSpPr>
          <p:cNvPr id="5" name="Footer Placeholder 4">
            <a:extLst>
              <a:ext uri="{FF2B5EF4-FFF2-40B4-BE49-F238E27FC236}">
                <a16:creationId xmlns:a16="http://schemas.microsoft.com/office/drawing/2014/main" id="{B8DEF3ED-E45C-4162-B493-B2C488AE52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91CA5B-D8A5-4ED9-9A91-FEF96F0B31B0}"/>
              </a:ext>
            </a:extLst>
          </p:cNvPr>
          <p:cNvSpPr>
            <a:spLocks noGrp="1"/>
          </p:cNvSpPr>
          <p:nvPr>
            <p:ph type="sldNum" sz="quarter" idx="12"/>
          </p:nvPr>
        </p:nvSpPr>
        <p:spPr/>
        <p:txBody>
          <a:bodyPr/>
          <a:lstStyle/>
          <a:p>
            <a:fld id="{E06B297C-07AA-4D01-AA8D-9888ED5675BD}" type="slidenum">
              <a:rPr lang="en-US" smtClean="0"/>
              <a:t>‹#›</a:t>
            </a:fld>
            <a:endParaRPr lang="en-US"/>
          </a:p>
        </p:txBody>
      </p:sp>
    </p:spTree>
    <p:extLst>
      <p:ext uri="{BB962C8B-B14F-4D97-AF65-F5344CB8AC3E}">
        <p14:creationId xmlns:p14="http://schemas.microsoft.com/office/powerpoint/2010/main" val="2762135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911AA0-1F47-44AB-9759-77DC032DCF2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E0513A1-620D-49FA-BC83-3534CD7FEE3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B023A6-F002-4E46-9008-23F858FA8507}"/>
              </a:ext>
            </a:extLst>
          </p:cNvPr>
          <p:cNvSpPr>
            <a:spLocks noGrp="1"/>
          </p:cNvSpPr>
          <p:nvPr>
            <p:ph type="dt" sz="half" idx="10"/>
          </p:nvPr>
        </p:nvSpPr>
        <p:spPr/>
        <p:txBody>
          <a:bodyPr/>
          <a:lstStyle/>
          <a:p>
            <a:fld id="{ECFFAE2D-FE06-4BAF-AB89-2000E599356B}" type="datetime1">
              <a:rPr lang="en-US" smtClean="0"/>
              <a:t>6/26/26</a:t>
            </a:fld>
            <a:endParaRPr lang="en-US"/>
          </a:p>
        </p:txBody>
      </p:sp>
      <p:sp>
        <p:nvSpPr>
          <p:cNvPr id="5" name="Footer Placeholder 4">
            <a:extLst>
              <a:ext uri="{FF2B5EF4-FFF2-40B4-BE49-F238E27FC236}">
                <a16:creationId xmlns:a16="http://schemas.microsoft.com/office/drawing/2014/main" id="{D97098E7-C6A4-4C13-A41F-C99C469292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967F61-F46E-4D55-9745-7E4A6208EC3D}"/>
              </a:ext>
            </a:extLst>
          </p:cNvPr>
          <p:cNvSpPr>
            <a:spLocks noGrp="1"/>
          </p:cNvSpPr>
          <p:nvPr>
            <p:ph type="sldNum" sz="quarter" idx="12"/>
          </p:nvPr>
        </p:nvSpPr>
        <p:spPr/>
        <p:txBody>
          <a:bodyPr/>
          <a:lstStyle/>
          <a:p>
            <a:fld id="{E06B297C-07AA-4D01-AA8D-9888ED5675BD}" type="slidenum">
              <a:rPr lang="en-US" smtClean="0"/>
              <a:t>‹#›</a:t>
            </a:fld>
            <a:endParaRPr lang="en-US"/>
          </a:p>
        </p:txBody>
      </p:sp>
    </p:spTree>
    <p:extLst>
      <p:ext uri="{BB962C8B-B14F-4D97-AF65-F5344CB8AC3E}">
        <p14:creationId xmlns:p14="http://schemas.microsoft.com/office/powerpoint/2010/main" val="383034497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73D2CC-FE00-4BD9-8E1D-502E357C5EB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A0C6458-0F9D-4D65-AF18-03199FCFF88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3F022CA-894D-4518-AA21-0872831C1434}"/>
              </a:ext>
            </a:extLst>
          </p:cNvPr>
          <p:cNvSpPr>
            <a:spLocks noGrp="1"/>
          </p:cNvSpPr>
          <p:nvPr>
            <p:ph type="dt" sz="half" idx="10"/>
          </p:nvPr>
        </p:nvSpPr>
        <p:spPr/>
        <p:txBody>
          <a:bodyPr/>
          <a:lstStyle/>
          <a:p>
            <a:fld id="{8AE14A29-2744-4B00-8A84-50D1B9D6BEE2}" type="datetime1">
              <a:rPr lang="en-US" smtClean="0"/>
              <a:t>6/26/26</a:t>
            </a:fld>
            <a:endParaRPr lang="en-US"/>
          </a:p>
        </p:txBody>
      </p:sp>
      <p:sp>
        <p:nvSpPr>
          <p:cNvPr id="5" name="Footer Placeholder 4">
            <a:extLst>
              <a:ext uri="{FF2B5EF4-FFF2-40B4-BE49-F238E27FC236}">
                <a16:creationId xmlns:a16="http://schemas.microsoft.com/office/drawing/2014/main" id="{A530A74B-3DAE-456C-872F-F068F34375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4ABDAB-5D15-471A-9983-CAB5AB0F12D1}"/>
              </a:ext>
            </a:extLst>
          </p:cNvPr>
          <p:cNvSpPr>
            <a:spLocks noGrp="1"/>
          </p:cNvSpPr>
          <p:nvPr>
            <p:ph type="sldNum" sz="quarter" idx="12"/>
          </p:nvPr>
        </p:nvSpPr>
        <p:spPr/>
        <p:txBody>
          <a:bodyPr/>
          <a:lstStyle/>
          <a:p>
            <a:fld id="{E06B297C-07AA-4D01-AA8D-9888ED5675BD}" type="slidenum">
              <a:rPr lang="en-US" smtClean="0"/>
              <a:t>‹#›</a:t>
            </a:fld>
            <a:endParaRPr lang="en-US"/>
          </a:p>
        </p:txBody>
      </p:sp>
    </p:spTree>
    <p:extLst>
      <p:ext uri="{BB962C8B-B14F-4D97-AF65-F5344CB8AC3E}">
        <p14:creationId xmlns:p14="http://schemas.microsoft.com/office/powerpoint/2010/main" val="17387866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2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E1D5D7-CAA0-BCFD-4D0F-E571E1AE9A0C}"/>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0763CE5B-831C-5201-93B3-BD453BBA85C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AB084F3-9E76-0E25-E6FC-C258A06F36B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wo">
            <a:extLst>
              <a:ext uri="{FF2B5EF4-FFF2-40B4-BE49-F238E27FC236}">
                <a16:creationId xmlns:a16="http://schemas.microsoft.com/office/drawing/2014/main" id="{C2B5EAC2-411C-1A90-452B-FAF8833DF387}"/>
              </a:ext>
            </a:extLst>
          </p:cNvPr>
          <p:cNvSpPr/>
          <p:nvPr userDrawn="1"/>
        </p:nvSpPr>
        <p:spPr>
          <a:xfrm rot="16527242">
            <a:off x="3953034" y="1090786"/>
            <a:ext cx="1343562" cy="12307391"/>
          </a:xfrm>
          <a:prstGeom prst="rect">
            <a:avLst/>
          </a:prstGeom>
          <a:solidFill>
            <a:srgbClr val="CE0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ne">
            <a:extLst>
              <a:ext uri="{FF2B5EF4-FFF2-40B4-BE49-F238E27FC236}">
                <a16:creationId xmlns:a16="http://schemas.microsoft.com/office/drawing/2014/main" id="{3C52F1F1-DC55-D5F4-671B-8121B132F4F2}"/>
              </a:ext>
            </a:extLst>
          </p:cNvPr>
          <p:cNvSpPr/>
          <p:nvPr userDrawn="1"/>
        </p:nvSpPr>
        <p:spPr>
          <a:xfrm rot="2086805" flipH="1">
            <a:off x="10946127" y="2508643"/>
            <a:ext cx="1845954" cy="8024841"/>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7" name="!!Three">
            <a:extLst>
              <a:ext uri="{FF2B5EF4-FFF2-40B4-BE49-F238E27FC236}">
                <a16:creationId xmlns:a16="http://schemas.microsoft.com/office/drawing/2014/main" id="{85298905-99DB-EDD0-411D-71D77B5E7938}"/>
              </a:ext>
            </a:extLst>
          </p:cNvPr>
          <p:cNvSpPr/>
          <p:nvPr userDrawn="1"/>
        </p:nvSpPr>
        <p:spPr>
          <a:xfrm rot="8448678" flipH="1">
            <a:off x="-1744530" y="1998137"/>
            <a:ext cx="3001935" cy="9719727"/>
          </a:xfrm>
          <a:prstGeom prst="rect">
            <a:avLst/>
          </a:prstGeom>
          <a:solidFill>
            <a:srgbClr val="0024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875010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146009-7A31-45F3-BBED-0CF258C4222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77402D1-0E8D-4190-8D1C-D7AF44E72D0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D2AC5D7-9AD8-4155-A51F-FFEB7FE3EA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0372708-3910-4680-A81D-C7AA85E0044C}"/>
              </a:ext>
            </a:extLst>
          </p:cNvPr>
          <p:cNvSpPr>
            <a:spLocks noGrp="1"/>
          </p:cNvSpPr>
          <p:nvPr>
            <p:ph type="dt" sz="half" idx="10"/>
          </p:nvPr>
        </p:nvSpPr>
        <p:spPr/>
        <p:txBody>
          <a:bodyPr/>
          <a:lstStyle/>
          <a:p>
            <a:fld id="{7E85EA15-2D36-4482-A7C4-0899CDA4ACA2}" type="datetime1">
              <a:rPr lang="en-US" smtClean="0"/>
              <a:t>6/26/26</a:t>
            </a:fld>
            <a:endParaRPr lang="en-US"/>
          </a:p>
        </p:txBody>
      </p:sp>
      <p:sp>
        <p:nvSpPr>
          <p:cNvPr id="6" name="Footer Placeholder 5">
            <a:extLst>
              <a:ext uri="{FF2B5EF4-FFF2-40B4-BE49-F238E27FC236}">
                <a16:creationId xmlns:a16="http://schemas.microsoft.com/office/drawing/2014/main" id="{43135D5D-45C4-4094-A906-33DFED8F403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D9C203F-821B-498D-9E4F-1719A157F25D}"/>
              </a:ext>
            </a:extLst>
          </p:cNvPr>
          <p:cNvSpPr>
            <a:spLocks noGrp="1"/>
          </p:cNvSpPr>
          <p:nvPr>
            <p:ph type="sldNum" sz="quarter" idx="12"/>
          </p:nvPr>
        </p:nvSpPr>
        <p:spPr/>
        <p:txBody>
          <a:bodyPr/>
          <a:lstStyle/>
          <a:p>
            <a:fld id="{E06B297C-07AA-4D01-AA8D-9888ED5675BD}" type="slidenum">
              <a:rPr lang="en-US" smtClean="0"/>
              <a:t>‹#›</a:t>
            </a:fld>
            <a:endParaRPr lang="en-US"/>
          </a:p>
        </p:txBody>
      </p:sp>
    </p:spTree>
    <p:extLst>
      <p:ext uri="{BB962C8B-B14F-4D97-AF65-F5344CB8AC3E}">
        <p14:creationId xmlns:p14="http://schemas.microsoft.com/office/powerpoint/2010/main" val="328172826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9EF86D-CDB0-47CA-BCE9-60BDED4EF39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3B57607-E080-4FB5-B357-BF1019BB9BD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00B7DAC-1601-4C1E-B0A2-218001B10CC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EBE86E7-F716-4857-A0C0-A2F32CF4C59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A1C4904-B4ED-4BFC-95C1-B6499F67A24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7E0546E-91E5-48E3-8724-B2E690564519}"/>
              </a:ext>
            </a:extLst>
          </p:cNvPr>
          <p:cNvSpPr>
            <a:spLocks noGrp="1"/>
          </p:cNvSpPr>
          <p:nvPr>
            <p:ph type="dt" sz="half" idx="10"/>
          </p:nvPr>
        </p:nvSpPr>
        <p:spPr/>
        <p:txBody>
          <a:bodyPr/>
          <a:lstStyle/>
          <a:p>
            <a:fld id="{82A68177-5743-46EE-AA29-D4F6068D50F2}" type="datetime1">
              <a:rPr lang="en-US" smtClean="0"/>
              <a:t>6/26/26</a:t>
            </a:fld>
            <a:endParaRPr lang="en-US"/>
          </a:p>
        </p:txBody>
      </p:sp>
      <p:sp>
        <p:nvSpPr>
          <p:cNvPr id="8" name="Footer Placeholder 7">
            <a:extLst>
              <a:ext uri="{FF2B5EF4-FFF2-40B4-BE49-F238E27FC236}">
                <a16:creationId xmlns:a16="http://schemas.microsoft.com/office/drawing/2014/main" id="{3980AD0D-9E91-42E0-86F9-FB5D1A8A3A5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BF9AC68-59F9-401F-9B1D-9D5F0102DBA0}"/>
              </a:ext>
            </a:extLst>
          </p:cNvPr>
          <p:cNvSpPr>
            <a:spLocks noGrp="1"/>
          </p:cNvSpPr>
          <p:nvPr>
            <p:ph type="sldNum" sz="quarter" idx="12"/>
          </p:nvPr>
        </p:nvSpPr>
        <p:spPr/>
        <p:txBody>
          <a:bodyPr/>
          <a:lstStyle/>
          <a:p>
            <a:fld id="{E06B297C-07AA-4D01-AA8D-9888ED5675BD}" type="slidenum">
              <a:rPr lang="en-US" smtClean="0"/>
              <a:t>‹#›</a:t>
            </a:fld>
            <a:endParaRPr lang="en-US"/>
          </a:p>
        </p:txBody>
      </p:sp>
    </p:spTree>
    <p:extLst>
      <p:ext uri="{BB962C8B-B14F-4D97-AF65-F5344CB8AC3E}">
        <p14:creationId xmlns:p14="http://schemas.microsoft.com/office/powerpoint/2010/main" val="315593949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F6CB35-CD03-4DCF-91F1-6F203810226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433EA96-B11D-445B-925C-892DDA5568E3}"/>
              </a:ext>
            </a:extLst>
          </p:cNvPr>
          <p:cNvSpPr>
            <a:spLocks noGrp="1"/>
          </p:cNvSpPr>
          <p:nvPr>
            <p:ph type="dt" sz="half" idx="10"/>
          </p:nvPr>
        </p:nvSpPr>
        <p:spPr/>
        <p:txBody>
          <a:bodyPr/>
          <a:lstStyle/>
          <a:p>
            <a:fld id="{A7990282-E784-4602-ACB6-0DA174413A4D}" type="datetime1">
              <a:rPr lang="en-US" smtClean="0"/>
              <a:t>6/26/26</a:t>
            </a:fld>
            <a:endParaRPr lang="en-US"/>
          </a:p>
        </p:txBody>
      </p:sp>
      <p:sp>
        <p:nvSpPr>
          <p:cNvPr id="4" name="Footer Placeholder 3">
            <a:extLst>
              <a:ext uri="{FF2B5EF4-FFF2-40B4-BE49-F238E27FC236}">
                <a16:creationId xmlns:a16="http://schemas.microsoft.com/office/drawing/2014/main" id="{5BA19E0B-222F-4D09-816E-0692BECA7D3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BFE0558-6552-4574-A769-BC7AFCBD5452}"/>
              </a:ext>
            </a:extLst>
          </p:cNvPr>
          <p:cNvSpPr>
            <a:spLocks noGrp="1"/>
          </p:cNvSpPr>
          <p:nvPr>
            <p:ph type="sldNum" sz="quarter" idx="12"/>
          </p:nvPr>
        </p:nvSpPr>
        <p:spPr/>
        <p:txBody>
          <a:bodyPr/>
          <a:lstStyle/>
          <a:p>
            <a:fld id="{E06B297C-07AA-4D01-AA8D-9888ED5675BD}" type="slidenum">
              <a:rPr lang="en-US" smtClean="0"/>
              <a:t>‹#›</a:t>
            </a:fld>
            <a:endParaRPr lang="en-US"/>
          </a:p>
        </p:txBody>
      </p:sp>
    </p:spTree>
    <p:extLst>
      <p:ext uri="{BB962C8B-B14F-4D97-AF65-F5344CB8AC3E}">
        <p14:creationId xmlns:p14="http://schemas.microsoft.com/office/powerpoint/2010/main" val="27369669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DF59EE2-8E9D-48C7-AEFF-DFD5504B641C}"/>
              </a:ext>
            </a:extLst>
          </p:cNvPr>
          <p:cNvSpPr>
            <a:spLocks noGrp="1"/>
          </p:cNvSpPr>
          <p:nvPr>
            <p:ph type="dt" sz="half" idx="10"/>
          </p:nvPr>
        </p:nvSpPr>
        <p:spPr/>
        <p:txBody>
          <a:bodyPr/>
          <a:lstStyle/>
          <a:p>
            <a:fld id="{F04A200B-35BD-4FD9-9060-87F6798D0F3D}" type="datetime1">
              <a:rPr lang="en-US" smtClean="0"/>
              <a:t>6/26/26</a:t>
            </a:fld>
            <a:endParaRPr lang="en-US"/>
          </a:p>
        </p:txBody>
      </p:sp>
      <p:sp>
        <p:nvSpPr>
          <p:cNvPr id="3" name="Footer Placeholder 2">
            <a:extLst>
              <a:ext uri="{FF2B5EF4-FFF2-40B4-BE49-F238E27FC236}">
                <a16:creationId xmlns:a16="http://schemas.microsoft.com/office/drawing/2014/main" id="{419FC3C9-D34C-46BE-8346-22496BE8B12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FE617FC-E393-4CE6-BA49-A1F475DD3D80}"/>
              </a:ext>
            </a:extLst>
          </p:cNvPr>
          <p:cNvSpPr>
            <a:spLocks noGrp="1"/>
          </p:cNvSpPr>
          <p:nvPr>
            <p:ph type="sldNum" sz="quarter" idx="12"/>
          </p:nvPr>
        </p:nvSpPr>
        <p:spPr/>
        <p:txBody>
          <a:bodyPr/>
          <a:lstStyle/>
          <a:p>
            <a:fld id="{E06B297C-07AA-4D01-AA8D-9888ED5675BD}" type="slidenum">
              <a:rPr lang="en-US" smtClean="0"/>
              <a:t>‹#›</a:t>
            </a:fld>
            <a:endParaRPr lang="en-US"/>
          </a:p>
        </p:txBody>
      </p:sp>
    </p:spTree>
    <p:extLst>
      <p:ext uri="{BB962C8B-B14F-4D97-AF65-F5344CB8AC3E}">
        <p14:creationId xmlns:p14="http://schemas.microsoft.com/office/powerpoint/2010/main" val="38183105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F2F560-375F-447E-928D-A16B39E0B2C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5594D42-126F-4E60-A59E-6E9CD239528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C5BC5F2-3E0E-440D-A76C-C8FCD495163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E3CF87-0DA9-44ED-B834-C7E45282317C}"/>
              </a:ext>
            </a:extLst>
          </p:cNvPr>
          <p:cNvSpPr>
            <a:spLocks noGrp="1"/>
          </p:cNvSpPr>
          <p:nvPr>
            <p:ph type="dt" sz="half" idx="10"/>
          </p:nvPr>
        </p:nvSpPr>
        <p:spPr/>
        <p:txBody>
          <a:bodyPr/>
          <a:lstStyle/>
          <a:p>
            <a:fld id="{B8E229C1-6A78-49F1-A9A6-7B2FD5FEA122}" type="datetime1">
              <a:rPr lang="en-US" smtClean="0"/>
              <a:t>6/26/26</a:t>
            </a:fld>
            <a:endParaRPr lang="en-US"/>
          </a:p>
        </p:txBody>
      </p:sp>
      <p:sp>
        <p:nvSpPr>
          <p:cNvPr id="6" name="Footer Placeholder 5">
            <a:extLst>
              <a:ext uri="{FF2B5EF4-FFF2-40B4-BE49-F238E27FC236}">
                <a16:creationId xmlns:a16="http://schemas.microsoft.com/office/drawing/2014/main" id="{4B6E8EF7-6F88-42E2-BC58-E584F0EB5E7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15C6D1D-4C76-4AC5-8EFD-4655C56D111C}"/>
              </a:ext>
            </a:extLst>
          </p:cNvPr>
          <p:cNvSpPr>
            <a:spLocks noGrp="1"/>
          </p:cNvSpPr>
          <p:nvPr>
            <p:ph type="sldNum" sz="quarter" idx="12"/>
          </p:nvPr>
        </p:nvSpPr>
        <p:spPr/>
        <p:txBody>
          <a:bodyPr/>
          <a:lstStyle/>
          <a:p>
            <a:fld id="{E06B297C-07AA-4D01-AA8D-9888ED5675BD}" type="slidenum">
              <a:rPr lang="en-US" smtClean="0"/>
              <a:t>‹#›</a:t>
            </a:fld>
            <a:endParaRPr lang="en-US"/>
          </a:p>
        </p:txBody>
      </p:sp>
    </p:spTree>
    <p:extLst>
      <p:ext uri="{BB962C8B-B14F-4D97-AF65-F5344CB8AC3E}">
        <p14:creationId xmlns:p14="http://schemas.microsoft.com/office/powerpoint/2010/main" val="274505800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4EF16-9CE9-4552-B670-D94DCF37A56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46172B1-EFA6-4628-8552-976129D62AD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5A4E6AC-DEB6-4E18-9EB5-870361AD414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52AA61E-6D18-4131-B622-E07899549ACF}"/>
              </a:ext>
            </a:extLst>
          </p:cNvPr>
          <p:cNvSpPr>
            <a:spLocks noGrp="1"/>
          </p:cNvSpPr>
          <p:nvPr>
            <p:ph type="dt" sz="half" idx="10"/>
          </p:nvPr>
        </p:nvSpPr>
        <p:spPr/>
        <p:txBody>
          <a:bodyPr/>
          <a:lstStyle/>
          <a:p>
            <a:fld id="{36EE6023-235D-419C-B2CD-B433F2FBF643}" type="datetime1">
              <a:rPr lang="en-US" smtClean="0"/>
              <a:t>6/26/26</a:t>
            </a:fld>
            <a:endParaRPr lang="en-US"/>
          </a:p>
        </p:txBody>
      </p:sp>
      <p:sp>
        <p:nvSpPr>
          <p:cNvPr id="6" name="Footer Placeholder 5">
            <a:extLst>
              <a:ext uri="{FF2B5EF4-FFF2-40B4-BE49-F238E27FC236}">
                <a16:creationId xmlns:a16="http://schemas.microsoft.com/office/drawing/2014/main" id="{943C2D67-E894-4D6F-8DFE-A8F77E986D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AADFA9A-2597-432B-8136-D89482D608F8}"/>
              </a:ext>
            </a:extLst>
          </p:cNvPr>
          <p:cNvSpPr>
            <a:spLocks noGrp="1"/>
          </p:cNvSpPr>
          <p:nvPr>
            <p:ph type="sldNum" sz="quarter" idx="12"/>
          </p:nvPr>
        </p:nvSpPr>
        <p:spPr/>
        <p:txBody>
          <a:bodyPr/>
          <a:lstStyle/>
          <a:p>
            <a:fld id="{E06B297C-07AA-4D01-AA8D-9888ED5675BD}" type="slidenum">
              <a:rPr lang="en-US" smtClean="0"/>
              <a:t>‹#›</a:t>
            </a:fld>
            <a:endParaRPr lang="en-US"/>
          </a:p>
        </p:txBody>
      </p:sp>
    </p:spTree>
    <p:extLst>
      <p:ext uri="{BB962C8B-B14F-4D97-AF65-F5344CB8AC3E}">
        <p14:creationId xmlns:p14="http://schemas.microsoft.com/office/powerpoint/2010/main" val="375186573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C9CFC4-544D-446F-87CE-8F8CF84A074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EABB82F-3FFC-4821-89DE-73E524C0536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D992A9-1AE5-4BF3-8A47-F71066DA4C9F}"/>
              </a:ext>
            </a:extLst>
          </p:cNvPr>
          <p:cNvSpPr>
            <a:spLocks noGrp="1"/>
          </p:cNvSpPr>
          <p:nvPr>
            <p:ph type="dt" sz="half" idx="10"/>
          </p:nvPr>
        </p:nvSpPr>
        <p:spPr/>
        <p:txBody>
          <a:bodyPr/>
          <a:lstStyle/>
          <a:p>
            <a:fld id="{408D12CA-531B-4A84-A42B-804407E0E18C}" type="datetime1">
              <a:rPr lang="en-US" smtClean="0"/>
              <a:t>6/26/26</a:t>
            </a:fld>
            <a:endParaRPr lang="en-US"/>
          </a:p>
        </p:txBody>
      </p:sp>
      <p:sp>
        <p:nvSpPr>
          <p:cNvPr id="5" name="Footer Placeholder 4">
            <a:extLst>
              <a:ext uri="{FF2B5EF4-FFF2-40B4-BE49-F238E27FC236}">
                <a16:creationId xmlns:a16="http://schemas.microsoft.com/office/drawing/2014/main" id="{795B5E15-D2B0-47F5-821C-2356B309C1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711D8F8-6145-41C6-A31D-7E9725D6EDB1}"/>
              </a:ext>
            </a:extLst>
          </p:cNvPr>
          <p:cNvSpPr>
            <a:spLocks noGrp="1"/>
          </p:cNvSpPr>
          <p:nvPr>
            <p:ph type="sldNum" sz="quarter" idx="12"/>
          </p:nvPr>
        </p:nvSpPr>
        <p:spPr/>
        <p:txBody>
          <a:bodyPr/>
          <a:lstStyle/>
          <a:p>
            <a:fld id="{E06B297C-07AA-4D01-AA8D-9888ED5675BD}" type="slidenum">
              <a:rPr lang="en-US" smtClean="0"/>
              <a:t>‹#›</a:t>
            </a:fld>
            <a:endParaRPr lang="en-US"/>
          </a:p>
        </p:txBody>
      </p:sp>
    </p:spTree>
    <p:extLst>
      <p:ext uri="{BB962C8B-B14F-4D97-AF65-F5344CB8AC3E}">
        <p14:creationId xmlns:p14="http://schemas.microsoft.com/office/powerpoint/2010/main" val="1328075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F04D920-163D-48F7-8E97-CA5979749A0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FFEC013-3D20-4906-B3F1-7ADDE05925B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ECAC20-39B6-4D33-9EFF-55778BFBBA64}"/>
              </a:ext>
            </a:extLst>
          </p:cNvPr>
          <p:cNvSpPr>
            <a:spLocks noGrp="1"/>
          </p:cNvSpPr>
          <p:nvPr>
            <p:ph type="dt" sz="half" idx="10"/>
          </p:nvPr>
        </p:nvSpPr>
        <p:spPr/>
        <p:txBody>
          <a:bodyPr/>
          <a:lstStyle/>
          <a:p>
            <a:fld id="{6DBA8278-3DAD-4893-A0B1-6211C5D9CB83}" type="datetime1">
              <a:rPr lang="en-US" smtClean="0"/>
              <a:t>6/26/26</a:t>
            </a:fld>
            <a:endParaRPr lang="en-US"/>
          </a:p>
        </p:txBody>
      </p:sp>
      <p:sp>
        <p:nvSpPr>
          <p:cNvPr id="5" name="Footer Placeholder 4">
            <a:extLst>
              <a:ext uri="{FF2B5EF4-FFF2-40B4-BE49-F238E27FC236}">
                <a16:creationId xmlns:a16="http://schemas.microsoft.com/office/drawing/2014/main" id="{0330658C-2892-44DB-8B32-A27A4F27739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FE521C-D2A7-49DF-8C37-5A35986F3D51}"/>
              </a:ext>
            </a:extLst>
          </p:cNvPr>
          <p:cNvSpPr>
            <a:spLocks noGrp="1"/>
          </p:cNvSpPr>
          <p:nvPr>
            <p:ph type="sldNum" sz="quarter" idx="12"/>
          </p:nvPr>
        </p:nvSpPr>
        <p:spPr/>
        <p:txBody>
          <a:bodyPr/>
          <a:lstStyle/>
          <a:p>
            <a:fld id="{E06B297C-07AA-4D01-AA8D-9888ED5675BD}" type="slidenum">
              <a:rPr lang="en-US" smtClean="0"/>
              <a:t>‹#›</a:t>
            </a:fld>
            <a:endParaRPr lang="en-US"/>
          </a:p>
        </p:txBody>
      </p:sp>
    </p:spTree>
    <p:extLst>
      <p:ext uri="{BB962C8B-B14F-4D97-AF65-F5344CB8AC3E}">
        <p14:creationId xmlns:p14="http://schemas.microsoft.com/office/powerpoint/2010/main" val="304316177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3"/>
          </p:nvPr>
        </p:nvSpPr>
        <p:spPr>
          <a:xfrm>
            <a:off x="902207" y="2679192"/>
            <a:ext cx="5096256" cy="3447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4"/>
          </p:nvPr>
        </p:nvSpPr>
        <p:spPr>
          <a:xfrm>
            <a:off x="6193536" y="2679192"/>
            <a:ext cx="5096256" cy="3447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761F04F9-A8F2-475B-80E8-A1B7BD1CA2B5}"/>
              </a:ext>
            </a:extLst>
          </p:cNvPr>
          <p:cNvSpPr>
            <a:spLocks noGrp="1"/>
          </p:cNvSpPr>
          <p:nvPr>
            <p:ph type="dt" sz="half" idx="15"/>
          </p:nvPr>
        </p:nvSpPr>
        <p:spPr/>
        <p:txBody>
          <a:bodyPr/>
          <a:lstStyle>
            <a:lvl1pPr>
              <a:defRPr/>
            </a:lvl1pPr>
          </a:lstStyle>
          <a:p>
            <a:pPr>
              <a:defRPr/>
            </a:pPr>
            <a:fld id="{6449DBC6-A4C3-4724-A8E6-9284FE170C40}" type="datetime1">
              <a:rPr lang="en-US" altLang="en-US" smtClean="0"/>
              <a:t>6/26/26</a:t>
            </a:fld>
            <a:endParaRPr lang="en-US" altLang="en-US"/>
          </a:p>
        </p:txBody>
      </p:sp>
      <p:sp>
        <p:nvSpPr>
          <p:cNvPr id="6" name="Footer Placeholder 4">
            <a:extLst>
              <a:ext uri="{FF2B5EF4-FFF2-40B4-BE49-F238E27FC236}">
                <a16:creationId xmlns:a16="http://schemas.microsoft.com/office/drawing/2014/main" id="{0389DD36-A452-43DC-AEB7-830C6F8CFB6B}"/>
              </a:ext>
            </a:extLst>
          </p:cNvPr>
          <p:cNvSpPr>
            <a:spLocks noGrp="1"/>
          </p:cNvSpPr>
          <p:nvPr>
            <p:ph type="ftr" sz="quarter" idx="16"/>
          </p:nvPr>
        </p:nvSpPr>
        <p:spPr/>
        <p:txBody>
          <a:bodyPr/>
          <a:lstStyle>
            <a:lvl1pPr>
              <a:defRPr/>
            </a:lvl1pPr>
          </a:lstStyle>
          <a:p>
            <a:pPr>
              <a:defRPr/>
            </a:pPr>
            <a:endParaRPr lang="en-US" altLang="en-US"/>
          </a:p>
        </p:txBody>
      </p:sp>
      <p:sp>
        <p:nvSpPr>
          <p:cNvPr id="7" name="Slide Number Placeholder 5">
            <a:extLst>
              <a:ext uri="{FF2B5EF4-FFF2-40B4-BE49-F238E27FC236}">
                <a16:creationId xmlns:a16="http://schemas.microsoft.com/office/drawing/2014/main" id="{5E66164D-4A52-405D-A538-24DE00E142E9}"/>
              </a:ext>
            </a:extLst>
          </p:cNvPr>
          <p:cNvSpPr>
            <a:spLocks noGrp="1"/>
          </p:cNvSpPr>
          <p:nvPr>
            <p:ph type="sldNum" sz="quarter" idx="17"/>
          </p:nvPr>
        </p:nvSpPr>
        <p:spPr/>
        <p:txBody>
          <a:bodyPr/>
          <a:lstStyle>
            <a:lvl1pPr>
              <a:defRPr/>
            </a:lvl1pPr>
          </a:lstStyle>
          <a:p>
            <a:pPr>
              <a:defRPr/>
            </a:pPr>
            <a:fld id="{3FF904BF-BBC5-4727-8FD5-413B55E67EAF}" type="slidenum">
              <a:rPr lang="en-US" altLang="en-US"/>
              <a:pPr>
                <a:defRPr/>
              </a:pPr>
              <a:t>‹#›</a:t>
            </a:fld>
            <a:endParaRPr lang="en-US" altLang="en-US"/>
          </a:p>
        </p:txBody>
      </p:sp>
    </p:spTree>
    <p:extLst>
      <p:ext uri="{BB962C8B-B14F-4D97-AF65-F5344CB8AC3E}">
        <p14:creationId xmlns:p14="http://schemas.microsoft.com/office/powerpoint/2010/main" val="2239081145"/>
      </p:ext>
    </p:extLst>
  </p:cSld>
  <p:clrMapOvr>
    <a:masterClrMapping/>
  </p:clrMapOvr>
  <p:transition>
    <p:diamond/>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lipArt Placeholder 2"/>
          <p:cNvSpPr>
            <a:spLocks noGrp="1"/>
          </p:cNvSpPr>
          <p:nvPr>
            <p:ph type="clipArt" sz="half" idx="1"/>
          </p:nvPr>
        </p:nvSpPr>
        <p:spPr>
          <a:xfrm>
            <a:off x="609600" y="1600201"/>
            <a:ext cx="5384800" cy="4525963"/>
          </a:xfrm>
        </p:spPr>
        <p:txBody>
          <a:bodyPr rtlCol="0">
            <a:normAutofit/>
          </a:bodyPr>
          <a:lstStyle/>
          <a:p>
            <a:pPr lvl="0"/>
            <a:endParaRPr lang="en-US" noProof="0"/>
          </a:p>
        </p:txBody>
      </p:sp>
      <p:sp>
        <p:nvSpPr>
          <p:cNvPr id="4" name="Text Placeholder 3"/>
          <p:cNvSpPr>
            <a:spLocks noGrp="1"/>
          </p:cNvSpPr>
          <p:nvPr>
            <p:ph type="body"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7691AD4-119F-4E45-8FF8-8F682F0EFD58}"/>
              </a:ext>
            </a:extLst>
          </p:cNvPr>
          <p:cNvSpPr>
            <a:spLocks noGrp="1"/>
          </p:cNvSpPr>
          <p:nvPr>
            <p:ph type="dt" sz="half" idx="10"/>
          </p:nvPr>
        </p:nvSpPr>
        <p:spPr>
          <a:xfrm>
            <a:off x="609600" y="6251575"/>
            <a:ext cx="2844800" cy="476250"/>
          </a:xfrm>
        </p:spPr>
        <p:txBody>
          <a:bodyPr/>
          <a:lstStyle>
            <a:lvl1pPr>
              <a:defRPr/>
            </a:lvl1pPr>
          </a:lstStyle>
          <a:p>
            <a:pPr>
              <a:defRPr/>
            </a:pPr>
            <a:fld id="{9461C167-4951-4FD4-A373-98819519B5B5}" type="datetime1">
              <a:rPr lang="en-US" altLang="en-US" smtClean="0"/>
              <a:t>6/26/26</a:t>
            </a:fld>
            <a:endParaRPr lang="en-US" altLang="en-US"/>
          </a:p>
        </p:txBody>
      </p:sp>
      <p:sp>
        <p:nvSpPr>
          <p:cNvPr id="6" name="Slide Number Placeholder 5">
            <a:extLst>
              <a:ext uri="{FF2B5EF4-FFF2-40B4-BE49-F238E27FC236}">
                <a16:creationId xmlns:a16="http://schemas.microsoft.com/office/drawing/2014/main" id="{1C15C07E-0C7E-4BA4-A653-5A56F9CEE7DF}"/>
              </a:ext>
            </a:extLst>
          </p:cNvPr>
          <p:cNvSpPr>
            <a:spLocks noGrp="1"/>
          </p:cNvSpPr>
          <p:nvPr>
            <p:ph type="sldNum" sz="quarter" idx="11"/>
          </p:nvPr>
        </p:nvSpPr>
        <p:spPr>
          <a:xfrm>
            <a:off x="8737600" y="6248400"/>
            <a:ext cx="2844800" cy="476250"/>
          </a:xfrm>
        </p:spPr>
        <p:txBody>
          <a:bodyPr/>
          <a:lstStyle>
            <a:lvl1pPr>
              <a:defRPr smtClean="0"/>
            </a:lvl1pPr>
          </a:lstStyle>
          <a:p>
            <a:pPr>
              <a:defRPr/>
            </a:pPr>
            <a:fld id="{C91C9B7E-8B54-470D-AFF2-FD5FBC00F1F7}" type="slidenum">
              <a:rPr lang="en-US" altLang="en-US"/>
              <a:pPr>
                <a:defRPr/>
              </a:pPr>
              <a:t>‹#›</a:t>
            </a:fld>
            <a:endParaRPr lang="en-US" altLang="en-US"/>
          </a:p>
        </p:txBody>
      </p:sp>
      <p:sp>
        <p:nvSpPr>
          <p:cNvPr id="7" name="Footer Placeholder 6">
            <a:extLst>
              <a:ext uri="{FF2B5EF4-FFF2-40B4-BE49-F238E27FC236}">
                <a16:creationId xmlns:a16="http://schemas.microsoft.com/office/drawing/2014/main" id="{0A298693-2E45-4B2C-A692-F5245F215565}"/>
              </a:ext>
            </a:extLst>
          </p:cNvPr>
          <p:cNvSpPr>
            <a:spLocks noGrp="1"/>
          </p:cNvSpPr>
          <p:nvPr>
            <p:ph type="ftr" sz="quarter" idx="12"/>
          </p:nvPr>
        </p:nvSpPr>
        <p:spPr>
          <a:xfrm>
            <a:off x="4165600" y="6248400"/>
            <a:ext cx="3860800" cy="476250"/>
          </a:xfrm>
        </p:spPr>
        <p:txBody>
          <a:bodyPr/>
          <a:lstStyle>
            <a:lvl1pPr>
              <a:defRPr/>
            </a:lvl1pPr>
          </a:lstStyle>
          <a:p>
            <a:pPr>
              <a:defRPr/>
            </a:pPr>
            <a:endParaRPr lang="en-US" altLang="en-US"/>
          </a:p>
        </p:txBody>
      </p:sp>
    </p:spTree>
    <p:extLst>
      <p:ext uri="{BB962C8B-B14F-4D97-AF65-F5344CB8AC3E}">
        <p14:creationId xmlns:p14="http://schemas.microsoft.com/office/powerpoint/2010/main" val="1124484085"/>
      </p:ext>
    </p:extLst>
  </p:cSld>
  <p:clrMapOvr>
    <a:masterClrMapping/>
  </p:clrMapOvr>
  <p:transition>
    <p:diamond/>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3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E1D5D7-CAA0-BCFD-4D0F-E571E1AE9A0C}"/>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0763CE5B-831C-5201-93B3-BD453BBA85C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AB084F3-9E76-0E25-E6FC-C258A06F36B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One">
            <a:extLst>
              <a:ext uri="{FF2B5EF4-FFF2-40B4-BE49-F238E27FC236}">
                <a16:creationId xmlns:a16="http://schemas.microsoft.com/office/drawing/2014/main" id="{0E0D87CD-9F6D-4EE5-F651-AA2ACB4C44F9}"/>
              </a:ext>
            </a:extLst>
          </p:cNvPr>
          <p:cNvSpPr/>
          <p:nvPr userDrawn="1"/>
        </p:nvSpPr>
        <p:spPr>
          <a:xfrm rot="4583219" flipH="1">
            <a:off x="7673852" y="2521778"/>
            <a:ext cx="2239465" cy="9858275"/>
          </a:xfrm>
          <a:prstGeom prst="rect">
            <a:avLst/>
          </a:prstGeom>
          <a:solidFill>
            <a:srgbClr val="CE0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hree">
            <a:extLst>
              <a:ext uri="{FF2B5EF4-FFF2-40B4-BE49-F238E27FC236}">
                <a16:creationId xmlns:a16="http://schemas.microsoft.com/office/drawing/2014/main" id="{C96AA6C9-6F31-1492-426D-3DEE5641064B}"/>
              </a:ext>
            </a:extLst>
          </p:cNvPr>
          <p:cNvSpPr/>
          <p:nvPr userDrawn="1"/>
        </p:nvSpPr>
        <p:spPr>
          <a:xfrm rot="9256399" flipH="1">
            <a:off x="-1255822" y="1872547"/>
            <a:ext cx="2536781" cy="665991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wo">
            <a:extLst>
              <a:ext uri="{FF2B5EF4-FFF2-40B4-BE49-F238E27FC236}">
                <a16:creationId xmlns:a16="http://schemas.microsoft.com/office/drawing/2014/main" id="{41B522CB-7675-7514-AB1E-7C5DDE0336BD}"/>
              </a:ext>
            </a:extLst>
          </p:cNvPr>
          <p:cNvSpPr/>
          <p:nvPr userDrawn="1"/>
        </p:nvSpPr>
        <p:spPr>
          <a:xfrm rot="16979946">
            <a:off x="1117404" y="3527360"/>
            <a:ext cx="2966578" cy="80520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070859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9C114C-20FD-4342-A126-E485BEB507F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D88542F-CAC0-4CF2-A2B4-62B562A7DB2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4A5CBA2-3754-4BBA-8CA1-B4F60993B52E}"/>
              </a:ext>
            </a:extLst>
          </p:cNvPr>
          <p:cNvSpPr>
            <a:spLocks noGrp="1"/>
          </p:cNvSpPr>
          <p:nvPr>
            <p:ph type="dt" sz="half" idx="10"/>
          </p:nvPr>
        </p:nvSpPr>
        <p:spPr/>
        <p:txBody>
          <a:bodyPr/>
          <a:lstStyle/>
          <a:p>
            <a:fld id="{84901113-A3EF-4FF8-BDFC-40ACB8538910}" type="datetimeFigureOut">
              <a:rPr lang="en-US" smtClean="0"/>
              <a:t>6/26/26</a:t>
            </a:fld>
            <a:endParaRPr lang="en-US"/>
          </a:p>
        </p:txBody>
      </p:sp>
      <p:sp>
        <p:nvSpPr>
          <p:cNvPr id="5" name="Footer Placeholder 4">
            <a:extLst>
              <a:ext uri="{FF2B5EF4-FFF2-40B4-BE49-F238E27FC236}">
                <a16:creationId xmlns:a16="http://schemas.microsoft.com/office/drawing/2014/main" id="{4A7CE40B-232C-48AB-B3B2-EF1D562629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296C8B-7D4F-47FD-8FBE-5C41DDD2C19F}"/>
              </a:ext>
            </a:extLst>
          </p:cNvPr>
          <p:cNvSpPr>
            <a:spLocks noGrp="1"/>
          </p:cNvSpPr>
          <p:nvPr>
            <p:ph type="sldNum" sz="quarter" idx="12"/>
          </p:nvPr>
        </p:nvSpPr>
        <p:spPr/>
        <p:txBody>
          <a:bodyPr/>
          <a:lstStyle/>
          <a:p>
            <a:fld id="{918F3FAE-D003-4C08-B10D-D4D4BBAF6585}" type="slidenum">
              <a:rPr lang="en-US" smtClean="0"/>
              <a:t>‹#›</a:t>
            </a:fld>
            <a:endParaRPr lang="en-US"/>
          </a:p>
        </p:txBody>
      </p:sp>
    </p:spTree>
    <p:extLst>
      <p:ext uri="{BB962C8B-B14F-4D97-AF65-F5344CB8AC3E}">
        <p14:creationId xmlns:p14="http://schemas.microsoft.com/office/powerpoint/2010/main" val="116292756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948AF-B009-4632-9227-2A1E431661E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AF2DC37-077D-409B-A960-D794638F739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362211-142F-4C55-957C-C9A7D3A14395}"/>
              </a:ext>
            </a:extLst>
          </p:cNvPr>
          <p:cNvSpPr>
            <a:spLocks noGrp="1"/>
          </p:cNvSpPr>
          <p:nvPr>
            <p:ph type="dt" sz="half" idx="10"/>
          </p:nvPr>
        </p:nvSpPr>
        <p:spPr/>
        <p:txBody>
          <a:bodyPr/>
          <a:lstStyle/>
          <a:p>
            <a:fld id="{84901113-A3EF-4FF8-BDFC-40ACB8538910}" type="datetimeFigureOut">
              <a:rPr lang="en-US" smtClean="0"/>
              <a:t>6/26/26</a:t>
            </a:fld>
            <a:endParaRPr lang="en-US"/>
          </a:p>
        </p:txBody>
      </p:sp>
      <p:sp>
        <p:nvSpPr>
          <p:cNvPr id="5" name="Footer Placeholder 4">
            <a:extLst>
              <a:ext uri="{FF2B5EF4-FFF2-40B4-BE49-F238E27FC236}">
                <a16:creationId xmlns:a16="http://schemas.microsoft.com/office/drawing/2014/main" id="{C5015AB3-833B-41CB-A332-87A238A876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00D7CB-941C-4884-AA6D-2E3103FBCCBF}"/>
              </a:ext>
            </a:extLst>
          </p:cNvPr>
          <p:cNvSpPr>
            <a:spLocks noGrp="1"/>
          </p:cNvSpPr>
          <p:nvPr>
            <p:ph type="sldNum" sz="quarter" idx="12"/>
          </p:nvPr>
        </p:nvSpPr>
        <p:spPr/>
        <p:txBody>
          <a:bodyPr/>
          <a:lstStyle/>
          <a:p>
            <a:fld id="{918F3FAE-D003-4C08-B10D-D4D4BBAF6585}" type="slidenum">
              <a:rPr lang="en-US" smtClean="0"/>
              <a:t>‹#›</a:t>
            </a:fld>
            <a:endParaRPr lang="en-US"/>
          </a:p>
        </p:txBody>
      </p:sp>
    </p:spTree>
    <p:extLst>
      <p:ext uri="{BB962C8B-B14F-4D97-AF65-F5344CB8AC3E}">
        <p14:creationId xmlns:p14="http://schemas.microsoft.com/office/powerpoint/2010/main" val="146158591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11BBAD-4269-42D6-B229-D3E8C9100AD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5EBFFEC-B02D-43DC-86AD-448F41CBCA8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A9C4684-B671-4FD3-A6D7-3E34C41595BE}"/>
              </a:ext>
            </a:extLst>
          </p:cNvPr>
          <p:cNvSpPr>
            <a:spLocks noGrp="1"/>
          </p:cNvSpPr>
          <p:nvPr>
            <p:ph type="dt" sz="half" idx="10"/>
          </p:nvPr>
        </p:nvSpPr>
        <p:spPr/>
        <p:txBody>
          <a:bodyPr/>
          <a:lstStyle/>
          <a:p>
            <a:fld id="{84901113-A3EF-4FF8-BDFC-40ACB8538910}" type="datetimeFigureOut">
              <a:rPr lang="en-US" smtClean="0"/>
              <a:t>6/26/26</a:t>
            </a:fld>
            <a:endParaRPr lang="en-US"/>
          </a:p>
        </p:txBody>
      </p:sp>
      <p:sp>
        <p:nvSpPr>
          <p:cNvPr id="5" name="Footer Placeholder 4">
            <a:extLst>
              <a:ext uri="{FF2B5EF4-FFF2-40B4-BE49-F238E27FC236}">
                <a16:creationId xmlns:a16="http://schemas.microsoft.com/office/drawing/2014/main" id="{C8ACA11F-6D7F-43B5-B81D-2DFA5AF291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163BBE-C13D-43E6-A248-10FE3352B823}"/>
              </a:ext>
            </a:extLst>
          </p:cNvPr>
          <p:cNvSpPr>
            <a:spLocks noGrp="1"/>
          </p:cNvSpPr>
          <p:nvPr>
            <p:ph type="sldNum" sz="quarter" idx="12"/>
          </p:nvPr>
        </p:nvSpPr>
        <p:spPr/>
        <p:txBody>
          <a:bodyPr/>
          <a:lstStyle/>
          <a:p>
            <a:fld id="{918F3FAE-D003-4C08-B10D-D4D4BBAF6585}" type="slidenum">
              <a:rPr lang="en-US" smtClean="0"/>
              <a:t>‹#›</a:t>
            </a:fld>
            <a:endParaRPr lang="en-US"/>
          </a:p>
        </p:txBody>
      </p:sp>
    </p:spTree>
    <p:extLst>
      <p:ext uri="{BB962C8B-B14F-4D97-AF65-F5344CB8AC3E}">
        <p14:creationId xmlns:p14="http://schemas.microsoft.com/office/powerpoint/2010/main" val="396465907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9AA1E3-EE54-4730-967E-F50E6CC7C71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625E92E-2D90-43CF-98EC-1691CE09035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D01F822-CAF6-4938-ABBA-0D2958E93A1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18B5480-332A-4B4E-B2D5-724352B29304}"/>
              </a:ext>
            </a:extLst>
          </p:cNvPr>
          <p:cNvSpPr>
            <a:spLocks noGrp="1"/>
          </p:cNvSpPr>
          <p:nvPr>
            <p:ph type="dt" sz="half" idx="10"/>
          </p:nvPr>
        </p:nvSpPr>
        <p:spPr/>
        <p:txBody>
          <a:bodyPr/>
          <a:lstStyle/>
          <a:p>
            <a:fld id="{84901113-A3EF-4FF8-BDFC-40ACB8538910}" type="datetimeFigureOut">
              <a:rPr lang="en-US" smtClean="0"/>
              <a:t>6/26/26</a:t>
            </a:fld>
            <a:endParaRPr lang="en-US"/>
          </a:p>
        </p:txBody>
      </p:sp>
      <p:sp>
        <p:nvSpPr>
          <p:cNvPr id="6" name="Footer Placeholder 5">
            <a:extLst>
              <a:ext uri="{FF2B5EF4-FFF2-40B4-BE49-F238E27FC236}">
                <a16:creationId xmlns:a16="http://schemas.microsoft.com/office/drawing/2014/main" id="{8A952F31-70F3-41A4-A318-79785AD3BA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0736C0C-11B4-4DB0-B021-4EFB8393174C}"/>
              </a:ext>
            </a:extLst>
          </p:cNvPr>
          <p:cNvSpPr>
            <a:spLocks noGrp="1"/>
          </p:cNvSpPr>
          <p:nvPr>
            <p:ph type="sldNum" sz="quarter" idx="12"/>
          </p:nvPr>
        </p:nvSpPr>
        <p:spPr/>
        <p:txBody>
          <a:bodyPr/>
          <a:lstStyle/>
          <a:p>
            <a:fld id="{918F3FAE-D003-4C08-B10D-D4D4BBAF6585}" type="slidenum">
              <a:rPr lang="en-US" smtClean="0"/>
              <a:t>‹#›</a:t>
            </a:fld>
            <a:endParaRPr lang="en-US"/>
          </a:p>
        </p:txBody>
      </p:sp>
    </p:spTree>
    <p:extLst>
      <p:ext uri="{BB962C8B-B14F-4D97-AF65-F5344CB8AC3E}">
        <p14:creationId xmlns:p14="http://schemas.microsoft.com/office/powerpoint/2010/main" val="290842468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B1F346-947A-4AA5-949A-625BAF4B753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1F5A13E-8405-42D2-88D0-0A27D05C4FF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CB06EE8-FAD5-46F9-B04A-63E2C141349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882CBF0-7DF0-4E11-B652-414CDA507F9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17EB6E0-FBF2-4C73-ABC1-124607F3772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9094F4E-8767-4F5A-979A-9C94FA21BD23}"/>
              </a:ext>
            </a:extLst>
          </p:cNvPr>
          <p:cNvSpPr>
            <a:spLocks noGrp="1"/>
          </p:cNvSpPr>
          <p:nvPr>
            <p:ph type="dt" sz="half" idx="10"/>
          </p:nvPr>
        </p:nvSpPr>
        <p:spPr/>
        <p:txBody>
          <a:bodyPr/>
          <a:lstStyle/>
          <a:p>
            <a:fld id="{84901113-A3EF-4FF8-BDFC-40ACB8538910}" type="datetimeFigureOut">
              <a:rPr lang="en-US" smtClean="0"/>
              <a:t>6/26/26</a:t>
            </a:fld>
            <a:endParaRPr lang="en-US"/>
          </a:p>
        </p:txBody>
      </p:sp>
      <p:sp>
        <p:nvSpPr>
          <p:cNvPr id="8" name="Footer Placeholder 7">
            <a:extLst>
              <a:ext uri="{FF2B5EF4-FFF2-40B4-BE49-F238E27FC236}">
                <a16:creationId xmlns:a16="http://schemas.microsoft.com/office/drawing/2014/main" id="{7511BBF4-0EF5-4B39-A33E-B88E0E81878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F168F84-7418-42A7-B9FE-0751B3377536}"/>
              </a:ext>
            </a:extLst>
          </p:cNvPr>
          <p:cNvSpPr>
            <a:spLocks noGrp="1"/>
          </p:cNvSpPr>
          <p:nvPr>
            <p:ph type="sldNum" sz="quarter" idx="12"/>
          </p:nvPr>
        </p:nvSpPr>
        <p:spPr/>
        <p:txBody>
          <a:bodyPr/>
          <a:lstStyle/>
          <a:p>
            <a:fld id="{918F3FAE-D003-4C08-B10D-D4D4BBAF6585}" type="slidenum">
              <a:rPr lang="en-US" smtClean="0"/>
              <a:t>‹#›</a:t>
            </a:fld>
            <a:endParaRPr lang="en-US"/>
          </a:p>
        </p:txBody>
      </p:sp>
    </p:spTree>
    <p:extLst>
      <p:ext uri="{BB962C8B-B14F-4D97-AF65-F5344CB8AC3E}">
        <p14:creationId xmlns:p14="http://schemas.microsoft.com/office/powerpoint/2010/main" val="37838851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ACE11D-D89F-4D23-BF19-95D46D2A2CD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6C41CBD-3929-4271-8C8F-CD33720E2D9E}"/>
              </a:ext>
            </a:extLst>
          </p:cNvPr>
          <p:cNvSpPr>
            <a:spLocks noGrp="1"/>
          </p:cNvSpPr>
          <p:nvPr>
            <p:ph type="dt" sz="half" idx="10"/>
          </p:nvPr>
        </p:nvSpPr>
        <p:spPr/>
        <p:txBody>
          <a:bodyPr/>
          <a:lstStyle/>
          <a:p>
            <a:fld id="{84901113-A3EF-4FF8-BDFC-40ACB8538910}" type="datetimeFigureOut">
              <a:rPr lang="en-US" smtClean="0"/>
              <a:t>6/26/26</a:t>
            </a:fld>
            <a:endParaRPr lang="en-US"/>
          </a:p>
        </p:txBody>
      </p:sp>
      <p:sp>
        <p:nvSpPr>
          <p:cNvPr id="4" name="Footer Placeholder 3">
            <a:extLst>
              <a:ext uri="{FF2B5EF4-FFF2-40B4-BE49-F238E27FC236}">
                <a16:creationId xmlns:a16="http://schemas.microsoft.com/office/drawing/2014/main" id="{99873982-9B2B-48B3-8229-91566BCECC6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BDD50D9-8C58-44D2-820F-4686051BC9C1}"/>
              </a:ext>
            </a:extLst>
          </p:cNvPr>
          <p:cNvSpPr>
            <a:spLocks noGrp="1"/>
          </p:cNvSpPr>
          <p:nvPr>
            <p:ph type="sldNum" sz="quarter" idx="12"/>
          </p:nvPr>
        </p:nvSpPr>
        <p:spPr/>
        <p:txBody>
          <a:bodyPr/>
          <a:lstStyle/>
          <a:p>
            <a:fld id="{918F3FAE-D003-4C08-B10D-D4D4BBAF6585}" type="slidenum">
              <a:rPr lang="en-US" smtClean="0"/>
              <a:t>‹#›</a:t>
            </a:fld>
            <a:endParaRPr lang="en-US"/>
          </a:p>
        </p:txBody>
      </p:sp>
    </p:spTree>
    <p:extLst>
      <p:ext uri="{BB962C8B-B14F-4D97-AF65-F5344CB8AC3E}">
        <p14:creationId xmlns:p14="http://schemas.microsoft.com/office/powerpoint/2010/main" val="68086854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FD63852-1EDD-4327-AC58-15CB72758EB2}"/>
              </a:ext>
            </a:extLst>
          </p:cNvPr>
          <p:cNvSpPr>
            <a:spLocks noGrp="1"/>
          </p:cNvSpPr>
          <p:nvPr>
            <p:ph type="dt" sz="half" idx="10"/>
          </p:nvPr>
        </p:nvSpPr>
        <p:spPr/>
        <p:txBody>
          <a:bodyPr/>
          <a:lstStyle/>
          <a:p>
            <a:fld id="{84901113-A3EF-4FF8-BDFC-40ACB8538910}" type="datetimeFigureOut">
              <a:rPr lang="en-US" smtClean="0"/>
              <a:t>6/26/26</a:t>
            </a:fld>
            <a:endParaRPr lang="en-US"/>
          </a:p>
        </p:txBody>
      </p:sp>
      <p:sp>
        <p:nvSpPr>
          <p:cNvPr id="3" name="Footer Placeholder 2">
            <a:extLst>
              <a:ext uri="{FF2B5EF4-FFF2-40B4-BE49-F238E27FC236}">
                <a16:creationId xmlns:a16="http://schemas.microsoft.com/office/drawing/2014/main" id="{B6AFDDB2-1116-4515-990D-978EA1B0962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47D1634-419B-46EC-B34F-1AAA89AD34E9}"/>
              </a:ext>
            </a:extLst>
          </p:cNvPr>
          <p:cNvSpPr>
            <a:spLocks noGrp="1"/>
          </p:cNvSpPr>
          <p:nvPr>
            <p:ph type="sldNum" sz="quarter" idx="12"/>
          </p:nvPr>
        </p:nvSpPr>
        <p:spPr/>
        <p:txBody>
          <a:bodyPr/>
          <a:lstStyle/>
          <a:p>
            <a:fld id="{918F3FAE-D003-4C08-B10D-D4D4BBAF6585}" type="slidenum">
              <a:rPr lang="en-US" smtClean="0"/>
              <a:t>‹#›</a:t>
            </a:fld>
            <a:endParaRPr lang="en-US"/>
          </a:p>
        </p:txBody>
      </p:sp>
    </p:spTree>
    <p:extLst>
      <p:ext uri="{BB962C8B-B14F-4D97-AF65-F5344CB8AC3E}">
        <p14:creationId xmlns:p14="http://schemas.microsoft.com/office/powerpoint/2010/main" val="107941095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934C23-F5C3-4AB9-B98D-F3A61C468F8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5837361-A49D-4D36-93BE-AB3FC3B8287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E3E2298-B5CB-46E3-B55C-EE3E489300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825AEE4-350B-47A2-9717-493A9F997969}"/>
              </a:ext>
            </a:extLst>
          </p:cNvPr>
          <p:cNvSpPr>
            <a:spLocks noGrp="1"/>
          </p:cNvSpPr>
          <p:nvPr>
            <p:ph type="dt" sz="half" idx="10"/>
          </p:nvPr>
        </p:nvSpPr>
        <p:spPr/>
        <p:txBody>
          <a:bodyPr/>
          <a:lstStyle/>
          <a:p>
            <a:fld id="{84901113-A3EF-4FF8-BDFC-40ACB8538910}" type="datetimeFigureOut">
              <a:rPr lang="en-US" smtClean="0"/>
              <a:t>6/26/26</a:t>
            </a:fld>
            <a:endParaRPr lang="en-US"/>
          </a:p>
        </p:txBody>
      </p:sp>
      <p:sp>
        <p:nvSpPr>
          <p:cNvPr id="6" name="Footer Placeholder 5">
            <a:extLst>
              <a:ext uri="{FF2B5EF4-FFF2-40B4-BE49-F238E27FC236}">
                <a16:creationId xmlns:a16="http://schemas.microsoft.com/office/drawing/2014/main" id="{70BC284F-45AD-4E45-8160-66EACCDD09C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702D1CA-4AB1-4107-9F66-B9395F96EB6C}"/>
              </a:ext>
            </a:extLst>
          </p:cNvPr>
          <p:cNvSpPr>
            <a:spLocks noGrp="1"/>
          </p:cNvSpPr>
          <p:nvPr>
            <p:ph type="sldNum" sz="quarter" idx="12"/>
          </p:nvPr>
        </p:nvSpPr>
        <p:spPr/>
        <p:txBody>
          <a:bodyPr/>
          <a:lstStyle/>
          <a:p>
            <a:fld id="{918F3FAE-D003-4C08-B10D-D4D4BBAF6585}" type="slidenum">
              <a:rPr lang="en-US" smtClean="0"/>
              <a:t>‹#›</a:t>
            </a:fld>
            <a:endParaRPr lang="en-US"/>
          </a:p>
        </p:txBody>
      </p:sp>
    </p:spTree>
    <p:extLst>
      <p:ext uri="{BB962C8B-B14F-4D97-AF65-F5344CB8AC3E}">
        <p14:creationId xmlns:p14="http://schemas.microsoft.com/office/powerpoint/2010/main" val="200023715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18B35D-E0E0-4304-BBDD-83F7F1AC897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FE7F1FB-2D3A-4A06-9CCF-669C89641B4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DDF8C3A-6510-49DF-9423-C48BD8225C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F1108D7-3C5C-4201-BFAC-D5157ED4036E}"/>
              </a:ext>
            </a:extLst>
          </p:cNvPr>
          <p:cNvSpPr>
            <a:spLocks noGrp="1"/>
          </p:cNvSpPr>
          <p:nvPr>
            <p:ph type="dt" sz="half" idx="10"/>
          </p:nvPr>
        </p:nvSpPr>
        <p:spPr/>
        <p:txBody>
          <a:bodyPr/>
          <a:lstStyle/>
          <a:p>
            <a:fld id="{84901113-A3EF-4FF8-BDFC-40ACB8538910}" type="datetimeFigureOut">
              <a:rPr lang="en-US" smtClean="0"/>
              <a:t>6/26/26</a:t>
            </a:fld>
            <a:endParaRPr lang="en-US"/>
          </a:p>
        </p:txBody>
      </p:sp>
      <p:sp>
        <p:nvSpPr>
          <p:cNvPr id="6" name="Footer Placeholder 5">
            <a:extLst>
              <a:ext uri="{FF2B5EF4-FFF2-40B4-BE49-F238E27FC236}">
                <a16:creationId xmlns:a16="http://schemas.microsoft.com/office/drawing/2014/main" id="{4252D2D9-DD3B-4E5B-A839-D9211C065BF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65EBF0-BD0E-49BA-951D-9C6C6180FD91}"/>
              </a:ext>
            </a:extLst>
          </p:cNvPr>
          <p:cNvSpPr>
            <a:spLocks noGrp="1"/>
          </p:cNvSpPr>
          <p:nvPr>
            <p:ph type="sldNum" sz="quarter" idx="12"/>
          </p:nvPr>
        </p:nvSpPr>
        <p:spPr/>
        <p:txBody>
          <a:bodyPr/>
          <a:lstStyle/>
          <a:p>
            <a:fld id="{918F3FAE-D003-4C08-B10D-D4D4BBAF6585}" type="slidenum">
              <a:rPr lang="en-US" smtClean="0"/>
              <a:t>‹#›</a:t>
            </a:fld>
            <a:endParaRPr lang="en-US"/>
          </a:p>
        </p:txBody>
      </p:sp>
    </p:spTree>
    <p:extLst>
      <p:ext uri="{BB962C8B-B14F-4D97-AF65-F5344CB8AC3E}">
        <p14:creationId xmlns:p14="http://schemas.microsoft.com/office/powerpoint/2010/main" val="411280849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42548-7124-4BC8-8B12-313185DE0BF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A6263B6-9A23-4F2A-9B75-1DC30932A0A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2D8E0B-5FDE-46EB-8133-5890FA466576}"/>
              </a:ext>
            </a:extLst>
          </p:cNvPr>
          <p:cNvSpPr>
            <a:spLocks noGrp="1"/>
          </p:cNvSpPr>
          <p:nvPr>
            <p:ph type="dt" sz="half" idx="10"/>
          </p:nvPr>
        </p:nvSpPr>
        <p:spPr/>
        <p:txBody>
          <a:bodyPr/>
          <a:lstStyle/>
          <a:p>
            <a:fld id="{84901113-A3EF-4FF8-BDFC-40ACB8538910}" type="datetimeFigureOut">
              <a:rPr lang="en-US" smtClean="0"/>
              <a:t>6/26/26</a:t>
            </a:fld>
            <a:endParaRPr lang="en-US"/>
          </a:p>
        </p:txBody>
      </p:sp>
      <p:sp>
        <p:nvSpPr>
          <p:cNvPr id="5" name="Footer Placeholder 4">
            <a:extLst>
              <a:ext uri="{FF2B5EF4-FFF2-40B4-BE49-F238E27FC236}">
                <a16:creationId xmlns:a16="http://schemas.microsoft.com/office/drawing/2014/main" id="{9AFA955E-BC70-4423-8665-69C21FDC54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871A846-160B-415C-BC79-B1C904569CA7}"/>
              </a:ext>
            </a:extLst>
          </p:cNvPr>
          <p:cNvSpPr>
            <a:spLocks noGrp="1"/>
          </p:cNvSpPr>
          <p:nvPr>
            <p:ph type="sldNum" sz="quarter" idx="12"/>
          </p:nvPr>
        </p:nvSpPr>
        <p:spPr/>
        <p:txBody>
          <a:bodyPr/>
          <a:lstStyle/>
          <a:p>
            <a:fld id="{918F3FAE-D003-4C08-B10D-D4D4BBAF6585}" type="slidenum">
              <a:rPr lang="en-US" smtClean="0"/>
              <a:t>‹#›</a:t>
            </a:fld>
            <a:endParaRPr lang="en-US"/>
          </a:p>
        </p:txBody>
      </p:sp>
    </p:spTree>
    <p:extLst>
      <p:ext uri="{BB962C8B-B14F-4D97-AF65-F5344CB8AC3E}">
        <p14:creationId xmlns:p14="http://schemas.microsoft.com/office/powerpoint/2010/main" val="21365211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4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E1D5D7-CAA0-BCFD-4D0F-E571E1AE9A0C}"/>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0763CE5B-831C-5201-93B3-BD453BBA85C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AB084F3-9E76-0E25-E6FC-C258A06F36B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wo">
            <a:extLst>
              <a:ext uri="{FF2B5EF4-FFF2-40B4-BE49-F238E27FC236}">
                <a16:creationId xmlns:a16="http://schemas.microsoft.com/office/drawing/2014/main" id="{DE978498-6790-C825-63AD-F4908FCE5D62}"/>
              </a:ext>
            </a:extLst>
          </p:cNvPr>
          <p:cNvSpPr/>
          <p:nvPr userDrawn="1"/>
        </p:nvSpPr>
        <p:spPr>
          <a:xfrm rot="17161689">
            <a:off x="1902230" y="3078218"/>
            <a:ext cx="2237684" cy="80520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ne">
            <a:extLst>
              <a:ext uri="{FF2B5EF4-FFF2-40B4-BE49-F238E27FC236}">
                <a16:creationId xmlns:a16="http://schemas.microsoft.com/office/drawing/2014/main" id="{782CE90A-D4C9-BE83-AD15-8114FA694E42}"/>
              </a:ext>
            </a:extLst>
          </p:cNvPr>
          <p:cNvSpPr/>
          <p:nvPr userDrawn="1"/>
        </p:nvSpPr>
        <p:spPr>
          <a:xfrm rot="4355878" flipH="1">
            <a:off x="8653339" y="3140542"/>
            <a:ext cx="1893975" cy="802484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hree">
            <a:extLst>
              <a:ext uri="{FF2B5EF4-FFF2-40B4-BE49-F238E27FC236}">
                <a16:creationId xmlns:a16="http://schemas.microsoft.com/office/drawing/2014/main" id="{F4B36A6E-9423-8144-5B87-98036FF442AF}"/>
              </a:ext>
            </a:extLst>
          </p:cNvPr>
          <p:cNvSpPr/>
          <p:nvPr userDrawn="1"/>
        </p:nvSpPr>
        <p:spPr>
          <a:xfrm rot="9887211" flipH="1">
            <a:off x="-1949113" y="1260213"/>
            <a:ext cx="2536781" cy="665991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710203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C4BE810-9BF4-4D79-8D8D-9FCAC911000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C2C6402-F525-43C3-ACFB-EB04A2281F6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2CB95A-3892-472D-923F-5AA31F359DBB}"/>
              </a:ext>
            </a:extLst>
          </p:cNvPr>
          <p:cNvSpPr>
            <a:spLocks noGrp="1"/>
          </p:cNvSpPr>
          <p:nvPr>
            <p:ph type="dt" sz="half" idx="10"/>
          </p:nvPr>
        </p:nvSpPr>
        <p:spPr/>
        <p:txBody>
          <a:bodyPr/>
          <a:lstStyle/>
          <a:p>
            <a:fld id="{84901113-A3EF-4FF8-BDFC-40ACB8538910}" type="datetimeFigureOut">
              <a:rPr lang="en-US" smtClean="0"/>
              <a:t>6/26/26</a:t>
            </a:fld>
            <a:endParaRPr lang="en-US"/>
          </a:p>
        </p:txBody>
      </p:sp>
      <p:sp>
        <p:nvSpPr>
          <p:cNvPr id="5" name="Footer Placeholder 4">
            <a:extLst>
              <a:ext uri="{FF2B5EF4-FFF2-40B4-BE49-F238E27FC236}">
                <a16:creationId xmlns:a16="http://schemas.microsoft.com/office/drawing/2014/main" id="{E0B62E67-30FA-49E8-AA93-C33D3CF655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A91F13-7BBF-442B-965B-5DEBD4229743}"/>
              </a:ext>
            </a:extLst>
          </p:cNvPr>
          <p:cNvSpPr>
            <a:spLocks noGrp="1"/>
          </p:cNvSpPr>
          <p:nvPr>
            <p:ph type="sldNum" sz="quarter" idx="12"/>
          </p:nvPr>
        </p:nvSpPr>
        <p:spPr/>
        <p:txBody>
          <a:bodyPr/>
          <a:lstStyle/>
          <a:p>
            <a:fld id="{918F3FAE-D003-4C08-B10D-D4D4BBAF6585}" type="slidenum">
              <a:rPr lang="en-US" smtClean="0"/>
              <a:t>‹#›</a:t>
            </a:fld>
            <a:endParaRPr lang="en-US"/>
          </a:p>
        </p:txBody>
      </p:sp>
    </p:spTree>
    <p:extLst>
      <p:ext uri="{BB962C8B-B14F-4D97-AF65-F5344CB8AC3E}">
        <p14:creationId xmlns:p14="http://schemas.microsoft.com/office/powerpoint/2010/main" val="62789317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userDrawn="1">
  <p:cSld name="Full Page Text">
    <p:spTree>
      <p:nvGrpSpPr>
        <p:cNvPr id="1" name=""/>
        <p:cNvGrpSpPr/>
        <p:nvPr/>
      </p:nvGrpSpPr>
      <p:grpSpPr>
        <a:xfrm>
          <a:off x="0" y="0"/>
          <a:ext cx="0" cy="0"/>
          <a:chOff x="0" y="0"/>
          <a:chExt cx="0" cy="0"/>
        </a:xfrm>
      </p:grpSpPr>
      <p:pic>
        <p:nvPicPr>
          <p:cNvPr id="10" name="Picture 9" descr="Background pattern&#10;&#10;Description automatically generated">
            <a:extLst>
              <a:ext uri="{FF2B5EF4-FFF2-40B4-BE49-F238E27FC236}">
                <a16:creationId xmlns:a16="http://schemas.microsoft.com/office/drawing/2014/main" id="{DD02765F-3C3E-0E45-71BF-E27B6B2D01B4}"/>
              </a:ext>
            </a:extLst>
          </p:cNvPr>
          <p:cNvPicPr>
            <a:picLocks noChangeAspect="1"/>
          </p:cNvPicPr>
          <p:nvPr userDrawn="1"/>
        </p:nvPicPr>
        <p:blipFill>
          <a:blip r:embed="rId2">
            <a:alphaModFix amt="8000"/>
          </a:blip>
          <a:stretch>
            <a:fillRect/>
          </a:stretch>
        </p:blipFill>
        <p:spPr>
          <a:xfrm>
            <a:off x="0" y="4281"/>
            <a:ext cx="12192000" cy="6849438"/>
          </a:xfrm>
          <a:prstGeom prst="rect">
            <a:avLst/>
          </a:prstGeom>
        </p:spPr>
      </p:pic>
      <p:sp>
        <p:nvSpPr>
          <p:cNvPr id="11" name="Text Placeholder 1">
            <a:extLst>
              <a:ext uri="{FF2B5EF4-FFF2-40B4-BE49-F238E27FC236}">
                <a16:creationId xmlns:a16="http://schemas.microsoft.com/office/drawing/2014/main" id="{DDAFC0AC-032E-0D7F-A160-51FA7B9F1E76}"/>
              </a:ext>
            </a:extLst>
          </p:cNvPr>
          <p:cNvSpPr txBox="1">
            <a:spLocks/>
          </p:cNvSpPr>
          <p:nvPr userDrawn="1"/>
        </p:nvSpPr>
        <p:spPr>
          <a:xfrm>
            <a:off x="533400" y="2"/>
            <a:ext cx="11128248" cy="201879"/>
          </a:xfrm>
          <a:prstGeom prst="rect">
            <a:avLst/>
          </a:prstGeom>
          <a:solidFill>
            <a:schemeClr val="accent1"/>
          </a:solidFill>
          <a:ln>
            <a:noFill/>
          </a:ln>
        </p:spPr>
        <p:txBody>
          <a:bodyPr anchor="ctr">
            <a:normAutofit lnSpcReduction="10000"/>
          </a:bodyPr>
          <a:lstStyle>
            <a:lvl1pPr marL="342900" indent="-342900" algn="l" defTabSz="457200" rtl="0" eaLnBrk="1" latinLnBrk="0" hangingPunct="1">
              <a:spcBef>
                <a:spcPct val="20000"/>
              </a:spcBef>
              <a:buFont typeface="Arial"/>
              <a:buChar char="•"/>
              <a:defRPr sz="3200" kern="1200">
                <a:solidFill>
                  <a:schemeClr val="tx1">
                    <a:lumMod val="75000"/>
                    <a:lumOff val="25000"/>
                  </a:schemeClr>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lumMod val="75000"/>
                    <a:lumOff val="25000"/>
                  </a:schemeClr>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lumMod val="75000"/>
                    <a:lumOff val="25000"/>
                  </a:schemeClr>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lumMod val="75000"/>
                    <a:lumOff val="25000"/>
                  </a:schemeClr>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lumMod val="75000"/>
                    <a:lumOff val="2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fontAlgn="auto">
              <a:spcAft>
                <a:spcPts val="0"/>
              </a:spcAft>
              <a:buFont typeface="Arial"/>
              <a:buNone/>
            </a:pPr>
            <a:endParaRPr lang="en-US" sz="800" b="0" i="0">
              <a:solidFill>
                <a:schemeClr val="bg1"/>
              </a:solidFill>
              <a:latin typeface="Libre Franklin" pitchFamily="2" charset="77"/>
            </a:endParaRPr>
          </a:p>
        </p:txBody>
      </p:sp>
      <p:sp>
        <p:nvSpPr>
          <p:cNvPr id="2" name="Title 1">
            <a:extLst>
              <a:ext uri="{FF2B5EF4-FFF2-40B4-BE49-F238E27FC236}">
                <a16:creationId xmlns:a16="http://schemas.microsoft.com/office/drawing/2014/main" id="{5EF6A6EA-E2EB-FAB0-33A0-004133047CD3}"/>
              </a:ext>
            </a:extLst>
          </p:cNvPr>
          <p:cNvSpPr>
            <a:spLocks noGrp="1"/>
          </p:cNvSpPr>
          <p:nvPr>
            <p:ph type="title" hasCustomPrompt="1"/>
          </p:nvPr>
        </p:nvSpPr>
        <p:spPr>
          <a:xfrm>
            <a:off x="530351" y="1116991"/>
            <a:ext cx="11128248" cy="1124712"/>
          </a:xfrm>
        </p:spPr>
        <p:txBody>
          <a:bodyPr/>
          <a:lstStyle/>
          <a:p>
            <a:r>
              <a:rPr lang="en-US"/>
              <a:t>CLICK TO ADD TITLE </a:t>
            </a:r>
            <a:br>
              <a:rPr lang="en-US"/>
            </a:br>
            <a:r>
              <a:rPr lang="en-US"/>
              <a:t> TWO LINE MAX</a:t>
            </a:r>
          </a:p>
        </p:txBody>
      </p:sp>
      <p:sp>
        <p:nvSpPr>
          <p:cNvPr id="4" name="Content Placeholder 3">
            <a:extLst>
              <a:ext uri="{FF2B5EF4-FFF2-40B4-BE49-F238E27FC236}">
                <a16:creationId xmlns:a16="http://schemas.microsoft.com/office/drawing/2014/main" id="{D8CC6C85-4605-C742-ADD4-7706951C974A}"/>
              </a:ext>
            </a:extLst>
          </p:cNvPr>
          <p:cNvSpPr>
            <a:spLocks noGrp="1"/>
          </p:cNvSpPr>
          <p:nvPr>
            <p:ph sz="half" idx="2" hasCustomPrompt="1"/>
          </p:nvPr>
        </p:nvSpPr>
        <p:spPr>
          <a:xfrm>
            <a:off x="530351" y="2505075"/>
            <a:ext cx="11128248" cy="3886200"/>
          </a:xfrm>
        </p:spPr>
        <p:txBody>
          <a:bodyPr/>
          <a:lstStyle>
            <a:lvl1pPr marL="342900" indent="-342900">
              <a:buFont typeface="Arial" panose="020B0604020202020204" pitchFamily="34" charset="0"/>
              <a:buChar char="•"/>
              <a:defRPr/>
            </a:lvl1pPr>
          </a:lstStyle>
          <a:p>
            <a:pPr lvl="0"/>
            <a:r>
              <a:rPr lang="en-US"/>
              <a:t>Insert Text Here</a:t>
            </a:r>
          </a:p>
        </p:txBody>
      </p:sp>
      <p:pic>
        <p:nvPicPr>
          <p:cNvPr id="12" name="Picture 11">
            <a:extLst>
              <a:ext uri="{FF2B5EF4-FFF2-40B4-BE49-F238E27FC236}">
                <a16:creationId xmlns:a16="http://schemas.microsoft.com/office/drawing/2014/main" id="{00CAFD94-5634-345A-5781-F64283B9AFFC}"/>
              </a:ext>
            </a:extLst>
          </p:cNvPr>
          <p:cNvPicPr>
            <a:picLocks noChangeAspect="1"/>
          </p:cNvPicPr>
          <p:nvPr userDrawn="1"/>
        </p:nvPicPr>
        <p:blipFill>
          <a:blip r:embed="rId3"/>
          <a:srcRect/>
          <a:stretch/>
        </p:blipFill>
        <p:spPr>
          <a:xfrm>
            <a:off x="10220092" y="384583"/>
            <a:ext cx="1438507" cy="469036"/>
          </a:xfrm>
          <a:prstGeom prst="rect">
            <a:avLst/>
          </a:prstGeom>
        </p:spPr>
      </p:pic>
      <p:sp>
        <p:nvSpPr>
          <p:cNvPr id="3" name="Slide Number Placeholder 2"/>
          <p:cNvSpPr>
            <a:spLocks noGrp="1"/>
          </p:cNvSpPr>
          <p:nvPr>
            <p:ph type="sldNum" sz="quarter" idx="10"/>
          </p:nvPr>
        </p:nvSpPr>
        <p:spPr/>
        <p:txBody>
          <a:bodyPr/>
          <a:lstStyle/>
          <a:p>
            <a:fld id="{964A4240-AFF2-3B4C-8FDC-017341BDFFD5}" type="slidenum">
              <a:rPr lang="en-US" smtClean="0"/>
              <a:t>‹#›</a:t>
            </a:fld>
            <a:endParaRPr lang="en-US"/>
          </a:p>
        </p:txBody>
      </p:sp>
    </p:spTree>
    <p:extLst>
      <p:ext uri="{BB962C8B-B14F-4D97-AF65-F5344CB8AC3E}">
        <p14:creationId xmlns:p14="http://schemas.microsoft.com/office/powerpoint/2010/main" val="85848846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userDrawn="1">
  <p:cSld name="Agenda">
    <p:spTree>
      <p:nvGrpSpPr>
        <p:cNvPr id="1" name=""/>
        <p:cNvGrpSpPr/>
        <p:nvPr/>
      </p:nvGrpSpPr>
      <p:grpSpPr>
        <a:xfrm>
          <a:off x="0" y="0"/>
          <a:ext cx="0" cy="0"/>
          <a:chOff x="0" y="0"/>
          <a:chExt cx="0" cy="0"/>
        </a:xfrm>
      </p:grpSpPr>
      <p:pic>
        <p:nvPicPr>
          <p:cNvPr id="6" name="Picture 5" descr="Background pattern&#10;&#10;Description automatically generated">
            <a:extLst>
              <a:ext uri="{FF2B5EF4-FFF2-40B4-BE49-F238E27FC236}">
                <a16:creationId xmlns:a16="http://schemas.microsoft.com/office/drawing/2014/main" id="{0CC60BCA-33C9-F39F-FEA5-79521B948CCE}"/>
              </a:ext>
            </a:extLst>
          </p:cNvPr>
          <p:cNvPicPr>
            <a:picLocks noChangeAspect="1"/>
          </p:cNvPicPr>
          <p:nvPr userDrawn="1"/>
        </p:nvPicPr>
        <p:blipFill>
          <a:blip r:embed="rId2">
            <a:alphaModFix amt="8000"/>
          </a:blip>
          <a:stretch>
            <a:fillRect/>
          </a:stretch>
        </p:blipFill>
        <p:spPr>
          <a:xfrm>
            <a:off x="0" y="365125"/>
            <a:ext cx="12192000" cy="6849438"/>
          </a:xfrm>
          <a:prstGeom prst="rect">
            <a:avLst/>
          </a:prstGeom>
        </p:spPr>
      </p:pic>
      <p:sp>
        <p:nvSpPr>
          <p:cNvPr id="7" name="Rectangle 6">
            <a:extLst>
              <a:ext uri="{FF2B5EF4-FFF2-40B4-BE49-F238E27FC236}">
                <a16:creationId xmlns:a16="http://schemas.microsoft.com/office/drawing/2014/main" id="{AABB0B76-605E-B96E-42F8-85DA87469FE2}"/>
              </a:ext>
            </a:extLst>
          </p:cNvPr>
          <p:cNvSpPr/>
          <p:nvPr userDrawn="1"/>
        </p:nvSpPr>
        <p:spPr>
          <a:xfrm>
            <a:off x="531876" y="-6225"/>
            <a:ext cx="11128248" cy="201168"/>
          </a:xfrm>
          <a:prstGeom prst="rect">
            <a:avLst/>
          </a:prstGeom>
          <a:gradFill flip="none" rotWithShape="1">
            <a:gsLst>
              <a:gs pos="0">
                <a:schemeClr val="accent1"/>
              </a:gs>
              <a:gs pos="100000">
                <a:schemeClr val="accent4">
                  <a:alpha val="81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Libre Franklin" pitchFamily="2" charset="77"/>
            </a:endParaRPr>
          </a:p>
        </p:txBody>
      </p:sp>
      <p:sp>
        <p:nvSpPr>
          <p:cNvPr id="2" name="Title 1">
            <a:extLst>
              <a:ext uri="{FF2B5EF4-FFF2-40B4-BE49-F238E27FC236}">
                <a16:creationId xmlns:a16="http://schemas.microsoft.com/office/drawing/2014/main" id="{23D3673C-F884-71A5-4777-6B2D9848D442}"/>
              </a:ext>
            </a:extLst>
          </p:cNvPr>
          <p:cNvSpPr>
            <a:spLocks noGrp="1"/>
          </p:cNvSpPr>
          <p:nvPr>
            <p:ph type="title" hasCustomPrompt="1"/>
          </p:nvPr>
        </p:nvSpPr>
        <p:spPr>
          <a:xfrm>
            <a:off x="1617223" y="365125"/>
            <a:ext cx="2779776" cy="557784"/>
          </a:xfrm>
        </p:spPr>
        <p:txBody>
          <a:bodyPr lIns="91440"/>
          <a:lstStyle>
            <a:lvl1pPr marL="0" indent="342900">
              <a:tabLst/>
              <a:defRPr b="1" i="0">
                <a:solidFill>
                  <a:schemeClr val="accent3"/>
                </a:solidFill>
                <a:latin typeface="Roboto" panose="02000000000000000000" pitchFamily="2" charset="0"/>
                <a:ea typeface="Roboto" panose="02000000000000000000" pitchFamily="2" charset="0"/>
              </a:defRPr>
            </a:lvl1pPr>
          </a:lstStyle>
          <a:p>
            <a:r>
              <a:rPr lang="en-US"/>
              <a:t>AGENDA</a:t>
            </a:r>
          </a:p>
        </p:txBody>
      </p:sp>
      <p:sp>
        <p:nvSpPr>
          <p:cNvPr id="13" name="Text Placeholder 36">
            <a:extLst>
              <a:ext uri="{FF2B5EF4-FFF2-40B4-BE49-F238E27FC236}">
                <a16:creationId xmlns:a16="http://schemas.microsoft.com/office/drawing/2014/main" id="{55BD3884-7FCD-C98C-2DAB-3B6AAC255432}"/>
              </a:ext>
            </a:extLst>
          </p:cNvPr>
          <p:cNvSpPr>
            <a:spLocks noGrp="1"/>
          </p:cNvSpPr>
          <p:nvPr>
            <p:ph type="body" sz="quarter" idx="26" hasCustomPrompt="1"/>
          </p:nvPr>
        </p:nvSpPr>
        <p:spPr>
          <a:xfrm>
            <a:off x="1617223" y="1394095"/>
            <a:ext cx="5763333" cy="614363"/>
          </a:xfrm>
          <a:prstGeom prst="rect">
            <a:avLst/>
          </a:prstGeom>
        </p:spPr>
        <p:txBody>
          <a:bodyPr anchor="ctr" anchorCtr="0"/>
          <a:lstStyle>
            <a:lvl1pPr marL="0" indent="0">
              <a:buNone/>
              <a:defRPr sz="2000" b="0" i="0">
                <a:solidFill>
                  <a:schemeClr val="accent5"/>
                </a:solidFill>
                <a:latin typeface="Libre Franklin" pitchFamily="2" charset="77"/>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Section</a:t>
            </a:r>
          </a:p>
        </p:txBody>
      </p:sp>
      <p:sp>
        <p:nvSpPr>
          <p:cNvPr id="14" name="Text Placeholder 36">
            <a:extLst>
              <a:ext uri="{FF2B5EF4-FFF2-40B4-BE49-F238E27FC236}">
                <a16:creationId xmlns:a16="http://schemas.microsoft.com/office/drawing/2014/main" id="{6C7D8F81-7FA5-1EED-2992-778D4EA7907D}"/>
              </a:ext>
            </a:extLst>
          </p:cNvPr>
          <p:cNvSpPr>
            <a:spLocks noGrp="1"/>
          </p:cNvSpPr>
          <p:nvPr>
            <p:ph type="body" sz="quarter" idx="27" hasCustomPrompt="1"/>
          </p:nvPr>
        </p:nvSpPr>
        <p:spPr>
          <a:xfrm>
            <a:off x="1617223" y="2417781"/>
            <a:ext cx="5763333" cy="614363"/>
          </a:xfrm>
          <a:prstGeom prst="rect">
            <a:avLst/>
          </a:prstGeom>
        </p:spPr>
        <p:txBody>
          <a:bodyPr anchor="ctr" anchorCtr="0"/>
          <a:lstStyle>
            <a:lvl1pPr marL="0" indent="0">
              <a:buNone/>
              <a:defRPr sz="2000" b="0" i="0">
                <a:solidFill>
                  <a:schemeClr val="accent5"/>
                </a:solidFill>
                <a:latin typeface="Libre Franklin" pitchFamily="2" charset="77"/>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Section</a:t>
            </a:r>
          </a:p>
        </p:txBody>
      </p:sp>
      <p:sp>
        <p:nvSpPr>
          <p:cNvPr id="15" name="Text Placeholder 36">
            <a:extLst>
              <a:ext uri="{FF2B5EF4-FFF2-40B4-BE49-F238E27FC236}">
                <a16:creationId xmlns:a16="http://schemas.microsoft.com/office/drawing/2014/main" id="{11DDDA77-B84E-1FBC-702E-8395514889D1}"/>
              </a:ext>
            </a:extLst>
          </p:cNvPr>
          <p:cNvSpPr>
            <a:spLocks noGrp="1"/>
          </p:cNvSpPr>
          <p:nvPr>
            <p:ph type="body" sz="quarter" idx="28" hasCustomPrompt="1"/>
          </p:nvPr>
        </p:nvSpPr>
        <p:spPr>
          <a:xfrm>
            <a:off x="1617223" y="3441467"/>
            <a:ext cx="5763333" cy="614363"/>
          </a:xfrm>
          <a:prstGeom prst="rect">
            <a:avLst/>
          </a:prstGeom>
        </p:spPr>
        <p:txBody>
          <a:bodyPr anchor="ctr" anchorCtr="0"/>
          <a:lstStyle>
            <a:lvl1pPr marL="0" indent="0">
              <a:buNone/>
              <a:defRPr sz="2000" b="0" i="0">
                <a:solidFill>
                  <a:schemeClr val="accent5"/>
                </a:solidFill>
                <a:latin typeface="Libre Franklin" pitchFamily="2" charset="77"/>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Section</a:t>
            </a:r>
          </a:p>
        </p:txBody>
      </p:sp>
      <p:sp>
        <p:nvSpPr>
          <p:cNvPr id="16" name="Text Placeholder 36">
            <a:extLst>
              <a:ext uri="{FF2B5EF4-FFF2-40B4-BE49-F238E27FC236}">
                <a16:creationId xmlns:a16="http://schemas.microsoft.com/office/drawing/2014/main" id="{3F4CC405-57CE-0139-AB7E-296E49485832}"/>
              </a:ext>
            </a:extLst>
          </p:cNvPr>
          <p:cNvSpPr>
            <a:spLocks noGrp="1"/>
          </p:cNvSpPr>
          <p:nvPr>
            <p:ph type="body" sz="quarter" idx="29" hasCustomPrompt="1"/>
          </p:nvPr>
        </p:nvSpPr>
        <p:spPr>
          <a:xfrm>
            <a:off x="1617223" y="4465153"/>
            <a:ext cx="5763333" cy="614363"/>
          </a:xfrm>
          <a:prstGeom prst="rect">
            <a:avLst/>
          </a:prstGeom>
        </p:spPr>
        <p:txBody>
          <a:bodyPr anchor="ctr" anchorCtr="0"/>
          <a:lstStyle>
            <a:lvl1pPr marL="0" indent="0">
              <a:buNone/>
              <a:defRPr sz="2000" b="0" i="0">
                <a:solidFill>
                  <a:schemeClr val="accent5"/>
                </a:solidFill>
                <a:latin typeface="Libre Franklin" pitchFamily="2" charset="77"/>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Section</a:t>
            </a:r>
          </a:p>
        </p:txBody>
      </p:sp>
      <p:sp>
        <p:nvSpPr>
          <p:cNvPr id="17" name="Text Placeholder 36">
            <a:extLst>
              <a:ext uri="{FF2B5EF4-FFF2-40B4-BE49-F238E27FC236}">
                <a16:creationId xmlns:a16="http://schemas.microsoft.com/office/drawing/2014/main" id="{855C7AF9-C30B-8F7C-20C6-C94385DCAB8F}"/>
              </a:ext>
            </a:extLst>
          </p:cNvPr>
          <p:cNvSpPr>
            <a:spLocks noGrp="1"/>
          </p:cNvSpPr>
          <p:nvPr>
            <p:ph type="body" sz="quarter" idx="30" hasCustomPrompt="1"/>
          </p:nvPr>
        </p:nvSpPr>
        <p:spPr>
          <a:xfrm>
            <a:off x="1617223" y="5488839"/>
            <a:ext cx="5763333" cy="614363"/>
          </a:xfrm>
          <a:prstGeom prst="rect">
            <a:avLst/>
          </a:prstGeom>
        </p:spPr>
        <p:txBody>
          <a:bodyPr anchor="ctr" anchorCtr="0"/>
          <a:lstStyle>
            <a:lvl1pPr marL="0" indent="0">
              <a:buNone/>
              <a:defRPr sz="2000" b="0" i="0">
                <a:solidFill>
                  <a:schemeClr val="accent5"/>
                </a:solidFill>
                <a:latin typeface="Libre Franklin" pitchFamily="2" charset="77"/>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Section</a:t>
            </a:r>
          </a:p>
        </p:txBody>
      </p:sp>
      <p:pic>
        <p:nvPicPr>
          <p:cNvPr id="50" name="Picture 49">
            <a:extLst>
              <a:ext uri="{FF2B5EF4-FFF2-40B4-BE49-F238E27FC236}">
                <a16:creationId xmlns:a16="http://schemas.microsoft.com/office/drawing/2014/main" id="{DEB20404-B051-E763-FC34-976CB6723B47}"/>
              </a:ext>
            </a:extLst>
          </p:cNvPr>
          <p:cNvPicPr>
            <a:picLocks noChangeAspect="1"/>
          </p:cNvPicPr>
          <p:nvPr userDrawn="1"/>
        </p:nvPicPr>
        <p:blipFill>
          <a:blip r:embed="rId3"/>
          <a:srcRect/>
          <a:stretch/>
        </p:blipFill>
        <p:spPr>
          <a:xfrm>
            <a:off x="10220092" y="384583"/>
            <a:ext cx="1438507" cy="469036"/>
          </a:xfrm>
          <a:prstGeom prst="rect">
            <a:avLst/>
          </a:prstGeom>
        </p:spPr>
      </p:pic>
      <p:sp>
        <p:nvSpPr>
          <p:cNvPr id="56" name="Text Placeholder 5">
            <a:extLst>
              <a:ext uri="{FF2B5EF4-FFF2-40B4-BE49-F238E27FC236}">
                <a16:creationId xmlns:a16="http://schemas.microsoft.com/office/drawing/2014/main" id="{BAAC801B-C6B9-69E8-CDB0-857D31B5A107}"/>
              </a:ext>
            </a:extLst>
          </p:cNvPr>
          <p:cNvSpPr>
            <a:spLocks noGrp="1"/>
          </p:cNvSpPr>
          <p:nvPr>
            <p:ph type="body" sz="quarter" idx="31" hasCustomPrompt="1"/>
          </p:nvPr>
        </p:nvSpPr>
        <p:spPr>
          <a:xfrm>
            <a:off x="901872" y="1394094"/>
            <a:ext cx="614363" cy="61436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a:noAutofit/>
          </a:bodyPr>
          <a:lstStyle>
            <a:lvl1pPr marL="0" indent="0" algn="ctr">
              <a:buNone/>
              <a:defRPr b="1" i="0">
                <a:latin typeface="Exo Soft Extra Bold" pitchFamily="2" charset="77"/>
              </a:defRPr>
            </a:lvl1pPr>
          </a:lstStyle>
          <a:p>
            <a:pPr lvl="0"/>
            <a:r>
              <a:rPr lang="en-US"/>
              <a:t>1</a:t>
            </a:r>
          </a:p>
        </p:txBody>
      </p:sp>
      <p:sp>
        <p:nvSpPr>
          <p:cNvPr id="57" name="Text Placeholder 5">
            <a:extLst>
              <a:ext uri="{FF2B5EF4-FFF2-40B4-BE49-F238E27FC236}">
                <a16:creationId xmlns:a16="http://schemas.microsoft.com/office/drawing/2014/main" id="{1294635E-5B23-F8B7-38A0-B9AC5C803579}"/>
              </a:ext>
            </a:extLst>
          </p:cNvPr>
          <p:cNvSpPr>
            <a:spLocks noGrp="1"/>
          </p:cNvSpPr>
          <p:nvPr>
            <p:ph type="body" sz="quarter" idx="33" hasCustomPrompt="1"/>
          </p:nvPr>
        </p:nvSpPr>
        <p:spPr>
          <a:xfrm>
            <a:off x="896896" y="2414350"/>
            <a:ext cx="614363" cy="61436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a:noAutofit/>
          </a:bodyPr>
          <a:lstStyle>
            <a:lvl1pPr marL="0" indent="0" algn="ctr">
              <a:buNone/>
              <a:defRPr b="1" i="0">
                <a:latin typeface="Exo Soft Extra Bold" pitchFamily="2" charset="77"/>
              </a:defRPr>
            </a:lvl1pPr>
          </a:lstStyle>
          <a:p>
            <a:pPr lvl="0"/>
            <a:r>
              <a:rPr lang="en-US"/>
              <a:t>2</a:t>
            </a:r>
          </a:p>
        </p:txBody>
      </p:sp>
      <p:sp>
        <p:nvSpPr>
          <p:cNvPr id="58" name="Text Placeholder 5">
            <a:extLst>
              <a:ext uri="{FF2B5EF4-FFF2-40B4-BE49-F238E27FC236}">
                <a16:creationId xmlns:a16="http://schemas.microsoft.com/office/drawing/2014/main" id="{719AB174-C50F-FA9E-7474-AEB0FC069E61}"/>
              </a:ext>
            </a:extLst>
          </p:cNvPr>
          <p:cNvSpPr>
            <a:spLocks noGrp="1"/>
          </p:cNvSpPr>
          <p:nvPr>
            <p:ph type="body" sz="quarter" idx="34" hasCustomPrompt="1"/>
          </p:nvPr>
        </p:nvSpPr>
        <p:spPr>
          <a:xfrm>
            <a:off x="896897" y="4465153"/>
            <a:ext cx="614363" cy="61436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a:noAutofit/>
          </a:bodyPr>
          <a:lstStyle>
            <a:lvl1pPr marL="0" indent="0" algn="ctr">
              <a:buNone/>
              <a:defRPr b="1" i="0">
                <a:latin typeface="Exo Soft Extra Bold" pitchFamily="2" charset="77"/>
              </a:defRPr>
            </a:lvl1pPr>
          </a:lstStyle>
          <a:p>
            <a:pPr lvl="0"/>
            <a:r>
              <a:rPr lang="en-US"/>
              <a:t>4</a:t>
            </a:r>
          </a:p>
        </p:txBody>
      </p:sp>
      <p:sp>
        <p:nvSpPr>
          <p:cNvPr id="59" name="Text Placeholder 5">
            <a:extLst>
              <a:ext uri="{FF2B5EF4-FFF2-40B4-BE49-F238E27FC236}">
                <a16:creationId xmlns:a16="http://schemas.microsoft.com/office/drawing/2014/main" id="{D06EF9F6-37B2-4115-09F3-6DE758D865F5}"/>
              </a:ext>
            </a:extLst>
          </p:cNvPr>
          <p:cNvSpPr>
            <a:spLocks noGrp="1"/>
          </p:cNvSpPr>
          <p:nvPr>
            <p:ph type="body" sz="quarter" idx="35" hasCustomPrompt="1"/>
          </p:nvPr>
        </p:nvSpPr>
        <p:spPr>
          <a:xfrm>
            <a:off x="896896" y="3444897"/>
            <a:ext cx="614363" cy="61436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a:noAutofit/>
          </a:bodyPr>
          <a:lstStyle>
            <a:lvl1pPr marL="0" indent="0" algn="ctr">
              <a:buNone/>
              <a:defRPr b="1" i="0">
                <a:latin typeface="Exo Soft Extra Bold" pitchFamily="2" charset="77"/>
              </a:defRPr>
            </a:lvl1pPr>
          </a:lstStyle>
          <a:p>
            <a:pPr lvl="0"/>
            <a:r>
              <a:rPr lang="en-US"/>
              <a:t>3</a:t>
            </a:r>
          </a:p>
        </p:txBody>
      </p:sp>
      <p:sp>
        <p:nvSpPr>
          <p:cNvPr id="60" name="Text Placeholder 5">
            <a:extLst>
              <a:ext uri="{FF2B5EF4-FFF2-40B4-BE49-F238E27FC236}">
                <a16:creationId xmlns:a16="http://schemas.microsoft.com/office/drawing/2014/main" id="{4A399F6D-B6E4-1764-E12A-21070E2FCB73}"/>
              </a:ext>
            </a:extLst>
          </p:cNvPr>
          <p:cNvSpPr>
            <a:spLocks noGrp="1"/>
          </p:cNvSpPr>
          <p:nvPr>
            <p:ph type="body" sz="quarter" idx="36" hasCustomPrompt="1"/>
          </p:nvPr>
        </p:nvSpPr>
        <p:spPr>
          <a:xfrm>
            <a:off x="896898" y="5488683"/>
            <a:ext cx="614363" cy="61436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a:noAutofit/>
          </a:bodyPr>
          <a:lstStyle>
            <a:lvl1pPr marL="0" indent="0" algn="ctr">
              <a:buNone/>
              <a:defRPr b="1" i="0">
                <a:latin typeface="Exo Soft Extra Bold" pitchFamily="2" charset="77"/>
              </a:defRPr>
            </a:lvl1pPr>
          </a:lstStyle>
          <a:p>
            <a:pPr lvl="0"/>
            <a:r>
              <a:rPr lang="en-US"/>
              <a:t>5</a:t>
            </a:r>
          </a:p>
        </p:txBody>
      </p:sp>
      <p:sp>
        <p:nvSpPr>
          <p:cNvPr id="3" name="Slide Number Placeholder 2"/>
          <p:cNvSpPr>
            <a:spLocks noGrp="1"/>
          </p:cNvSpPr>
          <p:nvPr>
            <p:ph type="sldNum" sz="quarter" idx="37"/>
          </p:nvPr>
        </p:nvSpPr>
        <p:spPr/>
        <p:txBody>
          <a:bodyPr/>
          <a:lstStyle/>
          <a:p>
            <a:fld id="{964A4240-AFF2-3B4C-8FDC-017341BDFFD5}" type="slidenum">
              <a:rPr lang="en-US" smtClean="0"/>
              <a:t>‹#›</a:t>
            </a:fld>
            <a:endParaRPr lang="en-US"/>
          </a:p>
        </p:txBody>
      </p:sp>
    </p:spTree>
    <p:extLst>
      <p:ext uri="{BB962C8B-B14F-4D97-AF65-F5344CB8AC3E}">
        <p14:creationId xmlns:p14="http://schemas.microsoft.com/office/powerpoint/2010/main" val="189031449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9" name="Picture 8" descr="Background pattern&#10;&#10;Description automatically generated">
            <a:extLst>
              <a:ext uri="{FF2B5EF4-FFF2-40B4-BE49-F238E27FC236}">
                <a16:creationId xmlns:a16="http://schemas.microsoft.com/office/drawing/2014/main" id="{B62BD082-6D77-EC7F-44D2-40D9C5300DAE}"/>
              </a:ext>
            </a:extLst>
          </p:cNvPr>
          <p:cNvPicPr>
            <a:picLocks noChangeAspect="1"/>
          </p:cNvPicPr>
          <p:nvPr userDrawn="1"/>
        </p:nvPicPr>
        <p:blipFill>
          <a:blip r:embed="rId2"/>
          <a:stretch>
            <a:fillRect/>
          </a:stretch>
        </p:blipFill>
        <p:spPr>
          <a:xfrm>
            <a:off x="-15240" y="0"/>
            <a:ext cx="12207240" cy="6858000"/>
          </a:xfrm>
          <a:prstGeom prst="rect">
            <a:avLst/>
          </a:prstGeom>
        </p:spPr>
      </p:pic>
      <p:sp>
        <p:nvSpPr>
          <p:cNvPr id="2" name="Title 1">
            <a:extLst>
              <a:ext uri="{FF2B5EF4-FFF2-40B4-BE49-F238E27FC236}">
                <a16:creationId xmlns:a16="http://schemas.microsoft.com/office/drawing/2014/main" id="{734996E4-4EEA-C396-8F9A-4D7FFEBCFC46}"/>
              </a:ext>
            </a:extLst>
          </p:cNvPr>
          <p:cNvSpPr>
            <a:spLocks noGrp="1"/>
          </p:cNvSpPr>
          <p:nvPr>
            <p:ph type="ctrTitle" hasCustomPrompt="1"/>
          </p:nvPr>
        </p:nvSpPr>
        <p:spPr>
          <a:xfrm>
            <a:off x="767080" y="1600199"/>
            <a:ext cx="10439400" cy="1909763"/>
          </a:xfrm>
        </p:spPr>
        <p:txBody>
          <a:bodyPr lIns="91440" anchor="b">
            <a:normAutofit/>
          </a:bodyPr>
          <a:lstStyle>
            <a:lvl1pPr marL="347663" indent="0" algn="l">
              <a:tabLst/>
              <a:defRPr sz="6400" b="1" i="0">
                <a:solidFill>
                  <a:schemeClr val="bg1"/>
                </a:solidFill>
                <a:latin typeface="Exo Soft Extra Bold" pitchFamily="2" charset="77"/>
              </a:defRPr>
            </a:lvl1pPr>
          </a:lstStyle>
          <a:p>
            <a:r>
              <a:rPr lang="en-US"/>
              <a:t>CLICK TO ADD TITLE</a:t>
            </a:r>
          </a:p>
        </p:txBody>
      </p:sp>
      <p:sp>
        <p:nvSpPr>
          <p:cNvPr id="3" name="Subtitle 2">
            <a:extLst>
              <a:ext uri="{FF2B5EF4-FFF2-40B4-BE49-F238E27FC236}">
                <a16:creationId xmlns:a16="http://schemas.microsoft.com/office/drawing/2014/main" id="{91A57962-3D12-15B6-4C8F-88ADCEBA21A7}"/>
              </a:ext>
            </a:extLst>
          </p:cNvPr>
          <p:cNvSpPr>
            <a:spLocks noGrp="1"/>
          </p:cNvSpPr>
          <p:nvPr>
            <p:ph type="subTitle" idx="1" hasCustomPrompt="1"/>
          </p:nvPr>
        </p:nvSpPr>
        <p:spPr>
          <a:xfrm>
            <a:off x="767080" y="3602038"/>
            <a:ext cx="8037576" cy="621792"/>
          </a:xfrm>
        </p:spPr>
        <p:txBody>
          <a:bodyPr anchor="b"/>
          <a:lstStyle>
            <a:lvl1pPr marL="0" indent="0" algn="l">
              <a:buNone/>
              <a:defRPr sz="2400" b="0" i="0">
                <a:solidFill>
                  <a:schemeClr val="bg1"/>
                </a:solidFill>
                <a:latin typeface="Libre Franklin"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Texas Collaborative for Healthy Mothers &amp; Babies</a:t>
            </a:r>
          </a:p>
        </p:txBody>
      </p:sp>
      <p:pic>
        <p:nvPicPr>
          <p:cNvPr id="10" name="Picture 9">
            <a:extLst>
              <a:ext uri="{FF2B5EF4-FFF2-40B4-BE49-F238E27FC236}">
                <a16:creationId xmlns:a16="http://schemas.microsoft.com/office/drawing/2014/main" id="{AA6FEED2-273F-0736-8DC7-4C88F45273DA}"/>
              </a:ext>
            </a:extLst>
          </p:cNvPr>
          <p:cNvPicPr>
            <a:picLocks noChangeAspect="1"/>
          </p:cNvPicPr>
          <p:nvPr userDrawn="1"/>
        </p:nvPicPr>
        <p:blipFill>
          <a:blip r:embed="rId3"/>
          <a:srcRect/>
          <a:stretch/>
        </p:blipFill>
        <p:spPr>
          <a:xfrm>
            <a:off x="8971280" y="552545"/>
            <a:ext cx="2235200" cy="722975"/>
          </a:xfrm>
          <a:prstGeom prst="rect">
            <a:avLst/>
          </a:prstGeom>
        </p:spPr>
      </p:pic>
      <p:sp>
        <p:nvSpPr>
          <p:cNvPr id="11" name="Text Placeholder 16">
            <a:extLst>
              <a:ext uri="{FF2B5EF4-FFF2-40B4-BE49-F238E27FC236}">
                <a16:creationId xmlns:a16="http://schemas.microsoft.com/office/drawing/2014/main" id="{DDB85AAE-8294-1791-FE3A-04EAF1BAA22E}"/>
              </a:ext>
            </a:extLst>
          </p:cNvPr>
          <p:cNvSpPr>
            <a:spLocks noGrp="1"/>
          </p:cNvSpPr>
          <p:nvPr>
            <p:ph type="body" sz="quarter" idx="10" hasCustomPrompt="1"/>
          </p:nvPr>
        </p:nvSpPr>
        <p:spPr>
          <a:xfrm>
            <a:off x="767081" y="4684062"/>
            <a:ext cx="10439400" cy="671710"/>
          </a:xfrm>
          <a:prstGeom prst="rect">
            <a:avLst/>
          </a:prstGeom>
        </p:spPr>
        <p:txBody>
          <a:bodyPr anchor="t"/>
          <a:lstStyle>
            <a:lvl1pPr marL="0" indent="0" algn="l" defTabSz="1219170" rtl="0" eaLnBrk="1" fontAlgn="auto" latinLnBrk="0" hangingPunct="1">
              <a:lnSpc>
                <a:spcPct val="50000"/>
              </a:lnSpc>
              <a:spcBef>
                <a:spcPts val="1333"/>
              </a:spcBef>
              <a:spcAft>
                <a:spcPts val="0"/>
              </a:spcAft>
              <a:buFont typeface="Arial"/>
              <a:buNone/>
              <a:defRPr lang="en-US" sz="1400" b="1" i="0" kern="1200" cap="all" baseline="0" dirty="0" smtClean="0">
                <a:solidFill>
                  <a:schemeClr val="bg1"/>
                </a:solidFill>
                <a:latin typeface="Exo Soft Extra Bold" pitchFamily="2" charset="77"/>
                <a:ea typeface="Libre Franklin" pitchFamily="2" charset="77"/>
                <a:cs typeface="Arial" charset="0"/>
              </a:defRPr>
            </a:lvl1pPr>
            <a:lvl2pPr marL="0" indent="0" algn="l" defTabSz="1219170" rtl="0" eaLnBrk="1" fontAlgn="auto" latinLnBrk="0" hangingPunct="1">
              <a:lnSpc>
                <a:spcPct val="50000"/>
              </a:lnSpc>
              <a:spcBef>
                <a:spcPts val="1333"/>
              </a:spcBef>
              <a:spcAft>
                <a:spcPts val="0"/>
              </a:spcAft>
              <a:buFont typeface="Arial"/>
              <a:buNone/>
              <a:defRPr lang="en-US" sz="1400" b="0" i="0" kern="1200" cap="all" baseline="0" dirty="0" smtClean="0">
                <a:solidFill>
                  <a:schemeClr val="bg1"/>
                </a:solidFill>
                <a:latin typeface="Arial Black" charset="0"/>
                <a:ea typeface="Arial" charset="0"/>
                <a:cs typeface="Arial" charset="0"/>
              </a:defRPr>
            </a:lvl2pPr>
            <a:lvl3pPr marL="0" indent="0" algn="l" defTabSz="1219170" rtl="0" eaLnBrk="1" fontAlgn="auto" latinLnBrk="0" hangingPunct="1">
              <a:lnSpc>
                <a:spcPct val="100000"/>
              </a:lnSpc>
              <a:spcBef>
                <a:spcPts val="1333"/>
              </a:spcBef>
              <a:spcAft>
                <a:spcPts val="0"/>
              </a:spcAft>
              <a:buFont typeface="Arial"/>
              <a:buNone/>
              <a:defRPr lang="en-US" sz="1400" b="0" i="0" kern="1200" cap="all" baseline="0" dirty="0" smtClean="0">
                <a:solidFill>
                  <a:schemeClr val="bg1"/>
                </a:solidFill>
                <a:latin typeface="Arial" charset="0"/>
                <a:ea typeface="Arial" charset="0"/>
                <a:cs typeface="Arial" charset="0"/>
              </a:defRPr>
            </a:lvl3pPr>
          </a:lstStyle>
          <a:p>
            <a:pPr lvl="0"/>
            <a:r>
              <a:rPr lang="en-US"/>
              <a:t>Click to add speaker or grant/contract information</a:t>
            </a:r>
          </a:p>
        </p:txBody>
      </p:sp>
      <p:pic>
        <p:nvPicPr>
          <p:cNvPr id="13" name="Picture 12">
            <a:extLst>
              <a:ext uri="{FF2B5EF4-FFF2-40B4-BE49-F238E27FC236}">
                <a16:creationId xmlns:a16="http://schemas.microsoft.com/office/drawing/2014/main" id="{DCACBE49-965B-0A62-016D-F11B2B6894E9}"/>
              </a:ext>
            </a:extLst>
          </p:cNvPr>
          <p:cNvPicPr>
            <a:picLocks noChangeAspect="1"/>
          </p:cNvPicPr>
          <p:nvPr userDrawn="1"/>
        </p:nvPicPr>
        <p:blipFill>
          <a:blip r:embed="rId4"/>
          <a:srcRect/>
          <a:stretch/>
        </p:blipFill>
        <p:spPr>
          <a:xfrm>
            <a:off x="8645071" y="5670450"/>
            <a:ext cx="2660904" cy="503729"/>
          </a:xfrm>
          <a:prstGeom prst="rect">
            <a:avLst/>
          </a:prstGeom>
        </p:spPr>
      </p:pic>
      <p:cxnSp>
        <p:nvCxnSpPr>
          <p:cNvPr id="15" name="Straight Connector 14">
            <a:extLst>
              <a:ext uri="{FF2B5EF4-FFF2-40B4-BE49-F238E27FC236}">
                <a16:creationId xmlns:a16="http://schemas.microsoft.com/office/drawing/2014/main" id="{0511B523-31E8-2BBB-70A2-6B8E2ACD7554}"/>
              </a:ext>
            </a:extLst>
          </p:cNvPr>
          <p:cNvCxnSpPr/>
          <p:nvPr userDrawn="1"/>
        </p:nvCxnSpPr>
        <p:spPr>
          <a:xfrm>
            <a:off x="767080" y="4277661"/>
            <a:ext cx="74930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Picture 4" descr="A black and white sign with white text&#10;&#10;Description automatically generated">
            <a:extLst>
              <a:ext uri="{FF2B5EF4-FFF2-40B4-BE49-F238E27FC236}">
                <a16:creationId xmlns:a16="http://schemas.microsoft.com/office/drawing/2014/main" id="{341CFAB7-7974-BAD2-04C0-B85E7C868274}"/>
              </a:ext>
            </a:extLst>
          </p:cNvPr>
          <p:cNvPicPr>
            <a:picLocks noChangeAspect="1"/>
          </p:cNvPicPr>
          <p:nvPr userDrawn="1"/>
        </p:nvPicPr>
        <p:blipFill rotWithShape="1">
          <a:blip r:embed="rId5"/>
          <a:srcRect r="34314"/>
          <a:stretch/>
        </p:blipFill>
        <p:spPr>
          <a:xfrm>
            <a:off x="6096000" y="5604962"/>
            <a:ext cx="2198123" cy="671711"/>
          </a:xfrm>
          <a:prstGeom prst="rect">
            <a:avLst/>
          </a:prstGeom>
        </p:spPr>
      </p:pic>
    </p:spTree>
    <p:extLst>
      <p:ext uri="{BB962C8B-B14F-4D97-AF65-F5344CB8AC3E}">
        <p14:creationId xmlns:p14="http://schemas.microsoft.com/office/powerpoint/2010/main" val="1430436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4.xml><?xml version="1.0" encoding="utf-8"?>
<p:sldLayout xmlns:a="http://schemas.openxmlformats.org/drawingml/2006/main" xmlns:r="http://schemas.openxmlformats.org/officeDocument/2006/relationships" xmlns:p="http://schemas.openxmlformats.org/presentationml/2006/main" userDrawn="1">
  <p:cSld name="Meet The Team">
    <p:spTree>
      <p:nvGrpSpPr>
        <p:cNvPr id="1" name=""/>
        <p:cNvGrpSpPr/>
        <p:nvPr/>
      </p:nvGrpSpPr>
      <p:grpSpPr>
        <a:xfrm>
          <a:off x="0" y="0"/>
          <a:ext cx="0" cy="0"/>
          <a:chOff x="0" y="0"/>
          <a:chExt cx="0" cy="0"/>
        </a:xfrm>
      </p:grpSpPr>
      <p:pic>
        <p:nvPicPr>
          <p:cNvPr id="40" name="Picture 39" descr="Background pattern&#10;&#10;Description automatically generated">
            <a:extLst>
              <a:ext uri="{FF2B5EF4-FFF2-40B4-BE49-F238E27FC236}">
                <a16:creationId xmlns:a16="http://schemas.microsoft.com/office/drawing/2014/main" id="{768F3C87-A0A2-C680-09BF-38769D29D6C1}"/>
              </a:ext>
            </a:extLst>
          </p:cNvPr>
          <p:cNvPicPr>
            <a:picLocks noChangeAspect="1"/>
          </p:cNvPicPr>
          <p:nvPr userDrawn="1"/>
        </p:nvPicPr>
        <p:blipFill>
          <a:blip r:embed="rId2">
            <a:alphaModFix amt="8000"/>
          </a:blip>
          <a:stretch>
            <a:fillRect/>
          </a:stretch>
        </p:blipFill>
        <p:spPr>
          <a:xfrm>
            <a:off x="0" y="4281"/>
            <a:ext cx="12192000" cy="6849438"/>
          </a:xfrm>
          <a:prstGeom prst="rect">
            <a:avLst/>
          </a:prstGeom>
        </p:spPr>
      </p:pic>
      <p:pic>
        <p:nvPicPr>
          <p:cNvPr id="7" name="Picture 6">
            <a:extLst>
              <a:ext uri="{FF2B5EF4-FFF2-40B4-BE49-F238E27FC236}">
                <a16:creationId xmlns:a16="http://schemas.microsoft.com/office/drawing/2014/main" id="{8A1B5944-C647-9597-9863-94AFFF180D16}"/>
              </a:ext>
            </a:extLst>
          </p:cNvPr>
          <p:cNvPicPr>
            <a:picLocks noChangeAspect="1"/>
          </p:cNvPicPr>
          <p:nvPr userDrawn="1"/>
        </p:nvPicPr>
        <p:blipFill>
          <a:blip r:embed="rId3"/>
          <a:srcRect/>
          <a:stretch/>
        </p:blipFill>
        <p:spPr>
          <a:xfrm>
            <a:off x="10220092" y="384583"/>
            <a:ext cx="1438507" cy="469036"/>
          </a:xfrm>
          <a:prstGeom prst="rect">
            <a:avLst/>
          </a:prstGeom>
        </p:spPr>
      </p:pic>
      <p:sp>
        <p:nvSpPr>
          <p:cNvPr id="41" name="Text Placeholder 1">
            <a:extLst>
              <a:ext uri="{FF2B5EF4-FFF2-40B4-BE49-F238E27FC236}">
                <a16:creationId xmlns:a16="http://schemas.microsoft.com/office/drawing/2014/main" id="{83C655E9-30E9-947E-E931-DD8176C41AEC}"/>
              </a:ext>
            </a:extLst>
          </p:cNvPr>
          <p:cNvSpPr txBox="1">
            <a:spLocks/>
          </p:cNvSpPr>
          <p:nvPr userDrawn="1"/>
        </p:nvSpPr>
        <p:spPr>
          <a:xfrm>
            <a:off x="533400" y="2"/>
            <a:ext cx="11125200" cy="201168"/>
          </a:xfrm>
          <a:prstGeom prst="rect">
            <a:avLst/>
          </a:prstGeom>
          <a:solidFill>
            <a:schemeClr val="accent1"/>
          </a:solidFill>
          <a:ln>
            <a:noFill/>
          </a:ln>
        </p:spPr>
        <p:txBody>
          <a:bodyPr anchor="ctr">
            <a:normAutofit lnSpcReduction="10000"/>
          </a:bodyPr>
          <a:lstStyle>
            <a:lvl1pPr marL="342900" indent="-342900" algn="l" defTabSz="457200" rtl="0" eaLnBrk="1" latinLnBrk="0" hangingPunct="1">
              <a:spcBef>
                <a:spcPct val="20000"/>
              </a:spcBef>
              <a:buFont typeface="Arial"/>
              <a:buChar char="•"/>
              <a:defRPr sz="3200" kern="1200">
                <a:solidFill>
                  <a:schemeClr val="tx1">
                    <a:lumMod val="75000"/>
                    <a:lumOff val="25000"/>
                  </a:schemeClr>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lumMod val="75000"/>
                    <a:lumOff val="25000"/>
                  </a:schemeClr>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lumMod val="75000"/>
                    <a:lumOff val="25000"/>
                  </a:schemeClr>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lumMod val="75000"/>
                    <a:lumOff val="25000"/>
                  </a:schemeClr>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lumMod val="75000"/>
                    <a:lumOff val="2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fontAlgn="auto">
              <a:spcAft>
                <a:spcPts val="0"/>
              </a:spcAft>
              <a:buFont typeface="Arial"/>
              <a:buNone/>
            </a:pPr>
            <a:endParaRPr lang="en-US" sz="800" b="0" i="0">
              <a:solidFill>
                <a:schemeClr val="bg1"/>
              </a:solidFill>
              <a:latin typeface="Libre Franklin" pitchFamily="2" charset="77"/>
            </a:endParaRPr>
          </a:p>
        </p:txBody>
      </p:sp>
      <p:sp>
        <p:nvSpPr>
          <p:cNvPr id="48" name="Picture Placeholder 10">
            <a:extLst>
              <a:ext uri="{FF2B5EF4-FFF2-40B4-BE49-F238E27FC236}">
                <a16:creationId xmlns:a16="http://schemas.microsoft.com/office/drawing/2014/main" id="{8F737559-2F17-D557-BDB2-AC9F43F73767}"/>
              </a:ext>
            </a:extLst>
          </p:cNvPr>
          <p:cNvSpPr>
            <a:spLocks noGrp="1"/>
          </p:cNvSpPr>
          <p:nvPr>
            <p:ph type="pic" sz="quarter" idx="11" hasCustomPrompt="1"/>
          </p:nvPr>
        </p:nvSpPr>
        <p:spPr>
          <a:xfrm>
            <a:off x="838200" y="2155844"/>
            <a:ext cx="1005840" cy="1005840"/>
          </a:xfrm>
          <a:prstGeom prst="ellipse">
            <a:avLst/>
          </a:prstGeom>
          <a:solidFill>
            <a:srgbClr val="EBEBEB"/>
          </a:solidFill>
          <a:ln w="25400">
            <a:solidFill>
              <a:schemeClr val="accent1"/>
            </a:solidFill>
          </a:ln>
        </p:spPr>
        <p:txBody>
          <a:bodyPr anchor="ctr" anchorCtr="0">
            <a:normAutofit/>
          </a:bodyPr>
          <a:lstStyle>
            <a:lvl1pPr marL="0" indent="0" algn="ctr">
              <a:buNone/>
              <a:defRPr sz="1000" b="0" i="0">
                <a:solidFill>
                  <a:schemeClr val="accent1"/>
                </a:solidFill>
                <a:latin typeface="Libre Franklin" pitchFamily="2" charset="77"/>
              </a:defRPr>
            </a:lvl1pPr>
          </a:lstStyle>
          <a:p>
            <a:r>
              <a:rPr lang="en-US"/>
              <a:t>1</a:t>
            </a:r>
          </a:p>
        </p:txBody>
      </p:sp>
      <p:sp>
        <p:nvSpPr>
          <p:cNvPr id="54" name="Title 1">
            <a:extLst>
              <a:ext uri="{FF2B5EF4-FFF2-40B4-BE49-F238E27FC236}">
                <a16:creationId xmlns:a16="http://schemas.microsoft.com/office/drawing/2014/main" id="{2ABB99EF-8572-D704-F0AB-97E096CCA096}"/>
              </a:ext>
            </a:extLst>
          </p:cNvPr>
          <p:cNvSpPr>
            <a:spLocks noGrp="1"/>
          </p:cNvSpPr>
          <p:nvPr>
            <p:ph type="title" hasCustomPrompt="1"/>
          </p:nvPr>
        </p:nvSpPr>
        <p:spPr>
          <a:xfrm>
            <a:off x="530350" y="1069874"/>
            <a:ext cx="11128248" cy="539496"/>
          </a:xfrm>
        </p:spPr>
        <p:txBody>
          <a:bodyPr lIns="91440"/>
          <a:lstStyle>
            <a:lvl1pPr>
              <a:defRPr>
                <a:latin typeface="Roboto" panose="02000000000000000000" pitchFamily="2" charset="0"/>
                <a:ea typeface="Roboto" panose="02000000000000000000" pitchFamily="2" charset="0"/>
              </a:defRPr>
            </a:lvl1pPr>
          </a:lstStyle>
          <a:p>
            <a:r>
              <a:rPr lang="en-US"/>
              <a:t>Meet the Team</a:t>
            </a:r>
          </a:p>
        </p:txBody>
      </p:sp>
      <p:sp>
        <p:nvSpPr>
          <p:cNvPr id="57" name="Text Placeholder 56">
            <a:extLst>
              <a:ext uri="{FF2B5EF4-FFF2-40B4-BE49-F238E27FC236}">
                <a16:creationId xmlns:a16="http://schemas.microsoft.com/office/drawing/2014/main" id="{AA261E00-49B6-D074-2230-8584D7029856}"/>
              </a:ext>
            </a:extLst>
          </p:cNvPr>
          <p:cNvSpPr>
            <a:spLocks noGrp="1"/>
          </p:cNvSpPr>
          <p:nvPr>
            <p:ph type="body" sz="quarter" idx="13" hasCustomPrompt="1"/>
          </p:nvPr>
        </p:nvSpPr>
        <p:spPr>
          <a:xfrm>
            <a:off x="577596" y="3403347"/>
            <a:ext cx="1527048" cy="457200"/>
          </a:xfrm>
        </p:spPr>
        <p:txBody>
          <a:bodyPr lIns="91440">
            <a:normAutofit/>
          </a:bodyPr>
          <a:lstStyle>
            <a:lvl1pPr marL="0" indent="0" algn="ctr">
              <a:spcBef>
                <a:spcPts val="400"/>
              </a:spcBef>
              <a:buNone/>
              <a:defRPr sz="1200" b="0">
                <a:solidFill>
                  <a:schemeClr val="accent5"/>
                </a:solidFill>
              </a:defRPr>
            </a:lvl1pPr>
          </a:lstStyle>
          <a:p>
            <a:pPr algn="ctr"/>
            <a:r>
              <a:rPr lang="en-US" sz="1200">
                <a:solidFill>
                  <a:schemeClr val="tx2"/>
                </a:solidFill>
                <a:latin typeface="Libre Franklin" pitchFamily="2" charset="77"/>
              </a:rPr>
              <a:t>First Last</a:t>
            </a:r>
          </a:p>
          <a:p>
            <a:pPr algn="ctr"/>
            <a:r>
              <a:rPr lang="en-US" sz="1000">
                <a:solidFill>
                  <a:schemeClr val="tx1"/>
                </a:solidFill>
                <a:latin typeface="Libre Franklin" pitchFamily="2" charset="77"/>
              </a:rPr>
              <a:t>Title</a:t>
            </a:r>
            <a:r>
              <a:rPr lang="en-US" sz="1100">
                <a:solidFill>
                  <a:schemeClr val="tx1"/>
                </a:solidFill>
                <a:latin typeface="Libre Franklin" pitchFamily="2" charset="77"/>
              </a:rPr>
              <a:t> </a:t>
            </a:r>
          </a:p>
        </p:txBody>
      </p:sp>
      <p:sp>
        <p:nvSpPr>
          <p:cNvPr id="70" name="Picture Placeholder 10">
            <a:extLst>
              <a:ext uri="{FF2B5EF4-FFF2-40B4-BE49-F238E27FC236}">
                <a16:creationId xmlns:a16="http://schemas.microsoft.com/office/drawing/2014/main" id="{72E92006-C670-D320-0377-1D3E50DD8C90}"/>
              </a:ext>
            </a:extLst>
          </p:cNvPr>
          <p:cNvSpPr>
            <a:spLocks noGrp="1"/>
          </p:cNvSpPr>
          <p:nvPr>
            <p:ph type="pic" sz="quarter" idx="14" hasCustomPrompt="1"/>
          </p:nvPr>
        </p:nvSpPr>
        <p:spPr>
          <a:xfrm>
            <a:off x="2627811" y="2155844"/>
            <a:ext cx="1005840" cy="1005840"/>
          </a:xfrm>
          <a:prstGeom prst="ellipse">
            <a:avLst/>
          </a:prstGeom>
          <a:solidFill>
            <a:srgbClr val="EBEBEB"/>
          </a:solidFill>
          <a:ln w="25400">
            <a:solidFill>
              <a:schemeClr val="accent1"/>
            </a:solidFill>
          </a:ln>
        </p:spPr>
        <p:txBody>
          <a:bodyPr anchor="ctr" anchorCtr="0">
            <a:normAutofit/>
          </a:bodyPr>
          <a:lstStyle>
            <a:lvl1pPr marL="0" indent="0" algn="ctr">
              <a:buNone/>
              <a:defRPr sz="1000" b="0" i="0">
                <a:solidFill>
                  <a:schemeClr val="accent1"/>
                </a:solidFill>
                <a:latin typeface="Libre Franklin" pitchFamily="2" charset="77"/>
              </a:defRPr>
            </a:lvl1pPr>
          </a:lstStyle>
          <a:p>
            <a:r>
              <a:rPr lang="en-US"/>
              <a:t>2</a:t>
            </a:r>
          </a:p>
        </p:txBody>
      </p:sp>
      <p:sp>
        <p:nvSpPr>
          <p:cNvPr id="71" name="Text Placeholder 56">
            <a:extLst>
              <a:ext uri="{FF2B5EF4-FFF2-40B4-BE49-F238E27FC236}">
                <a16:creationId xmlns:a16="http://schemas.microsoft.com/office/drawing/2014/main" id="{A109BA76-5084-570D-1039-2BC8E0D18EBD}"/>
              </a:ext>
            </a:extLst>
          </p:cNvPr>
          <p:cNvSpPr>
            <a:spLocks noGrp="1"/>
          </p:cNvSpPr>
          <p:nvPr>
            <p:ph type="body" sz="quarter" idx="15" hasCustomPrompt="1"/>
          </p:nvPr>
        </p:nvSpPr>
        <p:spPr>
          <a:xfrm>
            <a:off x="2367207" y="3403347"/>
            <a:ext cx="1527048" cy="457200"/>
          </a:xfrm>
        </p:spPr>
        <p:txBody>
          <a:bodyPr lIns="91440">
            <a:noAutofit/>
          </a:bodyPr>
          <a:lstStyle>
            <a:lvl1pPr marL="0" indent="0" algn="ctr">
              <a:spcBef>
                <a:spcPts val="400"/>
              </a:spcBef>
              <a:buNone/>
              <a:defRPr sz="1200">
                <a:solidFill>
                  <a:schemeClr val="accent5"/>
                </a:solidFill>
              </a:defRPr>
            </a:lvl1pPr>
          </a:lstStyle>
          <a:p>
            <a:pPr algn="ctr"/>
            <a:r>
              <a:rPr lang="en-US" sz="1200">
                <a:solidFill>
                  <a:schemeClr val="tx2"/>
                </a:solidFill>
                <a:latin typeface="Libre Franklin" pitchFamily="2" charset="77"/>
              </a:rPr>
              <a:t>First Last</a:t>
            </a:r>
          </a:p>
          <a:p>
            <a:pPr algn="ctr"/>
            <a:r>
              <a:rPr lang="en-US" sz="1000">
                <a:solidFill>
                  <a:schemeClr val="tx1"/>
                </a:solidFill>
                <a:latin typeface="Libre Franklin" pitchFamily="2" charset="77"/>
              </a:rPr>
              <a:t>Title</a:t>
            </a:r>
            <a:r>
              <a:rPr lang="en-US" sz="1100">
                <a:solidFill>
                  <a:schemeClr val="tx1"/>
                </a:solidFill>
                <a:latin typeface="Libre Franklin" pitchFamily="2" charset="77"/>
              </a:rPr>
              <a:t> </a:t>
            </a:r>
          </a:p>
        </p:txBody>
      </p:sp>
      <p:sp>
        <p:nvSpPr>
          <p:cNvPr id="72" name="Picture Placeholder 10">
            <a:extLst>
              <a:ext uri="{FF2B5EF4-FFF2-40B4-BE49-F238E27FC236}">
                <a16:creationId xmlns:a16="http://schemas.microsoft.com/office/drawing/2014/main" id="{07716CEC-BFC3-B7C6-99BF-A3EC4FE6569A}"/>
              </a:ext>
            </a:extLst>
          </p:cNvPr>
          <p:cNvSpPr>
            <a:spLocks noGrp="1"/>
          </p:cNvSpPr>
          <p:nvPr>
            <p:ph type="pic" sz="quarter" idx="16" hasCustomPrompt="1"/>
          </p:nvPr>
        </p:nvSpPr>
        <p:spPr>
          <a:xfrm>
            <a:off x="4417422" y="2155844"/>
            <a:ext cx="1005840" cy="1005840"/>
          </a:xfrm>
          <a:prstGeom prst="ellipse">
            <a:avLst/>
          </a:prstGeom>
          <a:solidFill>
            <a:srgbClr val="EBEBEB"/>
          </a:solidFill>
          <a:ln w="25400">
            <a:solidFill>
              <a:schemeClr val="accent1"/>
            </a:solidFill>
          </a:ln>
        </p:spPr>
        <p:txBody>
          <a:bodyPr anchor="ctr" anchorCtr="0">
            <a:normAutofit/>
          </a:bodyPr>
          <a:lstStyle>
            <a:lvl1pPr marL="0" marR="0" indent="0" algn="ctr" defTabSz="914400" rtl="0" eaLnBrk="1" fontAlgn="auto" latinLnBrk="0" hangingPunct="1">
              <a:lnSpc>
                <a:spcPct val="90000"/>
              </a:lnSpc>
              <a:spcBef>
                <a:spcPts val="1000"/>
              </a:spcBef>
              <a:spcAft>
                <a:spcPts val="0"/>
              </a:spcAft>
              <a:buClr>
                <a:schemeClr val="accent1"/>
              </a:buClr>
              <a:buSzPct val="110000"/>
              <a:buFont typeface="Arial" panose="020B0604020202020204" pitchFamily="34" charset="0"/>
              <a:buNone/>
              <a:tabLst/>
              <a:defRPr sz="1000" b="0" i="0">
                <a:solidFill>
                  <a:schemeClr val="accent1"/>
                </a:solidFill>
                <a:latin typeface="Libre Franklin" pitchFamily="2" charset="77"/>
              </a:defRPr>
            </a:lvl1pPr>
          </a:lstStyle>
          <a:p>
            <a:pPr marL="0" marR="0" lvl="0" indent="0" algn="ctr" defTabSz="914400" rtl="0" eaLnBrk="1" fontAlgn="auto" latinLnBrk="0" hangingPunct="1">
              <a:lnSpc>
                <a:spcPct val="90000"/>
              </a:lnSpc>
              <a:spcBef>
                <a:spcPts val="1000"/>
              </a:spcBef>
              <a:spcAft>
                <a:spcPts val="0"/>
              </a:spcAft>
              <a:buClr>
                <a:schemeClr val="accent1"/>
              </a:buClr>
              <a:buSzPct val="110000"/>
              <a:buFont typeface="Arial" panose="020B0604020202020204" pitchFamily="34" charset="0"/>
              <a:buNone/>
              <a:tabLst/>
              <a:defRPr/>
            </a:pPr>
            <a:r>
              <a:rPr lang="en-US"/>
              <a:t>3</a:t>
            </a:r>
          </a:p>
        </p:txBody>
      </p:sp>
      <p:sp>
        <p:nvSpPr>
          <p:cNvPr id="73" name="Text Placeholder 56">
            <a:extLst>
              <a:ext uri="{FF2B5EF4-FFF2-40B4-BE49-F238E27FC236}">
                <a16:creationId xmlns:a16="http://schemas.microsoft.com/office/drawing/2014/main" id="{B7EAEA09-E7FF-2C54-DC7B-04BF77364F56}"/>
              </a:ext>
            </a:extLst>
          </p:cNvPr>
          <p:cNvSpPr>
            <a:spLocks noGrp="1"/>
          </p:cNvSpPr>
          <p:nvPr>
            <p:ph type="body" sz="quarter" idx="17" hasCustomPrompt="1"/>
          </p:nvPr>
        </p:nvSpPr>
        <p:spPr>
          <a:xfrm>
            <a:off x="4156818" y="3403347"/>
            <a:ext cx="1527048" cy="457200"/>
          </a:xfrm>
        </p:spPr>
        <p:txBody>
          <a:bodyPr lIns="91440">
            <a:noAutofit/>
          </a:bodyPr>
          <a:lstStyle>
            <a:lvl1pPr marL="0" indent="0" algn="ctr">
              <a:spcBef>
                <a:spcPts val="400"/>
              </a:spcBef>
              <a:buNone/>
              <a:defRPr sz="1200">
                <a:solidFill>
                  <a:schemeClr val="accent5"/>
                </a:solidFill>
              </a:defRPr>
            </a:lvl1pPr>
          </a:lstStyle>
          <a:p>
            <a:pPr algn="ctr"/>
            <a:r>
              <a:rPr lang="en-US" sz="1200">
                <a:solidFill>
                  <a:schemeClr val="tx2"/>
                </a:solidFill>
                <a:latin typeface="Libre Franklin" pitchFamily="2" charset="77"/>
              </a:rPr>
              <a:t>First Last</a:t>
            </a:r>
          </a:p>
          <a:p>
            <a:pPr algn="ctr"/>
            <a:r>
              <a:rPr lang="en-US" sz="1000">
                <a:solidFill>
                  <a:schemeClr val="tx1"/>
                </a:solidFill>
                <a:latin typeface="Libre Franklin" pitchFamily="2" charset="77"/>
              </a:rPr>
              <a:t>Title</a:t>
            </a:r>
            <a:r>
              <a:rPr lang="en-US" sz="1100">
                <a:solidFill>
                  <a:schemeClr val="tx1"/>
                </a:solidFill>
                <a:latin typeface="Libre Franklin" pitchFamily="2" charset="77"/>
              </a:rPr>
              <a:t> </a:t>
            </a:r>
          </a:p>
        </p:txBody>
      </p:sp>
      <p:sp>
        <p:nvSpPr>
          <p:cNvPr id="74" name="Picture Placeholder 10">
            <a:extLst>
              <a:ext uri="{FF2B5EF4-FFF2-40B4-BE49-F238E27FC236}">
                <a16:creationId xmlns:a16="http://schemas.microsoft.com/office/drawing/2014/main" id="{1E5A79A2-523D-E766-0868-4B7F3E98E422}"/>
              </a:ext>
            </a:extLst>
          </p:cNvPr>
          <p:cNvSpPr>
            <a:spLocks noGrp="1"/>
          </p:cNvSpPr>
          <p:nvPr>
            <p:ph type="pic" sz="quarter" idx="18" hasCustomPrompt="1"/>
          </p:nvPr>
        </p:nvSpPr>
        <p:spPr>
          <a:xfrm>
            <a:off x="6207033" y="2155844"/>
            <a:ext cx="1005840" cy="1005840"/>
          </a:xfrm>
          <a:prstGeom prst="ellipse">
            <a:avLst/>
          </a:prstGeom>
          <a:solidFill>
            <a:srgbClr val="EBEBEB"/>
          </a:solidFill>
          <a:ln w="25400">
            <a:solidFill>
              <a:schemeClr val="accent1"/>
            </a:solidFill>
          </a:ln>
        </p:spPr>
        <p:txBody>
          <a:bodyPr anchor="ctr" anchorCtr="0">
            <a:normAutofit/>
          </a:bodyPr>
          <a:lstStyle>
            <a:lvl1pPr marL="0" marR="0" indent="0" algn="ctr" defTabSz="914400" rtl="0" eaLnBrk="1" fontAlgn="auto" latinLnBrk="0" hangingPunct="1">
              <a:lnSpc>
                <a:spcPct val="90000"/>
              </a:lnSpc>
              <a:spcBef>
                <a:spcPts val="1000"/>
              </a:spcBef>
              <a:spcAft>
                <a:spcPts val="0"/>
              </a:spcAft>
              <a:buClr>
                <a:schemeClr val="accent1"/>
              </a:buClr>
              <a:buSzPct val="110000"/>
              <a:buFont typeface="Arial" panose="020B0604020202020204" pitchFamily="34" charset="0"/>
              <a:buNone/>
              <a:tabLst/>
              <a:defRPr sz="1000" b="0" i="0">
                <a:solidFill>
                  <a:schemeClr val="accent1"/>
                </a:solidFill>
                <a:latin typeface="Libre Franklin" pitchFamily="2" charset="77"/>
              </a:defRPr>
            </a:lvl1pPr>
          </a:lstStyle>
          <a:p>
            <a:pPr marL="0" marR="0" lvl="0" indent="0" algn="ctr" defTabSz="914400" rtl="0" eaLnBrk="1" fontAlgn="auto" latinLnBrk="0" hangingPunct="1">
              <a:lnSpc>
                <a:spcPct val="90000"/>
              </a:lnSpc>
              <a:spcBef>
                <a:spcPts val="1000"/>
              </a:spcBef>
              <a:spcAft>
                <a:spcPts val="0"/>
              </a:spcAft>
              <a:buClr>
                <a:schemeClr val="accent1"/>
              </a:buClr>
              <a:buSzPct val="110000"/>
              <a:buFont typeface="Arial" panose="020B0604020202020204" pitchFamily="34" charset="0"/>
              <a:buNone/>
              <a:tabLst/>
              <a:defRPr/>
            </a:pPr>
            <a:r>
              <a:rPr lang="en-US"/>
              <a:t>4</a:t>
            </a:r>
          </a:p>
        </p:txBody>
      </p:sp>
      <p:sp>
        <p:nvSpPr>
          <p:cNvPr id="75" name="Text Placeholder 56">
            <a:extLst>
              <a:ext uri="{FF2B5EF4-FFF2-40B4-BE49-F238E27FC236}">
                <a16:creationId xmlns:a16="http://schemas.microsoft.com/office/drawing/2014/main" id="{C5198EAE-8438-ECAE-B845-B2FB1681A3DA}"/>
              </a:ext>
            </a:extLst>
          </p:cNvPr>
          <p:cNvSpPr>
            <a:spLocks noGrp="1"/>
          </p:cNvSpPr>
          <p:nvPr>
            <p:ph type="body" sz="quarter" idx="19" hasCustomPrompt="1"/>
          </p:nvPr>
        </p:nvSpPr>
        <p:spPr>
          <a:xfrm>
            <a:off x="5946429" y="3403347"/>
            <a:ext cx="1527048" cy="457200"/>
          </a:xfrm>
        </p:spPr>
        <p:txBody>
          <a:bodyPr lIns="91440">
            <a:noAutofit/>
          </a:bodyPr>
          <a:lstStyle>
            <a:lvl1pPr marL="0" indent="0" algn="ctr">
              <a:spcBef>
                <a:spcPts val="400"/>
              </a:spcBef>
              <a:buNone/>
              <a:defRPr sz="1200">
                <a:solidFill>
                  <a:schemeClr val="accent5"/>
                </a:solidFill>
              </a:defRPr>
            </a:lvl1pPr>
          </a:lstStyle>
          <a:p>
            <a:pPr algn="ctr"/>
            <a:r>
              <a:rPr lang="en-US" sz="1200">
                <a:solidFill>
                  <a:schemeClr val="tx2"/>
                </a:solidFill>
                <a:latin typeface="Libre Franklin" pitchFamily="2" charset="77"/>
              </a:rPr>
              <a:t>First Last</a:t>
            </a:r>
          </a:p>
          <a:p>
            <a:pPr algn="ctr"/>
            <a:r>
              <a:rPr lang="en-US" sz="1000">
                <a:solidFill>
                  <a:schemeClr val="tx1"/>
                </a:solidFill>
                <a:latin typeface="Libre Franklin" pitchFamily="2" charset="77"/>
              </a:rPr>
              <a:t>Title</a:t>
            </a:r>
            <a:r>
              <a:rPr lang="en-US" sz="1100">
                <a:solidFill>
                  <a:schemeClr val="tx1"/>
                </a:solidFill>
                <a:latin typeface="Libre Franklin" pitchFamily="2" charset="77"/>
              </a:rPr>
              <a:t> </a:t>
            </a:r>
          </a:p>
        </p:txBody>
      </p:sp>
      <p:sp>
        <p:nvSpPr>
          <p:cNvPr id="76" name="Picture Placeholder 10">
            <a:extLst>
              <a:ext uri="{FF2B5EF4-FFF2-40B4-BE49-F238E27FC236}">
                <a16:creationId xmlns:a16="http://schemas.microsoft.com/office/drawing/2014/main" id="{1645C720-36BD-C21B-E934-6AC38780E70B}"/>
              </a:ext>
            </a:extLst>
          </p:cNvPr>
          <p:cNvSpPr>
            <a:spLocks noGrp="1"/>
          </p:cNvSpPr>
          <p:nvPr>
            <p:ph type="pic" sz="quarter" idx="20" hasCustomPrompt="1"/>
          </p:nvPr>
        </p:nvSpPr>
        <p:spPr>
          <a:xfrm>
            <a:off x="7996644" y="2155844"/>
            <a:ext cx="1005840" cy="1005840"/>
          </a:xfrm>
          <a:prstGeom prst="ellipse">
            <a:avLst/>
          </a:prstGeom>
          <a:solidFill>
            <a:srgbClr val="EBEBEB"/>
          </a:solidFill>
          <a:ln w="25400">
            <a:solidFill>
              <a:schemeClr val="accent1"/>
            </a:solidFill>
          </a:ln>
        </p:spPr>
        <p:txBody>
          <a:bodyPr anchor="ctr" anchorCtr="0">
            <a:normAutofit/>
          </a:bodyPr>
          <a:lstStyle>
            <a:lvl1pPr marL="0" marR="0" indent="0" algn="ctr" defTabSz="914400" rtl="0" eaLnBrk="1" fontAlgn="auto" latinLnBrk="0" hangingPunct="1">
              <a:lnSpc>
                <a:spcPct val="90000"/>
              </a:lnSpc>
              <a:spcBef>
                <a:spcPts val="1000"/>
              </a:spcBef>
              <a:spcAft>
                <a:spcPts val="0"/>
              </a:spcAft>
              <a:buClr>
                <a:schemeClr val="accent1"/>
              </a:buClr>
              <a:buSzPct val="110000"/>
              <a:buFont typeface="Arial" panose="020B0604020202020204" pitchFamily="34" charset="0"/>
              <a:buNone/>
              <a:tabLst/>
              <a:defRPr sz="1000" b="0" i="0">
                <a:solidFill>
                  <a:schemeClr val="accent1"/>
                </a:solidFill>
                <a:latin typeface="Libre Franklin" pitchFamily="2" charset="77"/>
              </a:defRPr>
            </a:lvl1pPr>
          </a:lstStyle>
          <a:p>
            <a:pPr marL="0" marR="0" lvl="0" indent="0" algn="ctr" defTabSz="914400" rtl="0" eaLnBrk="1" fontAlgn="auto" latinLnBrk="0" hangingPunct="1">
              <a:lnSpc>
                <a:spcPct val="90000"/>
              </a:lnSpc>
              <a:spcBef>
                <a:spcPts val="1000"/>
              </a:spcBef>
              <a:spcAft>
                <a:spcPts val="0"/>
              </a:spcAft>
              <a:buClr>
                <a:schemeClr val="accent1"/>
              </a:buClr>
              <a:buSzPct val="110000"/>
              <a:buFont typeface="Arial" panose="020B0604020202020204" pitchFamily="34" charset="0"/>
              <a:buNone/>
              <a:tabLst/>
              <a:defRPr/>
            </a:pPr>
            <a:r>
              <a:rPr lang="en-US"/>
              <a:t>5</a:t>
            </a:r>
          </a:p>
        </p:txBody>
      </p:sp>
      <p:sp>
        <p:nvSpPr>
          <p:cNvPr id="77" name="Text Placeholder 56">
            <a:extLst>
              <a:ext uri="{FF2B5EF4-FFF2-40B4-BE49-F238E27FC236}">
                <a16:creationId xmlns:a16="http://schemas.microsoft.com/office/drawing/2014/main" id="{34B90326-F226-151C-A7CE-D36C665F107C}"/>
              </a:ext>
            </a:extLst>
          </p:cNvPr>
          <p:cNvSpPr>
            <a:spLocks noGrp="1"/>
          </p:cNvSpPr>
          <p:nvPr>
            <p:ph type="body" sz="quarter" idx="21" hasCustomPrompt="1"/>
          </p:nvPr>
        </p:nvSpPr>
        <p:spPr>
          <a:xfrm>
            <a:off x="7736040" y="3403347"/>
            <a:ext cx="1527048" cy="457200"/>
          </a:xfrm>
        </p:spPr>
        <p:txBody>
          <a:bodyPr lIns="91440">
            <a:noAutofit/>
          </a:bodyPr>
          <a:lstStyle>
            <a:lvl1pPr marL="0" indent="0" algn="ctr">
              <a:spcBef>
                <a:spcPts val="400"/>
              </a:spcBef>
              <a:buNone/>
              <a:defRPr sz="1200">
                <a:solidFill>
                  <a:schemeClr val="accent5"/>
                </a:solidFill>
              </a:defRPr>
            </a:lvl1pPr>
          </a:lstStyle>
          <a:p>
            <a:pPr algn="ctr"/>
            <a:r>
              <a:rPr lang="en-US" sz="1200">
                <a:solidFill>
                  <a:schemeClr val="tx2"/>
                </a:solidFill>
                <a:latin typeface="Libre Franklin" pitchFamily="2" charset="77"/>
              </a:rPr>
              <a:t>First Last</a:t>
            </a:r>
          </a:p>
          <a:p>
            <a:pPr algn="ctr"/>
            <a:r>
              <a:rPr lang="en-US" sz="1000">
                <a:solidFill>
                  <a:schemeClr val="tx1"/>
                </a:solidFill>
                <a:latin typeface="Libre Franklin" pitchFamily="2" charset="77"/>
              </a:rPr>
              <a:t>Title</a:t>
            </a:r>
            <a:r>
              <a:rPr lang="en-US" sz="1100">
                <a:solidFill>
                  <a:schemeClr val="tx1"/>
                </a:solidFill>
                <a:latin typeface="Libre Franklin" pitchFamily="2" charset="77"/>
              </a:rPr>
              <a:t> </a:t>
            </a:r>
          </a:p>
        </p:txBody>
      </p:sp>
      <p:sp>
        <p:nvSpPr>
          <p:cNvPr id="78" name="Picture Placeholder 10">
            <a:extLst>
              <a:ext uri="{FF2B5EF4-FFF2-40B4-BE49-F238E27FC236}">
                <a16:creationId xmlns:a16="http://schemas.microsoft.com/office/drawing/2014/main" id="{000FC890-37F6-F27C-F4BE-CEC84942BB7D}"/>
              </a:ext>
            </a:extLst>
          </p:cNvPr>
          <p:cNvSpPr>
            <a:spLocks noGrp="1"/>
          </p:cNvSpPr>
          <p:nvPr>
            <p:ph type="pic" sz="quarter" idx="22" hasCustomPrompt="1"/>
          </p:nvPr>
        </p:nvSpPr>
        <p:spPr>
          <a:xfrm>
            <a:off x="9786255" y="2155844"/>
            <a:ext cx="1005840" cy="1005840"/>
          </a:xfrm>
          <a:prstGeom prst="ellipse">
            <a:avLst/>
          </a:prstGeom>
          <a:solidFill>
            <a:srgbClr val="EBEBEB"/>
          </a:solidFill>
          <a:ln w="25400">
            <a:solidFill>
              <a:schemeClr val="accent1"/>
            </a:solidFill>
          </a:ln>
        </p:spPr>
        <p:txBody>
          <a:bodyPr anchor="ctr" anchorCtr="0">
            <a:normAutofit/>
          </a:bodyPr>
          <a:lstStyle>
            <a:lvl1pPr marL="0" marR="0" indent="0" algn="ctr" defTabSz="914400" rtl="0" eaLnBrk="1" fontAlgn="auto" latinLnBrk="0" hangingPunct="1">
              <a:lnSpc>
                <a:spcPct val="90000"/>
              </a:lnSpc>
              <a:spcBef>
                <a:spcPts val="1000"/>
              </a:spcBef>
              <a:spcAft>
                <a:spcPts val="0"/>
              </a:spcAft>
              <a:buClr>
                <a:schemeClr val="accent1"/>
              </a:buClr>
              <a:buSzPct val="110000"/>
              <a:buFont typeface="Arial" panose="020B0604020202020204" pitchFamily="34" charset="0"/>
              <a:buNone/>
              <a:tabLst/>
              <a:defRPr sz="1000" b="0" i="0">
                <a:solidFill>
                  <a:schemeClr val="accent1"/>
                </a:solidFill>
                <a:latin typeface="Libre Franklin" pitchFamily="2" charset="77"/>
              </a:defRPr>
            </a:lvl1pPr>
          </a:lstStyle>
          <a:p>
            <a:pPr marL="0" marR="0" lvl="0" indent="0" algn="ctr" defTabSz="914400" rtl="0" eaLnBrk="1" fontAlgn="auto" latinLnBrk="0" hangingPunct="1">
              <a:lnSpc>
                <a:spcPct val="90000"/>
              </a:lnSpc>
              <a:spcBef>
                <a:spcPts val="1000"/>
              </a:spcBef>
              <a:spcAft>
                <a:spcPts val="0"/>
              </a:spcAft>
              <a:buClr>
                <a:schemeClr val="accent1"/>
              </a:buClr>
              <a:buSzPct val="110000"/>
              <a:buFont typeface="Arial" panose="020B0604020202020204" pitchFamily="34" charset="0"/>
              <a:buNone/>
              <a:tabLst/>
              <a:defRPr/>
            </a:pPr>
            <a:r>
              <a:rPr lang="en-US"/>
              <a:t>6</a:t>
            </a:r>
          </a:p>
        </p:txBody>
      </p:sp>
      <p:sp>
        <p:nvSpPr>
          <p:cNvPr id="79" name="Text Placeholder 56">
            <a:extLst>
              <a:ext uri="{FF2B5EF4-FFF2-40B4-BE49-F238E27FC236}">
                <a16:creationId xmlns:a16="http://schemas.microsoft.com/office/drawing/2014/main" id="{9BEE1EF9-6C51-82A5-EEE1-6BA2FB86BA2C}"/>
              </a:ext>
            </a:extLst>
          </p:cNvPr>
          <p:cNvSpPr>
            <a:spLocks noGrp="1"/>
          </p:cNvSpPr>
          <p:nvPr>
            <p:ph type="body" sz="quarter" idx="23" hasCustomPrompt="1"/>
          </p:nvPr>
        </p:nvSpPr>
        <p:spPr>
          <a:xfrm>
            <a:off x="9525651" y="3403347"/>
            <a:ext cx="1527048" cy="457200"/>
          </a:xfrm>
        </p:spPr>
        <p:txBody>
          <a:bodyPr lIns="91440">
            <a:noAutofit/>
          </a:bodyPr>
          <a:lstStyle>
            <a:lvl1pPr marL="0" indent="0" algn="ctr">
              <a:spcBef>
                <a:spcPts val="400"/>
              </a:spcBef>
              <a:buNone/>
              <a:defRPr sz="1200">
                <a:solidFill>
                  <a:schemeClr val="accent5"/>
                </a:solidFill>
              </a:defRPr>
            </a:lvl1pPr>
          </a:lstStyle>
          <a:p>
            <a:pPr algn="ctr"/>
            <a:r>
              <a:rPr lang="en-US" sz="1200">
                <a:solidFill>
                  <a:schemeClr val="tx2"/>
                </a:solidFill>
                <a:latin typeface="Libre Franklin" pitchFamily="2" charset="77"/>
              </a:rPr>
              <a:t>First Last</a:t>
            </a:r>
          </a:p>
          <a:p>
            <a:pPr algn="ctr"/>
            <a:r>
              <a:rPr lang="en-US" sz="1000">
                <a:solidFill>
                  <a:schemeClr val="tx1"/>
                </a:solidFill>
                <a:latin typeface="Libre Franklin" pitchFamily="2" charset="77"/>
              </a:rPr>
              <a:t>Title</a:t>
            </a:r>
            <a:r>
              <a:rPr lang="en-US" sz="1100">
                <a:solidFill>
                  <a:schemeClr val="tx1"/>
                </a:solidFill>
                <a:latin typeface="Libre Franklin" pitchFamily="2" charset="77"/>
              </a:rPr>
              <a:t> </a:t>
            </a:r>
          </a:p>
        </p:txBody>
      </p:sp>
      <p:sp>
        <p:nvSpPr>
          <p:cNvPr id="80" name="Picture Placeholder 10">
            <a:extLst>
              <a:ext uri="{FF2B5EF4-FFF2-40B4-BE49-F238E27FC236}">
                <a16:creationId xmlns:a16="http://schemas.microsoft.com/office/drawing/2014/main" id="{62E4330B-9F87-7977-0810-CFF010E67B9F}"/>
              </a:ext>
            </a:extLst>
          </p:cNvPr>
          <p:cNvSpPr>
            <a:spLocks noGrp="1"/>
          </p:cNvSpPr>
          <p:nvPr>
            <p:ph type="pic" sz="quarter" idx="24" hasCustomPrompt="1"/>
          </p:nvPr>
        </p:nvSpPr>
        <p:spPr>
          <a:xfrm>
            <a:off x="838200" y="4441844"/>
            <a:ext cx="1005840" cy="1005840"/>
          </a:xfrm>
          <a:prstGeom prst="ellipse">
            <a:avLst/>
          </a:prstGeom>
          <a:solidFill>
            <a:srgbClr val="EBEBEB"/>
          </a:solidFill>
          <a:ln w="25400">
            <a:solidFill>
              <a:schemeClr val="accent1"/>
            </a:solidFill>
          </a:ln>
        </p:spPr>
        <p:txBody>
          <a:bodyPr anchor="ctr" anchorCtr="0">
            <a:normAutofit/>
          </a:bodyPr>
          <a:lstStyle>
            <a:lvl1pPr marL="0" marR="0" indent="0" algn="ctr" defTabSz="914400" rtl="0" eaLnBrk="1" fontAlgn="auto" latinLnBrk="0" hangingPunct="1">
              <a:lnSpc>
                <a:spcPct val="90000"/>
              </a:lnSpc>
              <a:spcBef>
                <a:spcPts val="1000"/>
              </a:spcBef>
              <a:spcAft>
                <a:spcPts val="0"/>
              </a:spcAft>
              <a:buClr>
                <a:schemeClr val="accent1"/>
              </a:buClr>
              <a:buSzPct val="110000"/>
              <a:buFont typeface="Arial" panose="020B0604020202020204" pitchFamily="34" charset="0"/>
              <a:buNone/>
              <a:tabLst/>
              <a:defRPr sz="1000" b="0" i="0">
                <a:solidFill>
                  <a:schemeClr val="accent1"/>
                </a:solidFill>
                <a:latin typeface="Libre Franklin" pitchFamily="2" charset="77"/>
              </a:defRPr>
            </a:lvl1pPr>
          </a:lstStyle>
          <a:p>
            <a:pPr marL="0" marR="0" lvl="0" indent="0" algn="ctr" defTabSz="914400" rtl="0" eaLnBrk="1" fontAlgn="auto" latinLnBrk="0" hangingPunct="1">
              <a:lnSpc>
                <a:spcPct val="90000"/>
              </a:lnSpc>
              <a:spcBef>
                <a:spcPts val="1000"/>
              </a:spcBef>
              <a:spcAft>
                <a:spcPts val="0"/>
              </a:spcAft>
              <a:buClr>
                <a:schemeClr val="accent1"/>
              </a:buClr>
              <a:buSzPct val="110000"/>
              <a:buFont typeface="Arial" panose="020B0604020202020204" pitchFamily="34" charset="0"/>
              <a:buNone/>
              <a:tabLst/>
              <a:defRPr/>
            </a:pPr>
            <a:r>
              <a:rPr lang="en-US"/>
              <a:t>7</a:t>
            </a:r>
          </a:p>
        </p:txBody>
      </p:sp>
      <p:sp>
        <p:nvSpPr>
          <p:cNvPr id="81" name="Text Placeholder 56">
            <a:extLst>
              <a:ext uri="{FF2B5EF4-FFF2-40B4-BE49-F238E27FC236}">
                <a16:creationId xmlns:a16="http://schemas.microsoft.com/office/drawing/2014/main" id="{E2CA1050-620B-611C-BE95-1AD3DD8E3E21}"/>
              </a:ext>
            </a:extLst>
          </p:cNvPr>
          <p:cNvSpPr>
            <a:spLocks noGrp="1"/>
          </p:cNvSpPr>
          <p:nvPr>
            <p:ph type="body" sz="quarter" idx="25" hasCustomPrompt="1"/>
          </p:nvPr>
        </p:nvSpPr>
        <p:spPr>
          <a:xfrm>
            <a:off x="577596" y="5689347"/>
            <a:ext cx="1527048" cy="448056"/>
          </a:xfrm>
        </p:spPr>
        <p:txBody>
          <a:bodyPr lIns="91440">
            <a:noAutofit/>
          </a:bodyPr>
          <a:lstStyle>
            <a:lvl1pPr marL="0" indent="0" algn="ctr">
              <a:spcBef>
                <a:spcPts val="400"/>
              </a:spcBef>
              <a:buNone/>
              <a:defRPr sz="1200">
                <a:solidFill>
                  <a:schemeClr val="accent5"/>
                </a:solidFill>
              </a:defRPr>
            </a:lvl1pPr>
          </a:lstStyle>
          <a:p>
            <a:pPr algn="ctr"/>
            <a:r>
              <a:rPr lang="en-US" sz="1200">
                <a:solidFill>
                  <a:schemeClr val="tx2"/>
                </a:solidFill>
                <a:latin typeface="Libre Franklin" pitchFamily="2" charset="77"/>
              </a:rPr>
              <a:t>First Last</a:t>
            </a:r>
          </a:p>
          <a:p>
            <a:pPr algn="ctr"/>
            <a:r>
              <a:rPr lang="en-US" sz="1000">
                <a:solidFill>
                  <a:schemeClr val="tx1"/>
                </a:solidFill>
                <a:latin typeface="Libre Franklin" pitchFamily="2" charset="77"/>
              </a:rPr>
              <a:t>Title</a:t>
            </a:r>
            <a:r>
              <a:rPr lang="en-US" sz="1100">
                <a:solidFill>
                  <a:schemeClr val="tx1"/>
                </a:solidFill>
                <a:latin typeface="Libre Franklin" pitchFamily="2" charset="77"/>
              </a:rPr>
              <a:t> </a:t>
            </a:r>
          </a:p>
        </p:txBody>
      </p:sp>
      <p:sp>
        <p:nvSpPr>
          <p:cNvPr id="82" name="Picture Placeholder 10">
            <a:extLst>
              <a:ext uri="{FF2B5EF4-FFF2-40B4-BE49-F238E27FC236}">
                <a16:creationId xmlns:a16="http://schemas.microsoft.com/office/drawing/2014/main" id="{37010CA7-212C-798C-06EF-2E0A7E807612}"/>
              </a:ext>
            </a:extLst>
          </p:cNvPr>
          <p:cNvSpPr>
            <a:spLocks noGrp="1"/>
          </p:cNvSpPr>
          <p:nvPr>
            <p:ph type="pic" sz="quarter" idx="26" hasCustomPrompt="1"/>
          </p:nvPr>
        </p:nvSpPr>
        <p:spPr>
          <a:xfrm>
            <a:off x="2627811" y="4441844"/>
            <a:ext cx="1005840" cy="1005840"/>
          </a:xfrm>
          <a:prstGeom prst="ellipse">
            <a:avLst/>
          </a:prstGeom>
          <a:solidFill>
            <a:srgbClr val="EBEBEB"/>
          </a:solidFill>
          <a:ln w="25400">
            <a:solidFill>
              <a:schemeClr val="accent1"/>
            </a:solidFill>
          </a:ln>
        </p:spPr>
        <p:txBody>
          <a:bodyPr anchor="ctr" anchorCtr="0">
            <a:normAutofit/>
          </a:bodyPr>
          <a:lstStyle>
            <a:lvl1pPr marL="0" marR="0" indent="0" algn="ctr" defTabSz="914400" rtl="0" eaLnBrk="1" fontAlgn="auto" latinLnBrk="0" hangingPunct="1">
              <a:lnSpc>
                <a:spcPct val="90000"/>
              </a:lnSpc>
              <a:spcBef>
                <a:spcPts val="1000"/>
              </a:spcBef>
              <a:spcAft>
                <a:spcPts val="0"/>
              </a:spcAft>
              <a:buClr>
                <a:schemeClr val="accent1"/>
              </a:buClr>
              <a:buSzPct val="110000"/>
              <a:buFont typeface="Arial" panose="020B0604020202020204" pitchFamily="34" charset="0"/>
              <a:buNone/>
              <a:tabLst/>
              <a:defRPr sz="1000" b="0" i="0">
                <a:solidFill>
                  <a:schemeClr val="accent1"/>
                </a:solidFill>
                <a:latin typeface="Libre Franklin" pitchFamily="2" charset="77"/>
              </a:defRPr>
            </a:lvl1pPr>
          </a:lstStyle>
          <a:p>
            <a:pPr marL="0" marR="0" lvl="0" indent="0" algn="ctr" defTabSz="914400" rtl="0" eaLnBrk="1" fontAlgn="auto" latinLnBrk="0" hangingPunct="1">
              <a:lnSpc>
                <a:spcPct val="90000"/>
              </a:lnSpc>
              <a:spcBef>
                <a:spcPts val="1000"/>
              </a:spcBef>
              <a:spcAft>
                <a:spcPts val="0"/>
              </a:spcAft>
              <a:buClr>
                <a:schemeClr val="accent1"/>
              </a:buClr>
              <a:buSzPct val="110000"/>
              <a:buFont typeface="Arial" panose="020B0604020202020204" pitchFamily="34" charset="0"/>
              <a:buNone/>
              <a:tabLst/>
              <a:defRPr/>
            </a:pPr>
            <a:r>
              <a:rPr lang="en-US"/>
              <a:t>8</a:t>
            </a:r>
          </a:p>
        </p:txBody>
      </p:sp>
      <p:sp>
        <p:nvSpPr>
          <p:cNvPr id="83" name="Text Placeholder 56">
            <a:extLst>
              <a:ext uri="{FF2B5EF4-FFF2-40B4-BE49-F238E27FC236}">
                <a16:creationId xmlns:a16="http://schemas.microsoft.com/office/drawing/2014/main" id="{1A2E3F33-16E0-CB6F-71E7-1024D30D80EF}"/>
              </a:ext>
            </a:extLst>
          </p:cNvPr>
          <p:cNvSpPr>
            <a:spLocks noGrp="1"/>
          </p:cNvSpPr>
          <p:nvPr>
            <p:ph type="body" sz="quarter" idx="27" hasCustomPrompt="1"/>
          </p:nvPr>
        </p:nvSpPr>
        <p:spPr>
          <a:xfrm>
            <a:off x="2367207" y="5689347"/>
            <a:ext cx="1527048" cy="448056"/>
          </a:xfrm>
        </p:spPr>
        <p:txBody>
          <a:bodyPr lIns="91440">
            <a:noAutofit/>
          </a:bodyPr>
          <a:lstStyle>
            <a:lvl1pPr marL="0" indent="0" algn="ctr">
              <a:spcBef>
                <a:spcPts val="400"/>
              </a:spcBef>
              <a:buNone/>
              <a:defRPr sz="1200">
                <a:solidFill>
                  <a:schemeClr val="accent5"/>
                </a:solidFill>
              </a:defRPr>
            </a:lvl1pPr>
          </a:lstStyle>
          <a:p>
            <a:pPr algn="ctr"/>
            <a:r>
              <a:rPr lang="en-US" sz="1200">
                <a:solidFill>
                  <a:schemeClr val="tx2"/>
                </a:solidFill>
                <a:latin typeface="Libre Franklin" pitchFamily="2" charset="77"/>
              </a:rPr>
              <a:t>First Last</a:t>
            </a:r>
          </a:p>
          <a:p>
            <a:pPr algn="ctr"/>
            <a:r>
              <a:rPr lang="en-US" sz="1000">
                <a:solidFill>
                  <a:schemeClr val="tx1"/>
                </a:solidFill>
                <a:latin typeface="Libre Franklin" pitchFamily="2" charset="77"/>
              </a:rPr>
              <a:t>Title</a:t>
            </a:r>
            <a:r>
              <a:rPr lang="en-US" sz="1100">
                <a:solidFill>
                  <a:schemeClr val="tx1"/>
                </a:solidFill>
                <a:latin typeface="Libre Franklin" pitchFamily="2" charset="77"/>
              </a:rPr>
              <a:t> </a:t>
            </a:r>
          </a:p>
        </p:txBody>
      </p:sp>
      <p:sp>
        <p:nvSpPr>
          <p:cNvPr id="84" name="Picture Placeholder 10">
            <a:extLst>
              <a:ext uri="{FF2B5EF4-FFF2-40B4-BE49-F238E27FC236}">
                <a16:creationId xmlns:a16="http://schemas.microsoft.com/office/drawing/2014/main" id="{FB36D1AC-68A1-D749-C06C-3DB2241FAB40}"/>
              </a:ext>
            </a:extLst>
          </p:cNvPr>
          <p:cNvSpPr>
            <a:spLocks noGrp="1"/>
          </p:cNvSpPr>
          <p:nvPr>
            <p:ph type="pic" sz="quarter" idx="28" hasCustomPrompt="1"/>
          </p:nvPr>
        </p:nvSpPr>
        <p:spPr>
          <a:xfrm>
            <a:off x="4417422" y="4441844"/>
            <a:ext cx="1005840" cy="1005840"/>
          </a:xfrm>
          <a:prstGeom prst="ellipse">
            <a:avLst/>
          </a:prstGeom>
          <a:solidFill>
            <a:srgbClr val="EBEBEB"/>
          </a:solidFill>
          <a:ln w="25400">
            <a:solidFill>
              <a:schemeClr val="accent1"/>
            </a:solidFill>
          </a:ln>
        </p:spPr>
        <p:txBody>
          <a:bodyPr anchor="ctr" anchorCtr="0">
            <a:normAutofit/>
          </a:bodyPr>
          <a:lstStyle>
            <a:lvl1pPr marL="0" marR="0" indent="0" algn="ctr" defTabSz="914400" rtl="0" eaLnBrk="1" fontAlgn="auto" latinLnBrk="0" hangingPunct="1">
              <a:lnSpc>
                <a:spcPct val="90000"/>
              </a:lnSpc>
              <a:spcBef>
                <a:spcPts val="1000"/>
              </a:spcBef>
              <a:spcAft>
                <a:spcPts val="0"/>
              </a:spcAft>
              <a:buClr>
                <a:schemeClr val="accent1"/>
              </a:buClr>
              <a:buSzPct val="110000"/>
              <a:buFont typeface="Arial" panose="020B0604020202020204" pitchFamily="34" charset="0"/>
              <a:buNone/>
              <a:tabLst/>
              <a:defRPr sz="1000" b="0" i="0">
                <a:solidFill>
                  <a:schemeClr val="accent1"/>
                </a:solidFill>
                <a:latin typeface="Libre Franklin" pitchFamily="2" charset="77"/>
              </a:defRPr>
            </a:lvl1pPr>
          </a:lstStyle>
          <a:p>
            <a:pPr marL="0" marR="0" lvl="0" indent="0" algn="ctr" defTabSz="914400" rtl="0" eaLnBrk="1" fontAlgn="auto" latinLnBrk="0" hangingPunct="1">
              <a:lnSpc>
                <a:spcPct val="90000"/>
              </a:lnSpc>
              <a:spcBef>
                <a:spcPts val="1000"/>
              </a:spcBef>
              <a:spcAft>
                <a:spcPts val="0"/>
              </a:spcAft>
              <a:buClr>
                <a:schemeClr val="accent1"/>
              </a:buClr>
              <a:buSzPct val="110000"/>
              <a:buFont typeface="Arial" panose="020B0604020202020204" pitchFamily="34" charset="0"/>
              <a:buNone/>
              <a:tabLst/>
              <a:defRPr/>
            </a:pPr>
            <a:r>
              <a:rPr lang="en-US"/>
              <a:t>9</a:t>
            </a:r>
          </a:p>
        </p:txBody>
      </p:sp>
      <p:sp>
        <p:nvSpPr>
          <p:cNvPr id="85" name="Text Placeholder 56">
            <a:extLst>
              <a:ext uri="{FF2B5EF4-FFF2-40B4-BE49-F238E27FC236}">
                <a16:creationId xmlns:a16="http://schemas.microsoft.com/office/drawing/2014/main" id="{59B43F07-5532-0A14-7C36-98221E3C2FAB}"/>
              </a:ext>
            </a:extLst>
          </p:cNvPr>
          <p:cNvSpPr>
            <a:spLocks noGrp="1"/>
          </p:cNvSpPr>
          <p:nvPr>
            <p:ph type="body" sz="quarter" idx="29" hasCustomPrompt="1"/>
          </p:nvPr>
        </p:nvSpPr>
        <p:spPr>
          <a:xfrm>
            <a:off x="4156818" y="5689347"/>
            <a:ext cx="1527048" cy="448056"/>
          </a:xfrm>
        </p:spPr>
        <p:txBody>
          <a:bodyPr lIns="91440">
            <a:noAutofit/>
          </a:bodyPr>
          <a:lstStyle>
            <a:lvl1pPr marL="0" indent="0" algn="ctr">
              <a:spcBef>
                <a:spcPts val="400"/>
              </a:spcBef>
              <a:buNone/>
              <a:defRPr sz="1200">
                <a:solidFill>
                  <a:schemeClr val="accent5"/>
                </a:solidFill>
              </a:defRPr>
            </a:lvl1pPr>
          </a:lstStyle>
          <a:p>
            <a:pPr algn="ctr"/>
            <a:r>
              <a:rPr lang="en-US" sz="1200">
                <a:solidFill>
                  <a:schemeClr val="tx2"/>
                </a:solidFill>
                <a:latin typeface="Libre Franklin" pitchFamily="2" charset="77"/>
              </a:rPr>
              <a:t>First Last</a:t>
            </a:r>
          </a:p>
          <a:p>
            <a:pPr algn="ctr"/>
            <a:r>
              <a:rPr lang="en-US" sz="1000">
                <a:solidFill>
                  <a:schemeClr val="tx1"/>
                </a:solidFill>
                <a:latin typeface="Libre Franklin" pitchFamily="2" charset="77"/>
              </a:rPr>
              <a:t>Title</a:t>
            </a:r>
            <a:r>
              <a:rPr lang="en-US" sz="1100">
                <a:solidFill>
                  <a:schemeClr val="tx1"/>
                </a:solidFill>
                <a:latin typeface="Libre Franklin" pitchFamily="2" charset="77"/>
              </a:rPr>
              <a:t> </a:t>
            </a:r>
          </a:p>
        </p:txBody>
      </p:sp>
      <p:sp>
        <p:nvSpPr>
          <p:cNvPr id="86" name="Picture Placeholder 10">
            <a:extLst>
              <a:ext uri="{FF2B5EF4-FFF2-40B4-BE49-F238E27FC236}">
                <a16:creationId xmlns:a16="http://schemas.microsoft.com/office/drawing/2014/main" id="{7E1FF4CE-C746-A99C-843F-AEDDE43CDEA1}"/>
              </a:ext>
            </a:extLst>
          </p:cNvPr>
          <p:cNvSpPr>
            <a:spLocks noGrp="1"/>
          </p:cNvSpPr>
          <p:nvPr>
            <p:ph type="pic" sz="quarter" idx="30" hasCustomPrompt="1"/>
          </p:nvPr>
        </p:nvSpPr>
        <p:spPr>
          <a:xfrm>
            <a:off x="6207033" y="4441844"/>
            <a:ext cx="1005840" cy="1005840"/>
          </a:xfrm>
          <a:prstGeom prst="ellipse">
            <a:avLst/>
          </a:prstGeom>
          <a:solidFill>
            <a:srgbClr val="EBEBEB"/>
          </a:solidFill>
          <a:ln w="25400">
            <a:solidFill>
              <a:schemeClr val="accent1"/>
            </a:solidFill>
          </a:ln>
        </p:spPr>
        <p:txBody>
          <a:bodyPr anchor="ctr" anchorCtr="0">
            <a:normAutofit/>
          </a:bodyPr>
          <a:lstStyle>
            <a:lvl1pPr marL="0" indent="0" algn="ctr">
              <a:buNone/>
              <a:defRPr sz="1000" b="0" i="0">
                <a:solidFill>
                  <a:schemeClr val="accent1"/>
                </a:solidFill>
                <a:latin typeface="Libre Franklin" pitchFamily="2" charset="77"/>
              </a:defRPr>
            </a:lvl1pPr>
          </a:lstStyle>
          <a:p>
            <a:r>
              <a:rPr lang="en-US"/>
              <a:t>10</a:t>
            </a:r>
          </a:p>
        </p:txBody>
      </p:sp>
      <p:sp>
        <p:nvSpPr>
          <p:cNvPr id="87" name="Text Placeholder 56">
            <a:extLst>
              <a:ext uri="{FF2B5EF4-FFF2-40B4-BE49-F238E27FC236}">
                <a16:creationId xmlns:a16="http://schemas.microsoft.com/office/drawing/2014/main" id="{FB299873-9A7B-D8AA-CE7D-BC8D5F4604BE}"/>
              </a:ext>
            </a:extLst>
          </p:cNvPr>
          <p:cNvSpPr>
            <a:spLocks noGrp="1"/>
          </p:cNvSpPr>
          <p:nvPr>
            <p:ph type="body" sz="quarter" idx="31" hasCustomPrompt="1"/>
          </p:nvPr>
        </p:nvSpPr>
        <p:spPr>
          <a:xfrm>
            <a:off x="5946429" y="5689347"/>
            <a:ext cx="1527048" cy="448056"/>
          </a:xfrm>
        </p:spPr>
        <p:txBody>
          <a:bodyPr lIns="91440">
            <a:noAutofit/>
          </a:bodyPr>
          <a:lstStyle>
            <a:lvl1pPr marL="0" indent="0" algn="ctr">
              <a:spcBef>
                <a:spcPts val="400"/>
              </a:spcBef>
              <a:buNone/>
              <a:defRPr sz="1200">
                <a:solidFill>
                  <a:schemeClr val="accent5"/>
                </a:solidFill>
              </a:defRPr>
            </a:lvl1pPr>
          </a:lstStyle>
          <a:p>
            <a:pPr algn="ctr"/>
            <a:r>
              <a:rPr lang="en-US" sz="1200">
                <a:solidFill>
                  <a:schemeClr val="tx2"/>
                </a:solidFill>
                <a:latin typeface="Libre Franklin" pitchFamily="2" charset="77"/>
              </a:rPr>
              <a:t>First Last</a:t>
            </a:r>
          </a:p>
          <a:p>
            <a:pPr algn="ctr"/>
            <a:r>
              <a:rPr lang="en-US" sz="1000">
                <a:solidFill>
                  <a:schemeClr val="tx1"/>
                </a:solidFill>
                <a:latin typeface="Libre Franklin" pitchFamily="2" charset="77"/>
              </a:rPr>
              <a:t>Title</a:t>
            </a:r>
            <a:r>
              <a:rPr lang="en-US" sz="1100">
                <a:solidFill>
                  <a:schemeClr val="tx1"/>
                </a:solidFill>
                <a:latin typeface="Libre Franklin" pitchFamily="2" charset="77"/>
              </a:rPr>
              <a:t> </a:t>
            </a:r>
          </a:p>
        </p:txBody>
      </p:sp>
      <p:sp>
        <p:nvSpPr>
          <p:cNvPr id="88" name="Picture Placeholder 10">
            <a:extLst>
              <a:ext uri="{FF2B5EF4-FFF2-40B4-BE49-F238E27FC236}">
                <a16:creationId xmlns:a16="http://schemas.microsoft.com/office/drawing/2014/main" id="{6943D181-7FD2-84E6-805D-91835AE2BEE0}"/>
              </a:ext>
            </a:extLst>
          </p:cNvPr>
          <p:cNvSpPr>
            <a:spLocks noGrp="1"/>
          </p:cNvSpPr>
          <p:nvPr>
            <p:ph type="pic" sz="quarter" idx="32" hasCustomPrompt="1"/>
          </p:nvPr>
        </p:nvSpPr>
        <p:spPr>
          <a:xfrm>
            <a:off x="7996644" y="4441844"/>
            <a:ext cx="1005840" cy="1005840"/>
          </a:xfrm>
          <a:prstGeom prst="ellipse">
            <a:avLst/>
          </a:prstGeom>
          <a:solidFill>
            <a:srgbClr val="EBEBEB"/>
          </a:solidFill>
          <a:ln w="25400">
            <a:solidFill>
              <a:schemeClr val="accent1"/>
            </a:solidFill>
          </a:ln>
        </p:spPr>
        <p:txBody>
          <a:bodyPr anchor="ctr" anchorCtr="0">
            <a:normAutofit/>
          </a:bodyPr>
          <a:lstStyle>
            <a:lvl1pPr marL="0" indent="0" algn="ctr">
              <a:buNone/>
              <a:defRPr sz="1000" b="0" i="0">
                <a:solidFill>
                  <a:schemeClr val="accent1"/>
                </a:solidFill>
                <a:latin typeface="Libre Franklin" pitchFamily="2" charset="77"/>
              </a:defRPr>
            </a:lvl1pPr>
          </a:lstStyle>
          <a:p>
            <a:r>
              <a:rPr lang="en-US"/>
              <a:t>11</a:t>
            </a:r>
          </a:p>
        </p:txBody>
      </p:sp>
      <p:sp>
        <p:nvSpPr>
          <p:cNvPr id="89" name="Text Placeholder 56">
            <a:extLst>
              <a:ext uri="{FF2B5EF4-FFF2-40B4-BE49-F238E27FC236}">
                <a16:creationId xmlns:a16="http://schemas.microsoft.com/office/drawing/2014/main" id="{10F535A4-D78C-7163-F745-E058C76AF6EB}"/>
              </a:ext>
            </a:extLst>
          </p:cNvPr>
          <p:cNvSpPr>
            <a:spLocks noGrp="1"/>
          </p:cNvSpPr>
          <p:nvPr>
            <p:ph type="body" sz="quarter" idx="33" hasCustomPrompt="1"/>
          </p:nvPr>
        </p:nvSpPr>
        <p:spPr>
          <a:xfrm>
            <a:off x="7736040" y="5689347"/>
            <a:ext cx="1527048" cy="448056"/>
          </a:xfrm>
        </p:spPr>
        <p:txBody>
          <a:bodyPr lIns="91440">
            <a:noAutofit/>
          </a:bodyPr>
          <a:lstStyle>
            <a:lvl1pPr marL="0" indent="0" algn="ctr">
              <a:spcBef>
                <a:spcPts val="400"/>
              </a:spcBef>
              <a:buNone/>
              <a:defRPr sz="1200">
                <a:solidFill>
                  <a:schemeClr val="accent5"/>
                </a:solidFill>
              </a:defRPr>
            </a:lvl1pPr>
          </a:lstStyle>
          <a:p>
            <a:pPr algn="ctr"/>
            <a:r>
              <a:rPr lang="en-US" sz="1200">
                <a:solidFill>
                  <a:schemeClr val="tx2"/>
                </a:solidFill>
                <a:latin typeface="Libre Franklin" pitchFamily="2" charset="77"/>
              </a:rPr>
              <a:t>First Last</a:t>
            </a:r>
          </a:p>
          <a:p>
            <a:pPr algn="ctr"/>
            <a:r>
              <a:rPr lang="en-US" sz="1000">
                <a:solidFill>
                  <a:schemeClr val="tx1"/>
                </a:solidFill>
                <a:latin typeface="Libre Franklin" pitchFamily="2" charset="77"/>
              </a:rPr>
              <a:t>Title</a:t>
            </a:r>
            <a:r>
              <a:rPr lang="en-US" sz="1100">
                <a:solidFill>
                  <a:schemeClr val="tx1"/>
                </a:solidFill>
                <a:latin typeface="Libre Franklin" pitchFamily="2" charset="77"/>
              </a:rPr>
              <a:t> </a:t>
            </a:r>
          </a:p>
        </p:txBody>
      </p:sp>
      <p:sp>
        <p:nvSpPr>
          <p:cNvPr id="90" name="Picture Placeholder 10">
            <a:extLst>
              <a:ext uri="{FF2B5EF4-FFF2-40B4-BE49-F238E27FC236}">
                <a16:creationId xmlns:a16="http://schemas.microsoft.com/office/drawing/2014/main" id="{0E836F92-A44A-4681-3081-FA4E8367C784}"/>
              </a:ext>
            </a:extLst>
          </p:cNvPr>
          <p:cNvSpPr>
            <a:spLocks noGrp="1"/>
          </p:cNvSpPr>
          <p:nvPr>
            <p:ph type="pic" sz="quarter" idx="34" hasCustomPrompt="1"/>
          </p:nvPr>
        </p:nvSpPr>
        <p:spPr>
          <a:xfrm>
            <a:off x="9786255" y="4441844"/>
            <a:ext cx="1005840" cy="1005840"/>
          </a:xfrm>
          <a:prstGeom prst="ellipse">
            <a:avLst/>
          </a:prstGeom>
          <a:solidFill>
            <a:srgbClr val="EBEBEB"/>
          </a:solidFill>
          <a:ln w="25400">
            <a:solidFill>
              <a:schemeClr val="accent1"/>
            </a:solidFill>
          </a:ln>
        </p:spPr>
        <p:txBody>
          <a:bodyPr anchor="ctr" anchorCtr="0">
            <a:normAutofit/>
          </a:bodyPr>
          <a:lstStyle>
            <a:lvl1pPr marL="0" marR="0" indent="0" algn="ctr" defTabSz="914400" rtl="0" eaLnBrk="1" fontAlgn="auto" latinLnBrk="0" hangingPunct="1">
              <a:lnSpc>
                <a:spcPct val="90000"/>
              </a:lnSpc>
              <a:spcBef>
                <a:spcPts val="1000"/>
              </a:spcBef>
              <a:spcAft>
                <a:spcPts val="0"/>
              </a:spcAft>
              <a:buClr>
                <a:schemeClr val="accent1"/>
              </a:buClr>
              <a:buSzPct val="110000"/>
              <a:buFont typeface="Arial" panose="020B0604020202020204" pitchFamily="34" charset="0"/>
              <a:buNone/>
              <a:tabLst/>
              <a:defRPr sz="1000" b="0" i="0">
                <a:solidFill>
                  <a:schemeClr val="accent1"/>
                </a:solidFill>
                <a:latin typeface="Libre Franklin" pitchFamily="2" charset="77"/>
              </a:defRPr>
            </a:lvl1pPr>
          </a:lstStyle>
          <a:p>
            <a:pPr marL="0" marR="0" lvl="0" indent="0" algn="ctr" defTabSz="914400" rtl="0" eaLnBrk="1" fontAlgn="auto" latinLnBrk="0" hangingPunct="1">
              <a:lnSpc>
                <a:spcPct val="90000"/>
              </a:lnSpc>
              <a:spcBef>
                <a:spcPts val="1000"/>
              </a:spcBef>
              <a:spcAft>
                <a:spcPts val="0"/>
              </a:spcAft>
              <a:buClr>
                <a:schemeClr val="accent1"/>
              </a:buClr>
              <a:buSzPct val="110000"/>
              <a:buFont typeface="Arial" panose="020B0604020202020204" pitchFamily="34" charset="0"/>
              <a:buNone/>
              <a:tabLst/>
              <a:defRPr/>
            </a:pPr>
            <a:r>
              <a:rPr lang="en-US"/>
              <a:t>12</a:t>
            </a:r>
          </a:p>
        </p:txBody>
      </p:sp>
      <p:sp>
        <p:nvSpPr>
          <p:cNvPr id="91" name="Text Placeholder 56">
            <a:extLst>
              <a:ext uri="{FF2B5EF4-FFF2-40B4-BE49-F238E27FC236}">
                <a16:creationId xmlns:a16="http://schemas.microsoft.com/office/drawing/2014/main" id="{7C56A123-9BEB-5596-628F-DC9D027E46BE}"/>
              </a:ext>
            </a:extLst>
          </p:cNvPr>
          <p:cNvSpPr>
            <a:spLocks noGrp="1"/>
          </p:cNvSpPr>
          <p:nvPr>
            <p:ph type="body" sz="quarter" idx="35" hasCustomPrompt="1"/>
          </p:nvPr>
        </p:nvSpPr>
        <p:spPr>
          <a:xfrm>
            <a:off x="9525651" y="5689347"/>
            <a:ext cx="1527048" cy="448056"/>
          </a:xfrm>
        </p:spPr>
        <p:txBody>
          <a:bodyPr lIns="91440">
            <a:noAutofit/>
          </a:bodyPr>
          <a:lstStyle>
            <a:lvl1pPr marL="0" indent="0" algn="ctr">
              <a:spcBef>
                <a:spcPts val="400"/>
              </a:spcBef>
              <a:buNone/>
              <a:defRPr sz="1200">
                <a:solidFill>
                  <a:schemeClr val="accent5"/>
                </a:solidFill>
              </a:defRPr>
            </a:lvl1pPr>
          </a:lstStyle>
          <a:p>
            <a:pPr algn="ctr"/>
            <a:r>
              <a:rPr lang="en-US" sz="1200">
                <a:solidFill>
                  <a:schemeClr val="tx2"/>
                </a:solidFill>
                <a:latin typeface="Libre Franklin" pitchFamily="2" charset="77"/>
              </a:rPr>
              <a:t>First Last</a:t>
            </a:r>
          </a:p>
          <a:p>
            <a:pPr algn="ctr"/>
            <a:r>
              <a:rPr lang="en-US" sz="1000">
                <a:solidFill>
                  <a:schemeClr val="tx1"/>
                </a:solidFill>
                <a:latin typeface="Libre Franklin" pitchFamily="2" charset="77"/>
              </a:rPr>
              <a:t>Title</a:t>
            </a:r>
            <a:r>
              <a:rPr lang="en-US" sz="1100">
                <a:solidFill>
                  <a:schemeClr val="tx1"/>
                </a:solidFill>
                <a:latin typeface="Libre Franklin" pitchFamily="2" charset="77"/>
              </a:rPr>
              <a:t> </a:t>
            </a:r>
          </a:p>
        </p:txBody>
      </p:sp>
      <p:sp>
        <p:nvSpPr>
          <p:cNvPr id="2" name="Slide Number Placeholder 1"/>
          <p:cNvSpPr>
            <a:spLocks noGrp="1"/>
          </p:cNvSpPr>
          <p:nvPr>
            <p:ph type="sldNum" sz="quarter" idx="36"/>
          </p:nvPr>
        </p:nvSpPr>
        <p:spPr/>
        <p:txBody>
          <a:bodyPr/>
          <a:lstStyle/>
          <a:p>
            <a:fld id="{964A4240-AFF2-3B4C-8FDC-017341BDFFD5}" type="slidenum">
              <a:rPr lang="en-US" smtClean="0"/>
              <a:t>‹#›</a:t>
            </a:fld>
            <a:endParaRPr lang="en-US"/>
          </a:p>
        </p:txBody>
      </p:sp>
    </p:spTree>
    <p:extLst>
      <p:ext uri="{BB962C8B-B14F-4D97-AF65-F5344CB8AC3E}">
        <p14:creationId xmlns:p14="http://schemas.microsoft.com/office/powerpoint/2010/main" val="58459596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8" name="Rectangle 7"/>
          <p:cNvSpPr/>
          <p:nvPr userDrawn="1"/>
        </p:nvSpPr>
        <p:spPr>
          <a:xfrm>
            <a:off x="8023123" y="2"/>
            <a:ext cx="4168876" cy="761998"/>
          </a:xfrm>
          <a:prstGeom prst="rect">
            <a:avLst/>
          </a:prstGeom>
          <a:solidFill>
            <a:srgbClr val="069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38504" y="156809"/>
            <a:ext cx="1198976" cy="416632"/>
          </a:xfrm>
          <a:prstGeom prst="rect">
            <a:avLst/>
          </a:prstGeom>
        </p:spPr>
      </p:pic>
    </p:spTree>
    <p:extLst>
      <p:ext uri="{BB962C8B-B14F-4D97-AF65-F5344CB8AC3E}">
        <p14:creationId xmlns:p14="http://schemas.microsoft.com/office/powerpoint/2010/main" val="349899572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userDrawn="1">
  <p:cSld name="Two Column Text Layout">
    <p:spTree>
      <p:nvGrpSpPr>
        <p:cNvPr id="1" name=""/>
        <p:cNvGrpSpPr/>
        <p:nvPr/>
      </p:nvGrpSpPr>
      <p:grpSpPr>
        <a:xfrm>
          <a:off x="0" y="0"/>
          <a:ext cx="0" cy="0"/>
          <a:chOff x="0" y="0"/>
          <a:chExt cx="0" cy="0"/>
        </a:xfrm>
      </p:grpSpPr>
      <p:pic>
        <p:nvPicPr>
          <p:cNvPr id="10" name="Picture 9" descr="Background pattern&#10;&#10;Description automatically generated">
            <a:extLst>
              <a:ext uri="{FF2B5EF4-FFF2-40B4-BE49-F238E27FC236}">
                <a16:creationId xmlns:a16="http://schemas.microsoft.com/office/drawing/2014/main" id="{DD02765F-3C3E-0E45-71BF-E27B6B2D01B4}"/>
              </a:ext>
            </a:extLst>
          </p:cNvPr>
          <p:cNvPicPr>
            <a:picLocks noChangeAspect="1"/>
          </p:cNvPicPr>
          <p:nvPr userDrawn="1"/>
        </p:nvPicPr>
        <p:blipFill>
          <a:blip r:embed="rId2">
            <a:alphaModFix amt="8000"/>
          </a:blip>
          <a:stretch>
            <a:fillRect/>
          </a:stretch>
        </p:blipFill>
        <p:spPr>
          <a:xfrm>
            <a:off x="0" y="4281"/>
            <a:ext cx="12192000" cy="6849438"/>
          </a:xfrm>
          <a:prstGeom prst="rect">
            <a:avLst/>
          </a:prstGeom>
        </p:spPr>
      </p:pic>
      <p:sp>
        <p:nvSpPr>
          <p:cNvPr id="11" name="Text Placeholder 1">
            <a:extLst>
              <a:ext uri="{FF2B5EF4-FFF2-40B4-BE49-F238E27FC236}">
                <a16:creationId xmlns:a16="http://schemas.microsoft.com/office/drawing/2014/main" id="{DDAFC0AC-032E-0D7F-A160-51FA7B9F1E76}"/>
              </a:ext>
            </a:extLst>
          </p:cNvPr>
          <p:cNvSpPr txBox="1">
            <a:spLocks/>
          </p:cNvSpPr>
          <p:nvPr userDrawn="1"/>
        </p:nvSpPr>
        <p:spPr>
          <a:xfrm>
            <a:off x="533400" y="2"/>
            <a:ext cx="11128248" cy="201879"/>
          </a:xfrm>
          <a:prstGeom prst="rect">
            <a:avLst/>
          </a:prstGeom>
          <a:solidFill>
            <a:schemeClr val="accent1"/>
          </a:solidFill>
          <a:ln>
            <a:noFill/>
          </a:ln>
        </p:spPr>
        <p:txBody>
          <a:bodyPr anchor="ctr">
            <a:normAutofit lnSpcReduction="10000"/>
          </a:bodyPr>
          <a:lstStyle>
            <a:lvl1pPr marL="342900" indent="-342900" algn="l" defTabSz="457200" rtl="0" eaLnBrk="1" latinLnBrk="0" hangingPunct="1">
              <a:spcBef>
                <a:spcPct val="20000"/>
              </a:spcBef>
              <a:buFont typeface="Arial"/>
              <a:buChar char="•"/>
              <a:defRPr sz="3200" kern="1200">
                <a:solidFill>
                  <a:schemeClr val="tx1">
                    <a:lumMod val="75000"/>
                    <a:lumOff val="25000"/>
                  </a:schemeClr>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lumMod val="75000"/>
                    <a:lumOff val="25000"/>
                  </a:schemeClr>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lumMod val="75000"/>
                    <a:lumOff val="25000"/>
                  </a:schemeClr>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lumMod val="75000"/>
                    <a:lumOff val="25000"/>
                  </a:schemeClr>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lumMod val="75000"/>
                    <a:lumOff val="2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fontAlgn="auto">
              <a:spcAft>
                <a:spcPts val="0"/>
              </a:spcAft>
              <a:buFont typeface="Arial"/>
              <a:buNone/>
            </a:pPr>
            <a:endParaRPr lang="en-US" sz="800" b="0" i="0">
              <a:solidFill>
                <a:schemeClr val="bg1"/>
              </a:solidFill>
              <a:latin typeface="Libre Franklin" pitchFamily="2" charset="77"/>
            </a:endParaRPr>
          </a:p>
        </p:txBody>
      </p:sp>
      <p:sp>
        <p:nvSpPr>
          <p:cNvPr id="2" name="Title 1">
            <a:extLst>
              <a:ext uri="{FF2B5EF4-FFF2-40B4-BE49-F238E27FC236}">
                <a16:creationId xmlns:a16="http://schemas.microsoft.com/office/drawing/2014/main" id="{5EF6A6EA-E2EB-FAB0-33A0-004133047CD3}"/>
              </a:ext>
            </a:extLst>
          </p:cNvPr>
          <p:cNvSpPr>
            <a:spLocks noGrp="1"/>
          </p:cNvSpPr>
          <p:nvPr>
            <p:ph type="title" hasCustomPrompt="1"/>
          </p:nvPr>
        </p:nvSpPr>
        <p:spPr>
          <a:xfrm>
            <a:off x="530351" y="1116991"/>
            <a:ext cx="11128248" cy="1124712"/>
          </a:xfrm>
        </p:spPr>
        <p:txBody>
          <a:bodyPr/>
          <a:lstStyle>
            <a:lvl1pPr>
              <a:defRPr cap="all" baseline="0">
                <a:latin typeface="Roboto" panose="02000000000000000000" pitchFamily="2" charset="0"/>
                <a:ea typeface="Roboto" panose="02000000000000000000" pitchFamily="2" charset="0"/>
              </a:defRPr>
            </a:lvl1pPr>
          </a:lstStyle>
          <a:p>
            <a:r>
              <a:rPr lang="en-US"/>
              <a:t>CLICK TO ADD TITLE </a:t>
            </a:r>
            <a:br>
              <a:rPr lang="en-US"/>
            </a:br>
            <a:r>
              <a:rPr lang="en-US"/>
              <a:t> TWO LINE MAX</a:t>
            </a:r>
          </a:p>
        </p:txBody>
      </p:sp>
      <p:sp>
        <p:nvSpPr>
          <p:cNvPr id="4" name="Content Placeholder 3">
            <a:extLst>
              <a:ext uri="{FF2B5EF4-FFF2-40B4-BE49-F238E27FC236}">
                <a16:creationId xmlns:a16="http://schemas.microsoft.com/office/drawing/2014/main" id="{D8CC6C85-4605-C742-ADD4-7706951C974A}"/>
              </a:ext>
            </a:extLst>
          </p:cNvPr>
          <p:cNvSpPr>
            <a:spLocks noGrp="1"/>
          </p:cNvSpPr>
          <p:nvPr>
            <p:ph sz="half" idx="2" hasCustomPrompt="1"/>
          </p:nvPr>
        </p:nvSpPr>
        <p:spPr>
          <a:xfrm>
            <a:off x="530351" y="2505075"/>
            <a:ext cx="5321808" cy="3895344"/>
          </a:xfrm>
        </p:spPr>
        <p:txBody>
          <a:bodyPr/>
          <a:lstStyle>
            <a:lvl1pPr marL="342900" indent="-342900">
              <a:buFont typeface="Arial" panose="020B0604020202020204" pitchFamily="34" charset="0"/>
              <a:buChar char="•"/>
              <a:defRPr/>
            </a:lvl1pPr>
          </a:lstStyle>
          <a:p>
            <a:pPr lvl="0"/>
            <a:r>
              <a:rPr lang="en-US"/>
              <a:t>Insert Text Here</a:t>
            </a:r>
          </a:p>
        </p:txBody>
      </p:sp>
      <p:sp>
        <p:nvSpPr>
          <p:cNvPr id="6" name="Content Placeholder 5">
            <a:extLst>
              <a:ext uri="{FF2B5EF4-FFF2-40B4-BE49-F238E27FC236}">
                <a16:creationId xmlns:a16="http://schemas.microsoft.com/office/drawing/2014/main" id="{FA5B9433-2C9F-593D-1B11-483DE298322D}"/>
              </a:ext>
            </a:extLst>
          </p:cNvPr>
          <p:cNvSpPr>
            <a:spLocks noGrp="1"/>
          </p:cNvSpPr>
          <p:nvPr>
            <p:ph sz="quarter" idx="4" hasCustomPrompt="1"/>
          </p:nvPr>
        </p:nvSpPr>
        <p:spPr>
          <a:xfrm>
            <a:off x="6172200" y="2505075"/>
            <a:ext cx="5321808" cy="3895344"/>
          </a:xfrm>
        </p:spPr>
        <p:txBody>
          <a:bodyPr/>
          <a:lstStyle>
            <a:lvl1pPr marL="342900" indent="-342900">
              <a:buFont typeface="Arial" panose="020B0604020202020204" pitchFamily="34" charset="0"/>
              <a:buChar char="•"/>
              <a:defRPr/>
            </a:lvl1pPr>
          </a:lstStyle>
          <a:p>
            <a:pPr lvl="0"/>
            <a:r>
              <a:rPr lang="en-US"/>
              <a:t>Insert Text Here</a:t>
            </a:r>
          </a:p>
        </p:txBody>
      </p:sp>
      <p:pic>
        <p:nvPicPr>
          <p:cNvPr id="12" name="Picture 11">
            <a:extLst>
              <a:ext uri="{FF2B5EF4-FFF2-40B4-BE49-F238E27FC236}">
                <a16:creationId xmlns:a16="http://schemas.microsoft.com/office/drawing/2014/main" id="{00CAFD94-5634-345A-5781-F64283B9AFFC}"/>
              </a:ext>
            </a:extLst>
          </p:cNvPr>
          <p:cNvPicPr>
            <a:picLocks noChangeAspect="1"/>
          </p:cNvPicPr>
          <p:nvPr userDrawn="1"/>
        </p:nvPicPr>
        <p:blipFill>
          <a:blip r:embed="rId3"/>
          <a:srcRect/>
          <a:stretch/>
        </p:blipFill>
        <p:spPr>
          <a:xfrm>
            <a:off x="10220092" y="384583"/>
            <a:ext cx="1438507" cy="469036"/>
          </a:xfrm>
          <a:prstGeom prst="rect">
            <a:avLst/>
          </a:prstGeom>
        </p:spPr>
      </p:pic>
      <p:sp>
        <p:nvSpPr>
          <p:cNvPr id="3" name="Slide Number Placeholder 2"/>
          <p:cNvSpPr>
            <a:spLocks noGrp="1"/>
          </p:cNvSpPr>
          <p:nvPr>
            <p:ph type="sldNum" sz="quarter" idx="10"/>
          </p:nvPr>
        </p:nvSpPr>
        <p:spPr/>
        <p:txBody>
          <a:bodyPr/>
          <a:lstStyle/>
          <a:p>
            <a:fld id="{964A4240-AFF2-3B4C-8FDC-017341BDFFD5}" type="slidenum">
              <a:rPr lang="en-US" smtClean="0"/>
              <a:t>‹#›</a:t>
            </a:fld>
            <a:endParaRPr lang="en-US"/>
          </a:p>
        </p:txBody>
      </p:sp>
    </p:spTree>
    <p:extLst>
      <p:ext uri="{BB962C8B-B14F-4D97-AF65-F5344CB8AC3E}">
        <p14:creationId xmlns:p14="http://schemas.microsoft.com/office/powerpoint/2010/main" val="277066871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userDrawn="1">
  <p:cSld name="1_Full Page Text">
    <p:spTree>
      <p:nvGrpSpPr>
        <p:cNvPr id="1" name=""/>
        <p:cNvGrpSpPr/>
        <p:nvPr/>
      </p:nvGrpSpPr>
      <p:grpSpPr>
        <a:xfrm>
          <a:off x="0" y="0"/>
          <a:ext cx="0" cy="0"/>
          <a:chOff x="0" y="0"/>
          <a:chExt cx="0" cy="0"/>
        </a:xfrm>
      </p:grpSpPr>
      <p:pic>
        <p:nvPicPr>
          <p:cNvPr id="10" name="Picture 9" descr="Background pattern&#10;&#10;Description automatically generated">
            <a:extLst>
              <a:ext uri="{FF2B5EF4-FFF2-40B4-BE49-F238E27FC236}">
                <a16:creationId xmlns:a16="http://schemas.microsoft.com/office/drawing/2014/main" id="{DD02765F-3C3E-0E45-71BF-E27B6B2D01B4}"/>
              </a:ext>
            </a:extLst>
          </p:cNvPr>
          <p:cNvPicPr>
            <a:picLocks noChangeAspect="1"/>
          </p:cNvPicPr>
          <p:nvPr userDrawn="1"/>
        </p:nvPicPr>
        <p:blipFill>
          <a:blip r:embed="rId2">
            <a:alphaModFix amt="8000"/>
          </a:blip>
          <a:stretch>
            <a:fillRect/>
          </a:stretch>
        </p:blipFill>
        <p:spPr>
          <a:xfrm>
            <a:off x="0" y="4281"/>
            <a:ext cx="12192000" cy="6849438"/>
          </a:xfrm>
          <a:prstGeom prst="rect">
            <a:avLst/>
          </a:prstGeom>
        </p:spPr>
      </p:pic>
      <p:sp>
        <p:nvSpPr>
          <p:cNvPr id="11" name="Text Placeholder 1">
            <a:extLst>
              <a:ext uri="{FF2B5EF4-FFF2-40B4-BE49-F238E27FC236}">
                <a16:creationId xmlns:a16="http://schemas.microsoft.com/office/drawing/2014/main" id="{DDAFC0AC-032E-0D7F-A160-51FA7B9F1E76}"/>
              </a:ext>
            </a:extLst>
          </p:cNvPr>
          <p:cNvSpPr txBox="1">
            <a:spLocks/>
          </p:cNvSpPr>
          <p:nvPr userDrawn="1"/>
        </p:nvSpPr>
        <p:spPr>
          <a:xfrm>
            <a:off x="533400" y="2"/>
            <a:ext cx="11128248" cy="201879"/>
          </a:xfrm>
          <a:prstGeom prst="rect">
            <a:avLst/>
          </a:prstGeom>
          <a:solidFill>
            <a:schemeClr val="accent1"/>
          </a:solidFill>
          <a:ln>
            <a:noFill/>
          </a:ln>
        </p:spPr>
        <p:txBody>
          <a:bodyPr anchor="ctr">
            <a:normAutofit lnSpcReduction="10000"/>
          </a:bodyPr>
          <a:lstStyle>
            <a:lvl1pPr marL="342900" indent="-342900" algn="l" defTabSz="457200" rtl="0" eaLnBrk="1" latinLnBrk="0" hangingPunct="1">
              <a:spcBef>
                <a:spcPct val="20000"/>
              </a:spcBef>
              <a:buFont typeface="Arial"/>
              <a:buChar char="•"/>
              <a:defRPr sz="3200" kern="1200">
                <a:solidFill>
                  <a:schemeClr val="tx1">
                    <a:lumMod val="75000"/>
                    <a:lumOff val="25000"/>
                  </a:schemeClr>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lumMod val="75000"/>
                    <a:lumOff val="25000"/>
                  </a:schemeClr>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lumMod val="75000"/>
                    <a:lumOff val="25000"/>
                  </a:schemeClr>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lumMod val="75000"/>
                    <a:lumOff val="25000"/>
                  </a:schemeClr>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lumMod val="75000"/>
                    <a:lumOff val="2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fontAlgn="auto">
              <a:spcAft>
                <a:spcPts val="0"/>
              </a:spcAft>
              <a:buFont typeface="Arial"/>
              <a:buNone/>
            </a:pPr>
            <a:endParaRPr lang="en-US" sz="800" b="0" i="0">
              <a:solidFill>
                <a:schemeClr val="bg1"/>
              </a:solidFill>
              <a:latin typeface="Libre Franklin" pitchFamily="2" charset="77"/>
            </a:endParaRPr>
          </a:p>
        </p:txBody>
      </p:sp>
      <p:sp>
        <p:nvSpPr>
          <p:cNvPr id="2" name="Title 1">
            <a:extLst>
              <a:ext uri="{FF2B5EF4-FFF2-40B4-BE49-F238E27FC236}">
                <a16:creationId xmlns:a16="http://schemas.microsoft.com/office/drawing/2014/main" id="{5EF6A6EA-E2EB-FAB0-33A0-004133047CD3}"/>
              </a:ext>
            </a:extLst>
          </p:cNvPr>
          <p:cNvSpPr>
            <a:spLocks noGrp="1"/>
          </p:cNvSpPr>
          <p:nvPr>
            <p:ph type="title" hasCustomPrompt="1"/>
          </p:nvPr>
        </p:nvSpPr>
        <p:spPr>
          <a:xfrm>
            <a:off x="530351" y="1116991"/>
            <a:ext cx="11128248" cy="1124712"/>
          </a:xfrm>
        </p:spPr>
        <p:txBody>
          <a:bodyPr/>
          <a:lstStyle>
            <a:lvl1pPr>
              <a:defRPr>
                <a:latin typeface="Roboto" panose="02000000000000000000" pitchFamily="2" charset="0"/>
                <a:ea typeface="Roboto" panose="02000000000000000000" pitchFamily="2" charset="0"/>
              </a:defRPr>
            </a:lvl1pPr>
          </a:lstStyle>
          <a:p>
            <a:r>
              <a:rPr lang="en-US"/>
              <a:t>CLICK TO ADD TITLE </a:t>
            </a:r>
            <a:br>
              <a:rPr lang="en-US"/>
            </a:br>
            <a:r>
              <a:rPr lang="en-US"/>
              <a:t> TWO LINE MAX</a:t>
            </a:r>
          </a:p>
        </p:txBody>
      </p:sp>
      <p:pic>
        <p:nvPicPr>
          <p:cNvPr id="12" name="Picture 11">
            <a:extLst>
              <a:ext uri="{FF2B5EF4-FFF2-40B4-BE49-F238E27FC236}">
                <a16:creationId xmlns:a16="http://schemas.microsoft.com/office/drawing/2014/main" id="{00CAFD94-5634-345A-5781-F64283B9AFFC}"/>
              </a:ext>
            </a:extLst>
          </p:cNvPr>
          <p:cNvPicPr>
            <a:picLocks noChangeAspect="1"/>
          </p:cNvPicPr>
          <p:nvPr userDrawn="1"/>
        </p:nvPicPr>
        <p:blipFill>
          <a:blip r:embed="rId3"/>
          <a:srcRect/>
          <a:stretch/>
        </p:blipFill>
        <p:spPr>
          <a:xfrm>
            <a:off x="10220092" y="384583"/>
            <a:ext cx="1438507" cy="469036"/>
          </a:xfrm>
          <a:prstGeom prst="rect">
            <a:avLst/>
          </a:prstGeom>
        </p:spPr>
      </p:pic>
      <p:sp>
        <p:nvSpPr>
          <p:cNvPr id="3" name="Slide Number Placeholder 2"/>
          <p:cNvSpPr>
            <a:spLocks noGrp="1"/>
          </p:cNvSpPr>
          <p:nvPr>
            <p:ph type="sldNum" sz="quarter" idx="10"/>
          </p:nvPr>
        </p:nvSpPr>
        <p:spPr/>
        <p:txBody>
          <a:bodyPr/>
          <a:lstStyle/>
          <a:p>
            <a:fld id="{964A4240-AFF2-3B4C-8FDC-017341BDFFD5}" type="slidenum">
              <a:rPr lang="en-US" smtClean="0"/>
              <a:t>‹#›</a:t>
            </a:fld>
            <a:endParaRPr lang="en-US"/>
          </a:p>
        </p:txBody>
      </p:sp>
    </p:spTree>
    <p:extLst>
      <p:ext uri="{BB962C8B-B14F-4D97-AF65-F5344CB8AC3E}">
        <p14:creationId xmlns:p14="http://schemas.microsoft.com/office/powerpoint/2010/main" val="21796441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FD6F9B-6F4B-E57E-163C-1190B5214B8A}"/>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6" name="!!Two">
            <a:extLst>
              <a:ext uri="{FF2B5EF4-FFF2-40B4-BE49-F238E27FC236}">
                <a16:creationId xmlns:a16="http://schemas.microsoft.com/office/drawing/2014/main" id="{3B5F6ADD-36EE-879A-FA50-CEB9B0D00CD3}"/>
              </a:ext>
            </a:extLst>
          </p:cNvPr>
          <p:cNvSpPr/>
          <p:nvPr userDrawn="1"/>
        </p:nvSpPr>
        <p:spPr>
          <a:xfrm rot="17161689">
            <a:off x="1902230" y="3078218"/>
            <a:ext cx="2237684" cy="80520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ne">
            <a:extLst>
              <a:ext uri="{FF2B5EF4-FFF2-40B4-BE49-F238E27FC236}">
                <a16:creationId xmlns:a16="http://schemas.microsoft.com/office/drawing/2014/main" id="{27647AA4-1DF8-8C84-F34B-038CE577BB93}"/>
              </a:ext>
            </a:extLst>
          </p:cNvPr>
          <p:cNvSpPr/>
          <p:nvPr userDrawn="1"/>
        </p:nvSpPr>
        <p:spPr>
          <a:xfrm rot="4355878" flipH="1">
            <a:off x="8653339" y="3140542"/>
            <a:ext cx="1893975" cy="802484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hree">
            <a:extLst>
              <a:ext uri="{FF2B5EF4-FFF2-40B4-BE49-F238E27FC236}">
                <a16:creationId xmlns:a16="http://schemas.microsoft.com/office/drawing/2014/main" id="{AE43FD16-6BBC-9BEF-F8B9-7CCC8F13CBE3}"/>
              </a:ext>
            </a:extLst>
          </p:cNvPr>
          <p:cNvSpPr/>
          <p:nvPr userDrawn="1"/>
        </p:nvSpPr>
        <p:spPr>
          <a:xfrm rot="9887211" flipH="1">
            <a:off x="-1949113" y="1260213"/>
            <a:ext cx="2536781" cy="665991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386380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FD6F9B-6F4B-E57E-163C-1190B5214B8A}"/>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3" name="!!One">
            <a:extLst>
              <a:ext uri="{FF2B5EF4-FFF2-40B4-BE49-F238E27FC236}">
                <a16:creationId xmlns:a16="http://schemas.microsoft.com/office/drawing/2014/main" id="{6CA1A45B-10D8-9899-625B-71D77F08209D}"/>
              </a:ext>
            </a:extLst>
          </p:cNvPr>
          <p:cNvSpPr/>
          <p:nvPr userDrawn="1"/>
        </p:nvSpPr>
        <p:spPr>
          <a:xfrm rot="4583219" flipH="1">
            <a:off x="7673852" y="2521778"/>
            <a:ext cx="2239465" cy="9858275"/>
          </a:xfrm>
          <a:prstGeom prst="rect">
            <a:avLst/>
          </a:prstGeom>
          <a:solidFill>
            <a:srgbClr val="CE0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hree">
            <a:extLst>
              <a:ext uri="{FF2B5EF4-FFF2-40B4-BE49-F238E27FC236}">
                <a16:creationId xmlns:a16="http://schemas.microsoft.com/office/drawing/2014/main" id="{2882FC7A-508D-150B-24C2-B59FBBF49664}"/>
              </a:ext>
            </a:extLst>
          </p:cNvPr>
          <p:cNvSpPr/>
          <p:nvPr userDrawn="1"/>
        </p:nvSpPr>
        <p:spPr>
          <a:xfrm rot="9256399" flipH="1">
            <a:off x="-1255822" y="1872547"/>
            <a:ext cx="2536781" cy="665991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wo">
            <a:extLst>
              <a:ext uri="{FF2B5EF4-FFF2-40B4-BE49-F238E27FC236}">
                <a16:creationId xmlns:a16="http://schemas.microsoft.com/office/drawing/2014/main" id="{5317AF90-36D4-B14E-8C51-8E51A83838B7}"/>
              </a:ext>
            </a:extLst>
          </p:cNvPr>
          <p:cNvSpPr/>
          <p:nvPr userDrawn="1"/>
        </p:nvSpPr>
        <p:spPr>
          <a:xfrm rot="16979946">
            <a:off x="1117404" y="3527360"/>
            <a:ext cx="2966578" cy="80520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545771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FD6F9B-6F4B-E57E-163C-1190B5214B8A}"/>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3" name="!!Two">
            <a:extLst>
              <a:ext uri="{FF2B5EF4-FFF2-40B4-BE49-F238E27FC236}">
                <a16:creationId xmlns:a16="http://schemas.microsoft.com/office/drawing/2014/main" id="{687256C8-2798-9EA6-5423-E1C707434D17}"/>
              </a:ext>
            </a:extLst>
          </p:cNvPr>
          <p:cNvSpPr/>
          <p:nvPr userDrawn="1"/>
        </p:nvSpPr>
        <p:spPr>
          <a:xfrm rot="16527242">
            <a:off x="3953034" y="1090786"/>
            <a:ext cx="1343562" cy="12307391"/>
          </a:xfrm>
          <a:prstGeom prst="rect">
            <a:avLst/>
          </a:prstGeom>
          <a:solidFill>
            <a:srgbClr val="CE0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ne">
            <a:extLst>
              <a:ext uri="{FF2B5EF4-FFF2-40B4-BE49-F238E27FC236}">
                <a16:creationId xmlns:a16="http://schemas.microsoft.com/office/drawing/2014/main" id="{538A3AA1-AD18-DDF0-718C-B57E064334E6}"/>
              </a:ext>
            </a:extLst>
          </p:cNvPr>
          <p:cNvSpPr/>
          <p:nvPr userDrawn="1"/>
        </p:nvSpPr>
        <p:spPr>
          <a:xfrm rot="2086805" flipH="1">
            <a:off x="10946127" y="2508643"/>
            <a:ext cx="1845954" cy="8024841"/>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 name="!!Three">
            <a:extLst>
              <a:ext uri="{FF2B5EF4-FFF2-40B4-BE49-F238E27FC236}">
                <a16:creationId xmlns:a16="http://schemas.microsoft.com/office/drawing/2014/main" id="{138C8158-160B-99DF-F646-2101D87FE9A3}"/>
              </a:ext>
            </a:extLst>
          </p:cNvPr>
          <p:cNvSpPr/>
          <p:nvPr userDrawn="1"/>
        </p:nvSpPr>
        <p:spPr>
          <a:xfrm rot="8448678" flipH="1">
            <a:off x="-1744530" y="1998137"/>
            <a:ext cx="3001935" cy="9719727"/>
          </a:xfrm>
          <a:prstGeom prst="rect">
            <a:avLst/>
          </a:prstGeom>
          <a:solidFill>
            <a:srgbClr val="0024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264060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3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FD6F9B-6F4B-E57E-163C-1190B5214B8A}"/>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3" name="!!Two">
            <a:extLst>
              <a:ext uri="{FF2B5EF4-FFF2-40B4-BE49-F238E27FC236}">
                <a16:creationId xmlns:a16="http://schemas.microsoft.com/office/drawing/2014/main" id="{2F13D7D1-2B34-962E-C539-B03D7D99BC46}"/>
              </a:ext>
            </a:extLst>
          </p:cNvPr>
          <p:cNvSpPr/>
          <p:nvPr userDrawn="1"/>
        </p:nvSpPr>
        <p:spPr>
          <a:xfrm rot="17021602">
            <a:off x="2443996" y="680470"/>
            <a:ext cx="2344998" cy="14006547"/>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 name="!!One">
            <a:extLst>
              <a:ext uri="{FF2B5EF4-FFF2-40B4-BE49-F238E27FC236}">
                <a16:creationId xmlns:a16="http://schemas.microsoft.com/office/drawing/2014/main" id="{0D8E1DD2-3ADC-CD98-0B66-F0F656958729}"/>
              </a:ext>
            </a:extLst>
          </p:cNvPr>
          <p:cNvSpPr/>
          <p:nvPr userDrawn="1"/>
        </p:nvSpPr>
        <p:spPr>
          <a:xfrm rot="735074" flipH="1">
            <a:off x="11691363" y="764486"/>
            <a:ext cx="2212563" cy="82444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hree">
            <a:extLst>
              <a:ext uri="{FF2B5EF4-FFF2-40B4-BE49-F238E27FC236}">
                <a16:creationId xmlns:a16="http://schemas.microsoft.com/office/drawing/2014/main" id="{6E3B015F-FE84-3304-38A1-2730C611EAD7}"/>
              </a:ext>
            </a:extLst>
          </p:cNvPr>
          <p:cNvSpPr/>
          <p:nvPr userDrawn="1"/>
        </p:nvSpPr>
        <p:spPr>
          <a:xfrm rot="9546134" flipH="1">
            <a:off x="-2847126" y="1102648"/>
            <a:ext cx="3606444" cy="9386541"/>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406022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4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FD6F9B-6F4B-E57E-163C-1190B5214B8A}"/>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3" name="!!Two">
            <a:extLst>
              <a:ext uri="{FF2B5EF4-FFF2-40B4-BE49-F238E27FC236}">
                <a16:creationId xmlns:a16="http://schemas.microsoft.com/office/drawing/2014/main" id="{2F13D7D1-2B34-962E-C539-B03D7D99BC46}"/>
              </a:ext>
            </a:extLst>
          </p:cNvPr>
          <p:cNvSpPr/>
          <p:nvPr userDrawn="1"/>
        </p:nvSpPr>
        <p:spPr>
          <a:xfrm rot="17021602">
            <a:off x="2443996" y="680470"/>
            <a:ext cx="2344998" cy="14006547"/>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 name="!!One">
            <a:extLst>
              <a:ext uri="{FF2B5EF4-FFF2-40B4-BE49-F238E27FC236}">
                <a16:creationId xmlns:a16="http://schemas.microsoft.com/office/drawing/2014/main" id="{0D8E1DD2-3ADC-CD98-0B66-F0F656958729}"/>
              </a:ext>
            </a:extLst>
          </p:cNvPr>
          <p:cNvSpPr/>
          <p:nvPr userDrawn="1"/>
        </p:nvSpPr>
        <p:spPr>
          <a:xfrm rot="735074" flipH="1">
            <a:off x="11691363" y="764486"/>
            <a:ext cx="2212563" cy="82444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hree">
            <a:extLst>
              <a:ext uri="{FF2B5EF4-FFF2-40B4-BE49-F238E27FC236}">
                <a16:creationId xmlns:a16="http://schemas.microsoft.com/office/drawing/2014/main" id="{6E3B015F-FE84-3304-38A1-2730C611EAD7}"/>
              </a:ext>
            </a:extLst>
          </p:cNvPr>
          <p:cNvSpPr/>
          <p:nvPr userDrawn="1"/>
        </p:nvSpPr>
        <p:spPr>
          <a:xfrm rot="9546134" flipH="1">
            <a:off x="-2847126" y="1102648"/>
            <a:ext cx="3606444" cy="9386541"/>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6B4C25C7-3C68-B181-BB76-9B528C24B561}"/>
              </a:ext>
            </a:extLst>
          </p:cNvPr>
          <p:cNvPicPr>
            <a:picLocks noChangeAspect="1"/>
          </p:cNvPicPr>
          <p:nvPr userDrawn="1"/>
        </p:nvPicPr>
        <p:blipFill>
          <a:blip r:embed="rId2"/>
          <a:stretch>
            <a:fillRect/>
          </a:stretch>
        </p:blipFill>
        <p:spPr>
          <a:xfrm>
            <a:off x="9156886" y="4255817"/>
            <a:ext cx="2389839" cy="2328874"/>
          </a:xfrm>
          <a:prstGeom prst="rect">
            <a:avLst/>
          </a:prstGeom>
        </p:spPr>
      </p:pic>
    </p:spTree>
    <p:extLst>
      <p:ext uri="{BB962C8B-B14F-4D97-AF65-F5344CB8AC3E}">
        <p14:creationId xmlns:p14="http://schemas.microsoft.com/office/powerpoint/2010/main" val="35487599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4_Blank">
    <p:spTree>
      <p:nvGrpSpPr>
        <p:cNvPr id="1" name=""/>
        <p:cNvGrpSpPr/>
        <p:nvPr/>
      </p:nvGrpSpPr>
      <p:grpSpPr>
        <a:xfrm>
          <a:off x="0" y="0"/>
          <a:ext cx="0" cy="0"/>
          <a:chOff x="0" y="0"/>
          <a:chExt cx="0" cy="0"/>
        </a:xfrm>
      </p:grpSpPr>
      <p:sp>
        <p:nvSpPr>
          <p:cNvPr id="5" name="!!Two">
            <a:extLst>
              <a:ext uri="{FF2B5EF4-FFF2-40B4-BE49-F238E27FC236}">
                <a16:creationId xmlns:a16="http://schemas.microsoft.com/office/drawing/2014/main" id="{25FE69DA-F340-98BE-122F-01A894144346}"/>
              </a:ext>
            </a:extLst>
          </p:cNvPr>
          <p:cNvSpPr/>
          <p:nvPr userDrawn="1"/>
        </p:nvSpPr>
        <p:spPr>
          <a:xfrm rot="17161689">
            <a:off x="1902230" y="3078218"/>
            <a:ext cx="2237684" cy="80520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ne">
            <a:extLst>
              <a:ext uri="{FF2B5EF4-FFF2-40B4-BE49-F238E27FC236}">
                <a16:creationId xmlns:a16="http://schemas.microsoft.com/office/drawing/2014/main" id="{E107DFE5-E3AF-EE38-8564-7E557FBDF941}"/>
              </a:ext>
            </a:extLst>
          </p:cNvPr>
          <p:cNvSpPr/>
          <p:nvPr userDrawn="1"/>
        </p:nvSpPr>
        <p:spPr>
          <a:xfrm rot="4355878" flipH="1">
            <a:off x="8653339" y="3140542"/>
            <a:ext cx="1893975" cy="802484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hree">
            <a:extLst>
              <a:ext uri="{FF2B5EF4-FFF2-40B4-BE49-F238E27FC236}">
                <a16:creationId xmlns:a16="http://schemas.microsoft.com/office/drawing/2014/main" id="{8DF910B8-340B-3EBA-D6C6-31CCC24A8061}"/>
              </a:ext>
            </a:extLst>
          </p:cNvPr>
          <p:cNvSpPr/>
          <p:nvPr userDrawn="1"/>
        </p:nvSpPr>
        <p:spPr>
          <a:xfrm rot="9887211" flipH="1">
            <a:off x="-1949113" y="1260213"/>
            <a:ext cx="2536781" cy="665991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A197776-1860-CCB8-478F-AC2A18441BCA}"/>
              </a:ext>
            </a:extLst>
          </p:cNvPr>
          <p:cNvSpPr>
            <a:spLocks noGrp="1"/>
          </p:cNvSpPr>
          <p:nvPr>
            <p:ph type="title"/>
          </p:nvPr>
        </p:nvSpPr>
        <p:spPr>
          <a:xfrm>
            <a:off x="838200" y="365125"/>
            <a:ext cx="10515600" cy="1325563"/>
          </a:xfrm>
        </p:spPr>
        <p:txBody>
          <a:bodyPr/>
          <a:lstStyle>
            <a:lvl1pPr>
              <a:defRPr>
                <a:solidFill>
                  <a:schemeClr val="tx1"/>
                </a:solidFill>
              </a:defRPr>
            </a:lvl1pPr>
          </a:lstStyle>
          <a:p>
            <a:r>
              <a:rPr lang="en-US"/>
              <a:t>Click to edit Master title style</a:t>
            </a:r>
          </a:p>
        </p:txBody>
      </p:sp>
    </p:spTree>
    <p:extLst>
      <p:ext uri="{BB962C8B-B14F-4D97-AF65-F5344CB8AC3E}">
        <p14:creationId xmlns:p14="http://schemas.microsoft.com/office/powerpoint/2010/main" val="16455942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F9262A-4169-C23B-3112-35E13C20FA7B}"/>
              </a:ext>
            </a:extLst>
          </p:cNvPr>
          <p:cNvSpPr>
            <a:spLocks noGrp="1"/>
          </p:cNvSpPr>
          <p:nvPr>
            <p:ph type="title"/>
          </p:nvPr>
        </p:nvSpPr>
        <p:spPr/>
        <p:txBody>
          <a:bodyPr/>
          <a:lstStyle>
            <a:lvl1pPr>
              <a:defRPr b="1">
                <a:solidFill>
                  <a:schemeClr val="tx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71C2B9D2-C210-D362-C2F4-AA1C498981C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wo">
            <a:extLst>
              <a:ext uri="{FF2B5EF4-FFF2-40B4-BE49-F238E27FC236}">
                <a16:creationId xmlns:a16="http://schemas.microsoft.com/office/drawing/2014/main" id="{8276489F-8536-DF22-24B4-F3AAABA1C1A0}"/>
              </a:ext>
            </a:extLst>
          </p:cNvPr>
          <p:cNvSpPr/>
          <p:nvPr userDrawn="1"/>
        </p:nvSpPr>
        <p:spPr>
          <a:xfrm rot="17161689">
            <a:off x="1902230" y="3078218"/>
            <a:ext cx="2237684" cy="80520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ne">
            <a:extLst>
              <a:ext uri="{FF2B5EF4-FFF2-40B4-BE49-F238E27FC236}">
                <a16:creationId xmlns:a16="http://schemas.microsoft.com/office/drawing/2014/main" id="{516773A0-577A-4592-F378-559B7293E3E3}"/>
              </a:ext>
            </a:extLst>
          </p:cNvPr>
          <p:cNvSpPr/>
          <p:nvPr userDrawn="1"/>
        </p:nvSpPr>
        <p:spPr>
          <a:xfrm rot="4355878" flipH="1">
            <a:off x="8653339" y="3140542"/>
            <a:ext cx="1893975" cy="802484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hree">
            <a:extLst>
              <a:ext uri="{FF2B5EF4-FFF2-40B4-BE49-F238E27FC236}">
                <a16:creationId xmlns:a16="http://schemas.microsoft.com/office/drawing/2014/main" id="{ED6E047A-09BA-1B94-980A-2C264580C12B}"/>
              </a:ext>
            </a:extLst>
          </p:cNvPr>
          <p:cNvSpPr/>
          <p:nvPr userDrawn="1"/>
        </p:nvSpPr>
        <p:spPr>
          <a:xfrm rot="9887211" flipH="1">
            <a:off x="-1949113" y="1260213"/>
            <a:ext cx="2536781" cy="665991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318543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3" name="!!One">
            <a:extLst>
              <a:ext uri="{FF2B5EF4-FFF2-40B4-BE49-F238E27FC236}">
                <a16:creationId xmlns:a16="http://schemas.microsoft.com/office/drawing/2014/main" id="{E35B8AFA-CDFC-CA60-1393-4DCA0CC216BB}"/>
              </a:ext>
            </a:extLst>
          </p:cNvPr>
          <p:cNvSpPr/>
          <p:nvPr userDrawn="1"/>
        </p:nvSpPr>
        <p:spPr>
          <a:xfrm rot="4583219" flipH="1">
            <a:off x="7673852" y="2521778"/>
            <a:ext cx="2239465" cy="9858275"/>
          </a:xfrm>
          <a:prstGeom prst="rect">
            <a:avLst/>
          </a:prstGeom>
          <a:solidFill>
            <a:srgbClr val="CE0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hree">
            <a:extLst>
              <a:ext uri="{FF2B5EF4-FFF2-40B4-BE49-F238E27FC236}">
                <a16:creationId xmlns:a16="http://schemas.microsoft.com/office/drawing/2014/main" id="{74557994-C13B-E083-65EE-F137AF5C368F}"/>
              </a:ext>
            </a:extLst>
          </p:cNvPr>
          <p:cNvSpPr/>
          <p:nvPr userDrawn="1"/>
        </p:nvSpPr>
        <p:spPr>
          <a:xfrm rot="9256399" flipH="1">
            <a:off x="-1255822" y="1872547"/>
            <a:ext cx="2536781" cy="665991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wo">
            <a:extLst>
              <a:ext uri="{FF2B5EF4-FFF2-40B4-BE49-F238E27FC236}">
                <a16:creationId xmlns:a16="http://schemas.microsoft.com/office/drawing/2014/main" id="{860A0487-9A24-8F92-776F-C4FE5D155AAF}"/>
              </a:ext>
            </a:extLst>
          </p:cNvPr>
          <p:cNvSpPr/>
          <p:nvPr userDrawn="1"/>
        </p:nvSpPr>
        <p:spPr>
          <a:xfrm rot="16979946">
            <a:off x="1117404" y="3527360"/>
            <a:ext cx="2966578" cy="80520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DAB90F27-40E0-46D4-C4CB-CDA6C2E779C6}"/>
              </a:ext>
            </a:extLst>
          </p:cNvPr>
          <p:cNvSpPr>
            <a:spLocks noGrp="1"/>
          </p:cNvSpPr>
          <p:nvPr>
            <p:ph type="title"/>
          </p:nvPr>
        </p:nvSpPr>
        <p:spPr>
          <a:xfrm>
            <a:off x="838200" y="365125"/>
            <a:ext cx="10515600" cy="1325563"/>
          </a:xfrm>
        </p:spPr>
        <p:txBody>
          <a:bodyPr/>
          <a:lstStyle>
            <a:lvl1pPr>
              <a:defRPr>
                <a:solidFill>
                  <a:schemeClr val="tx1"/>
                </a:solidFill>
              </a:defRPr>
            </a:lvl1pPr>
          </a:lstStyle>
          <a:p>
            <a:r>
              <a:rPr lang="en-US"/>
              <a:t>Click to edit Master title style</a:t>
            </a:r>
          </a:p>
        </p:txBody>
      </p:sp>
    </p:spTree>
    <p:extLst>
      <p:ext uri="{BB962C8B-B14F-4D97-AF65-F5344CB8AC3E}">
        <p14:creationId xmlns:p14="http://schemas.microsoft.com/office/powerpoint/2010/main" val="18456190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8_Blank">
    <p:spTree>
      <p:nvGrpSpPr>
        <p:cNvPr id="1" name=""/>
        <p:cNvGrpSpPr/>
        <p:nvPr/>
      </p:nvGrpSpPr>
      <p:grpSpPr>
        <a:xfrm>
          <a:off x="0" y="0"/>
          <a:ext cx="0" cy="0"/>
          <a:chOff x="0" y="0"/>
          <a:chExt cx="0" cy="0"/>
        </a:xfrm>
      </p:grpSpPr>
      <p:sp>
        <p:nvSpPr>
          <p:cNvPr id="3" name="!!One">
            <a:extLst>
              <a:ext uri="{FF2B5EF4-FFF2-40B4-BE49-F238E27FC236}">
                <a16:creationId xmlns:a16="http://schemas.microsoft.com/office/drawing/2014/main" id="{E35B8AFA-CDFC-CA60-1393-4DCA0CC216BB}"/>
              </a:ext>
            </a:extLst>
          </p:cNvPr>
          <p:cNvSpPr/>
          <p:nvPr userDrawn="1"/>
        </p:nvSpPr>
        <p:spPr>
          <a:xfrm rot="4583219" flipH="1">
            <a:off x="7673852" y="2521778"/>
            <a:ext cx="2239465" cy="9858275"/>
          </a:xfrm>
          <a:prstGeom prst="rect">
            <a:avLst/>
          </a:prstGeom>
          <a:solidFill>
            <a:srgbClr val="CE0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hree">
            <a:extLst>
              <a:ext uri="{FF2B5EF4-FFF2-40B4-BE49-F238E27FC236}">
                <a16:creationId xmlns:a16="http://schemas.microsoft.com/office/drawing/2014/main" id="{74557994-C13B-E083-65EE-F137AF5C368F}"/>
              </a:ext>
            </a:extLst>
          </p:cNvPr>
          <p:cNvSpPr/>
          <p:nvPr userDrawn="1"/>
        </p:nvSpPr>
        <p:spPr>
          <a:xfrm rot="9256399" flipH="1">
            <a:off x="-1255822" y="1872547"/>
            <a:ext cx="2536781" cy="665991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wo">
            <a:extLst>
              <a:ext uri="{FF2B5EF4-FFF2-40B4-BE49-F238E27FC236}">
                <a16:creationId xmlns:a16="http://schemas.microsoft.com/office/drawing/2014/main" id="{860A0487-9A24-8F92-776F-C4FE5D155AAF}"/>
              </a:ext>
            </a:extLst>
          </p:cNvPr>
          <p:cNvSpPr/>
          <p:nvPr userDrawn="1"/>
        </p:nvSpPr>
        <p:spPr>
          <a:xfrm rot="16979946">
            <a:off x="1117404" y="3527360"/>
            <a:ext cx="2966578" cy="80520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DAB90F27-40E0-46D4-C4CB-CDA6C2E779C6}"/>
              </a:ext>
            </a:extLst>
          </p:cNvPr>
          <p:cNvSpPr>
            <a:spLocks noGrp="1"/>
          </p:cNvSpPr>
          <p:nvPr>
            <p:ph type="title"/>
          </p:nvPr>
        </p:nvSpPr>
        <p:spPr>
          <a:xfrm>
            <a:off x="838200" y="365125"/>
            <a:ext cx="10515600" cy="1325563"/>
          </a:xfrm>
        </p:spPr>
        <p:txBody>
          <a:bodyPr/>
          <a:lstStyle>
            <a:lvl1pPr>
              <a:defRPr>
                <a:solidFill>
                  <a:schemeClr val="tx1"/>
                </a:solidFill>
              </a:defRPr>
            </a:lvl1pPr>
          </a:lstStyle>
          <a:p>
            <a:r>
              <a:rPr lang="en-US"/>
              <a:t>Click to edit Master title style</a:t>
            </a:r>
          </a:p>
        </p:txBody>
      </p:sp>
      <p:pic>
        <p:nvPicPr>
          <p:cNvPr id="6" name="Picture 5">
            <a:extLst>
              <a:ext uri="{FF2B5EF4-FFF2-40B4-BE49-F238E27FC236}">
                <a16:creationId xmlns:a16="http://schemas.microsoft.com/office/drawing/2014/main" id="{C1A09F1B-10E2-3E1A-7230-D93A7B15B8C4}"/>
              </a:ext>
            </a:extLst>
          </p:cNvPr>
          <p:cNvPicPr>
            <a:picLocks noChangeAspect="1"/>
          </p:cNvPicPr>
          <p:nvPr userDrawn="1"/>
        </p:nvPicPr>
        <p:blipFill>
          <a:blip r:embed="rId2"/>
          <a:stretch>
            <a:fillRect/>
          </a:stretch>
        </p:blipFill>
        <p:spPr>
          <a:xfrm>
            <a:off x="7625432" y="3429000"/>
            <a:ext cx="3487214" cy="2213040"/>
          </a:xfrm>
          <a:prstGeom prst="rect">
            <a:avLst/>
          </a:prstGeom>
        </p:spPr>
      </p:pic>
    </p:spTree>
    <p:extLst>
      <p:ext uri="{BB962C8B-B14F-4D97-AF65-F5344CB8AC3E}">
        <p14:creationId xmlns:p14="http://schemas.microsoft.com/office/powerpoint/2010/main" val="16870517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6_Blank">
    <p:spTree>
      <p:nvGrpSpPr>
        <p:cNvPr id="1" name=""/>
        <p:cNvGrpSpPr/>
        <p:nvPr/>
      </p:nvGrpSpPr>
      <p:grpSpPr>
        <a:xfrm>
          <a:off x="0" y="0"/>
          <a:ext cx="0" cy="0"/>
          <a:chOff x="0" y="0"/>
          <a:chExt cx="0" cy="0"/>
        </a:xfrm>
      </p:grpSpPr>
      <p:sp>
        <p:nvSpPr>
          <p:cNvPr id="5" name="!!Two">
            <a:extLst>
              <a:ext uri="{FF2B5EF4-FFF2-40B4-BE49-F238E27FC236}">
                <a16:creationId xmlns:a16="http://schemas.microsoft.com/office/drawing/2014/main" id="{25FE69DA-F340-98BE-122F-01A894144346}"/>
              </a:ext>
            </a:extLst>
          </p:cNvPr>
          <p:cNvSpPr/>
          <p:nvPr userDrawn="1"/>
        </p:nvSpPr>
        <p:spPr>
          <a:xfrm rot="17161689">
            <a:off x="1902230" y="3078218"/>
            <a:ext cx="2237684" cy="80520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ne">
            <a:extLst>
              <a:ext uri="{FF2B5EF4-FFF2-40B4-BE49-F238E27FC236}">
                <a16:creationId xmlns:a16="http://schemas.microsoft.com/office/drawing/2014/main" id="{E107DFE5-E3AF-EE38-8564-7E557FBDF941}"/>
              </a:ext>
            </a:extLst>
          </p:cNvPr>
          <p:cNvSpPr/>
          <p:nvPr userDrawn="1"/>
        </p:nvSpPr>
        <p:spPr>
          <a:xfrm rot="4355878" flipH="1">
            <a:off x="8653339" y="3140542"/>
            <a:ext cx="1893975" cy="802484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hree">
            <a:extLst>
              <a:ext uri="{FF2B5EF4-FFF2-40B4-BE49-F238E27FC236}">
                <a16:creationId xmlns:a16="http://schemas.microsoft.com/office/drawing/2014/main" id="{8DF910B8-340B-3EBA-D6C6-31CCC24A8061}"/>
              </a:ext>
            </a:extLst>
          </p:cNvPr>
          <p:cNvSpPr/>
          <p:nvPr userDrawn="1"/>
        </p:nvSpPr>
        <p:spPr>
          <a:xfrm rot="9887211" flipH="1">
            <a:off x="-1949113" y="1260213"/>
            <a:ext cx="2536781" cy="665991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8D8DFAA-3C57-4118-0ECD-99273BDA7B84}"/>
              </a:ext>
            </a:extLst>
          </p:cNvPr>
          <p:cNvSpPr>
            <a:spLocks noGrp="1"/>
          </p:cNvSpPr>
          <p:nvPr>
            <p:ph type="title"/>
          </p:nvPr>
        </p:nvSpPr>
        <p:spPr>
          <a:xfrm>
            <a:off x="838200" y="365125"/>
            <a:ext cx="10515600" cy="1325563"/>
          </a:xfrm>
        </p:spPr>
        <p:txBody>
          <a:bodyPr/>
          <a:lstStyle>
            <a:lvl1pPr>
              <a:defRPr>
                <a:solidFill>
                  <a:schemeClr val="tx1"/>
                </a:solidFill>
              </a:defRPr>
            </a:lvl1pPr>
          </a:lstStyle>
          <a:p>
            <a:r>
              <a:rPr lang="en-US"/>
              <a:t>Click to edit Master title style</a:t>
            </a:r>
          </a:p>
        </p:txBody>
      </p:sp>
      <p:pic>
        <p:nvPicPr>
          <p:cNvPr id="3" name="Picture 2">
            <a:extLst>
              <a:ext uri="{FF2B5EF4-FFF2-40B4-BE49-F238E27FC236}">
                <a16:creationId xmlns:a16="http://schemas.microsoft.com/office/drawing/2014/main" id="{BD3206B4-A1A9-B321-20AA-3E9682D4D2CF}"/>
              </a:ext>
            </a:extLst>
          </p:cNvPr>
          <p:cNvPicPr>
            <a:picLocks noChangeAspect="1"/>
          </p:cNvPicPr>
          <p:nvPr userDrawn="1"/>
        </p:nvPicPr>
        <p:blipFill>
          <a:blip r:embed="rId2"/>
          <a:stretch>
            <a:fillRect/>
          </a:stretch>
        </p:blipFill>
        <p:spPr>
          <a:xfrm>
            <a:off x="994954" y="2030166"/>
            <a:ext cx="1822862" cy="1816765"/>
          </a:xfrm>
          <a:prstGeom prst="rect">
            <a:avLst/>
          </a:prstGeom>
        </p:spPr>
      </p:pic>
      <p:pic>
        <p:nvPicPr>
          <p:cNvPr id="4" name="Picture 3">
            <a:extLst>
              <a:ext uri="{FF2B5EF4-FFF2-40B4-BE49-F238E27FC236}">
                <a16:creationId xmlns:a16="http://schemas.microsoft.com/office/drawing/2014/main" id="{01AA1482-9723-6FED-3E49-12F2A191F61E}"/>
              </a:ext>
            </a:extLst>
          </p:cNvPr>
          <p:cNvPicPr>
            <a:picLocks noChangeAspect="1"/>
          </p:cNvPicPr>
          <p:nvPr userDrawn="1"/>
        </p:nvPicPr>
        <p:blipFill>
          <a:blip r:embed="rId3"/>
          <a:stretch>
            <a:fillRect/>
          </a:stretch>
        </p:blipFill>
        <p:spPr>
          <a:xfrm>
            <a:off x="3239391" y="2030165"/>
            <a:ext cx="1822862" cy="1816765"/>
          </a:xfrm>
          <a:prstGeom prst="rect">
            <a:avLst/>
          </a:prstGeom>
        </p:spPr>
      </p:pic>
      <p:pic>
        <p:nvPicPr>
          <p:cNvPr id="8" name="Picture 7">
            <a:extLst>
              <a:ext uri="{FF2B5EF4-FFF2-40B4-BE49-F238E27FC236}">
                <a16:creationId xmlns:a16="http://schemas.microsoft.com/office/drawing/2014/main" id="{C083BFFE-5F2C-57E4-C7E8-2E102B9D5302}"/>
              </a:ext>
            </a:extLst>
          </p:cNvPr>
          <p:cNvPicPr>
            <a:picLocks noChangeAspect="1"/>
          </p:cNvPicPr>
          <p:nvPr userDrawn="1"/>
        </p:nvPicPr>
        <p:blipFill>
          <a:blip r:embed="rId4"/>
          <a:stretch>
            <a:fillRect/>
          </a:stretch>
        </p:blipFill>
        <p:spPr>
          <a:xfrm>
            <a:off x="5483828" y="2030165"/>
            <a:ext cx="1822862" cy="1816765"/>
          </a:xfrm>
          <a:prstGeom prst="rect">
            <a:avLst/>
          </a:prstGeom>
        </p:spPr>
      </p:pic>
      <p:pic>
        <p:nvPicPr>
          <p:cNvPr id="9" name="Picture 8">
            <a:extLst>
              <a:ext uri="{FF2B5EF4-FFF2-40B4-BE49-F238E27FC236}">
                <a16:creationId xmlns:a16="http://schemas.microsoft.com/office/drawing/2014/main" id="{1A4695FB-1B57-D132-611B-193E85A474E0}"/>
              </a:ext>
            </a:extLst>
          </p:cNvPr>
          <p:cNvPicPr>
            <a:picLocks noChangeAspect="1"/>
          </p:cNvPicPr>
          <p:nvPr userDrawn="1"/>
        </p:nvPicPr>
        <p:blipFill>
          <a:blip r:embed="rId5"/>
          <a:stretch>
            <a:fillRect/>
          </a:stretch>
        </p:blipFill>
        <p:spPr>
          <a:xfrm>
            <a:off x="7670074" y="2030165"/>
            <a:ext cx="1822862" cy="1816765"/>
          </a:xfrm>
          <a:prstGeom prst="rect">
            <a:avLst/>
          </a:prstGeom>
        </p:spPr>
      </p:pic>
      <p:pic>
        <p:nvPicPr>
          <p:cNvPr id="10" name="Picture 9">
            <a:extLst>
              <a:ext uri="{FF2B5EF4-FFF2-40B4-BE49-F238E27FC236}">
                <a16:creationId xmlns:a16="http://schemas.microsoft.com/office/drawing/2014/main" id="{735CD240-8CD5-55DC-F213-8AF11DEDE998}"/>
              </a:ext>
            </a:extLst>
          </p:cNvPr>
          <p:cNvPicPr>
            <a:picLocks noChangeAspect="1"/>
          </p:cNvPicPr>
          <p:nvPr userDrawn="1"/>
        </p:nvPicPr>
        <p:blipFill>
          <a:blip r:embed="rId6"/>
          <a:stretch>
            <a:fillRect/>
          </a:stretch>
        </p:blipFill>
        <p:spPr>
          <a:xfrm>
            <a:off x="2088077" y="3846930"/>
            <a:ext cx="1822862" cy="1822862"/>
          </a:xfrm>
          <a:prstGeom prst="rect">
            <a:avLst/>
          </a:prstGeom>
        </p:spPr>
      </p:pic>
      <p:pic>
        <p:nvPicPr>
          <p:cNvPr id="11" name="Picture 10">
            <a:extLst>
              <a:ext uri="{FF2B5EF4-FFF2-40B4-BE49-F238E27FC236}">
                <a16:creationId xmlns:a16="http://schemas.microsoft.com/office/drawing/2014/main" id="{6898FCDA-0AC2-0949-05EF-7A047097E019}"/>
              </a:ext>
            </a:extLst>
          </p:cNvPr>
          <p:cNvPicPr>
            <a:picLocks noChangeAspect="1"/>
          </p:cNvPicPr>
          <p:nvPr userDrawn="1"/>
        </p:nvPicPr>
        <p:blipFill>
          <a:blip r:embed="rId7"/>
          <a:stretch>
            <a:fillRect/>
          </a:stretch>
        </p:blipFill>
        <p:spPr>
          <a:xfrm>
            <a:off x="4390705" y="3846930"/>
            <a:ext cx="1822862" cy="1822862"/>
          </a:xfrm>
          <a:prstGeom prst="rect">
            <a:avLst/>
          </a:prstGeom>
        </p:spPr>
      </p:pic>
      <p:pic>
        <p:nvPicPr>
          <p:cNvPr id="12" name="Picture 11">
            <a:extLst>
              <a:ext uri="{FF2B5EF4-FFF2-40B4-BE49-F238E27FC236}">
                <a16:creationId xmlns:a16="http://schemas.microsoft.com/office/drawing/2014/main" id="{239307D9-B587-AD1E-9536-366D34009FC6}"/>
              </a:ext>
            </a:extLst>
          </p:cNvPr>
          <p:cNvPicPr>
            <a:picLocks noChangeAspect="1"/>
          </p:cNvPicPr>
          <p:nvPr userDrawn="1"/>
        </p:nvPicPr>
        <p:blipFill>
          <a:blip r:embed="rId8"/>
          <a:stretch>
            <a:fillRect/>
          </a:stretch>
        </p:blipFill>
        <p:spPr>
          <a:xfrm>
            <a:off x="6629601" y="3846930"/>
            <a:ext cx="1822862" cy="1822862"/>
          </a:xfrm>
          <a:prstGeom prst="rect">
            <a:avLst/>
          </a:prstGeom>
        </p:spPr>
      </p:pic>
      <p:pic>
        <p:nvPicPr>
          <p:cNvPr id="13" name="Picture 12">
            <a:extLst>
              <a:ext uri="{FF2B5EF4-FFF2-40B4-BE49-F238E27FC236}">
                <a16:creationId xmlns:a16="http://schemas.microsoft.com/office/drawing/2014/main" id="{17770720-A8D1-FD2E-FD40-FF6D2E3EBEF9}"/>
              </a:ext>
            </a:extLst>
          </p:cNvPr>
          <p:cNvPicPr>
            <a:picLocks noChangeAspect="1"/>
          </p:cNvPicPr>
          <p:nvPr userDrawn="1"/>
        </p:nvPicPr>
        <p:blipFill>
          <a:blip r:embed="rId9"/>
          <a:stretch>
            <a:fillRect/>
          </a:stretch>
        </p:blipFill>
        <p:spPr>
          <a:xfrm>
            <a:off x="8944889" y="3846930"/>
            <a:ext cx="1822862" cy="1822862"/>
          </a:xfrm>
          <a:prstGeom prst="rect">
            <a:avLst/>
          </a:prstGeom>
        </p:spPr>
      </p:pic>
    </p:spTree>
    <p:extLst>
      <p:ext uri="{BB962C8B-B14F-4D97-AF65-F5344CB8AC3E}">
        <p14:creationId xmlns:p14="http://schemas.microsoft.com/office/powerpoint/2010/main" val="36880582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9_Blank">
    <p:spTree>
      <p:nvGrpSpPr>
        <p:cNvPr id="1" name=""/>
        <p:cNvGrpSpPr/>
        <p:nvPr/>
      </p:nvGrpSpPr>
      <p:grpSpPr>
        <a:xfrm>
          <a:off x="0" y="0"/>
          <a:ext cx="0" cy="0"/>
          <a:chOff x="0" y="0"/>
          <a:chExt cx="0" cy="0"/>
        </a:xfrm>
      </p:grpSpPr>
      <p:sp>
        <p:nvSpPr>
          <p:cNvPr id="5" name="!!Two">
            <a:extLst>
              <a:ext uri="{FF2B5EF4-FFF2-40B4-BE49-F238E27FC236}">
                <a16:creationId xmlns:a16="http://schemas.microsoft.com/office/drawing/2014/main" id="{25FE69DA-F340-98BE-122F-01A894144346}"/>
              </a:ext>
            </a:extLst>
          </p:cNvPr>
          <p:cNvSpPr/>
          <p:nvPr userDrawn="1"/>
        </p:nvSpPr>
        <p:spPr>
          <a:xfrm rot="17161689">
            <a:off x="1902230" y="3078218"/>
            <a:ext cx="2237684" cy="80520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ne">
            <a:extLst>
              <a:ext uri="{FF2B5EF4-FFF2-40B4-BE49-F238E27FC236}">
                <a16:creationId xmlns:a16="http://schemas.microsoft.com/office/drawing/2014/main" id="{E107DFE5-E3AF-EE38-8564-7E557FBDF941}"/>
              </a:ext>
            </a:extLst>
          </p:cNvPr>
          <p:cNvSpPr/>
          <p:nvPr userDrawn="1"/>
        </p:nvSpPr>
        <p:spPr>
          <a:xfrm rot="4355878" flipH="1">
            <a:off x="8653339" y="3140542"/>
            <a:ext cx="1893975" cy="802484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hree">
            <a:extLst>
              <a:ext uri="{FF2B5EF4-FFF2-40B4-BE49-F238E27FC236}">
                <a16:creationId xmlns:a16="http://schemas.microsoft.com/office/drawing/2014/main" id="{8DF910B8-340B-3EBA-D6C6-31CCC24A8061}"/>
              </a:ext>
            </a:extLst>
          </p:cNvPr>
          <p:cNvSpPr/>
          <p:nvPr userDrawn="1"/>
        </p:nvSpPr>
        <p:spPr>
          <a:xfrm rot="9887211" flipH="1">
            <a:off x="-1949113" y="1260213"/>
            <a:ext cx="2536781" cy="665991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wo">
            <a:extLst>
              <a:ext uri="{FF2B5EF4-FFF2-40B4-BE49-F238E27FC236}">
                <a16:creationId xmlns:a16="http://schemas.microsoft.com/office/drawing/2014/main" id="{CE7B91B7-5D39-3F70-6996-15DE5AC1C76D}"/>
              </a:ext>
            </a:extLst>
          </p:cNvPr>
          <p:cNvSpPr/>
          <p:nvPr userDrawn="1"/>
        </p:nvSpPr>
        <p:spPr>
          <a:xfrm rot="17161689">
            <a:off x="1902230" y="3078218"/>
            <a:ext cx="2237684" cy="80520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ne">
            <a:extLst>
              <a:ext uri="{FF2B5EF4-FFF2-40B4-BE49-F238E27FC236}">
                <a16:creationId xmlns:a16="http://schemas.microsoft.com/office/drawing/2014/main" id="{81B7A1A5-D640-4C5D-A5D9-76E9F19ADDFC}"/>
              </a:ext>
            </a:extLst>
          </p:cNvPr>
          <p:cNvSpPr/>
          <p:nvPr userDrawn="1"/>
        </p:nvSpPr>
        <p:spPr>
          <a:xfrm rot="4355878" flipH="1">
            <a:off x="8653339" y="3140542"/>
            <a:ext cx="1893975" cy="802484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hree">
            <a:extLst>
              <a:ext uri="{FF2B5EF4-FFF2-40B4-BE49-F238E27FC236}">
                <a16:creationId xmlns:a16="http://schemas.microsoft.com/office/drawing/2014/main" id="{EA10BBBE-5741-4BBD-D6F4-730060D7DAE2}"/>
              </a:ext>
            </a:extLst>
          </p:cNvPr>
          <p:cNvSpPr/>
          <p:nvPr userDrawn="1"/>
        </p:nvSpPr>
        <p:spPr>
          <a:xfrm rot="9887211" flipH="1">
            <a:off x="-1949113" y="1260213"/>
            <a:ext cx="2536781" cy="665991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69F7896A-584E-6F1B-AD4A-64F291A33E4F}"/>
              </a:ext>
            </a:extLst>
          </p:cNvPr>
          <p:cNvPicPr>
            <a:picLocks noChangeAspect="1"/>
          </p:cNvPicPr>
          <p:nvPr userDrawn="1"/>
        </p:nvPicPr>
        <p:blipFill>
          <a:blip r:embed="rId2"/>
          <a:stretch>
            <a:fillRect/>
          </a:stretch>
        </p:blipFill>
        <p:spPr>
          <a:xfrm>
            <a:off x="859127" y="814587"/>
            <a:ext cx="1822862" cy="1816765"/>
          </a:xfrm>
          <a:prstGeom prst="rect">
            <a:avLst/>
          </a:prstGeom>
        </p:spPr>
      </p:pic>
      <p:pic>
        <p:nvPicPr>
          <p:cNvPr id="19" name="Picture 18">
            <a:extLst>
              <a:ext uri="{FF2B5EF4-FFF2-40B4-BE49-F238E27FC236}">
                <a16:creationId xmlns:a16="http://schemas.microsoft.com/office/drawing/2014/main" id="{6A8207A9-4DE4-A692-8AC8-8C62363EF129}"/>
              </a:ext>
            </a:extLst>
          </p:cNvPr>
          <p:cNvPicPr>
            <a:picLocks noChangeAspect="1"/>
          </p:cNvPicPr>
          <p:nvPr userDrawn="1"/>
        </p:nvPicPr>
        <p:blipFill>
          <a:blip r:embed="rId3"/>
          <a:stretch>
            <a:fillRect/>
          </a:stretch>
        </p:blipFill>
        <p:spPr>
          <a:xfrm>
            <a:off x="3297601" y="816325"/>
            <a:ext cx="1822862" cy="1816765"/>
          </a:xfrm>
          <a:prstGeom prst="rect">
            <a:avLst/>
          </a:prstGeom>
        </p:spPr>
      </p:pic>
      <p:pic>
        <p:nvPicPr>
          <p:cNvPr id="20" name="Picture 19">
            <a:extLst>
              <a:ext uri="{FF2B5EF4-FFF2-40B4-BE49-F238E27FC236}">
                <a16:creationId xmlns:a16="http://schemas.microsoft.com/office/drawing/2014/main" id="{F30BB5E6-EE1E-CC15-7B03-F59E605FC8C3}"/>
              </a:ext>
            </a:extLst>
          </p:cNvPr>
          <p:cNvPicPr>
            <a:picLocks noChangeAspect="1"/>
          </p:cNvPicPr>
          <p:nvPr userDrawn="1"/>
        </p:nvPicPr>
        <p:blipFill>
          <a:blip r:embed="rId4"/>
          <a:stretch>
            <a:fillRect/>
          </a:stretch>
        </p:blipFill>
        <p:spPr>
          <a:xfrm>
            <a:off x="5603444" y="814587"/>
            <a:ext cx="1822862" cy="1816765"/>
          </a:xfrm>
          <a:prstGeom prst="rect">
            <a:avLst/>
          </a:prstGeom>
        </p:spPr>
      </p:pic>
      <p:pic>
        <p:nvPicPr>
          <p:cNvPr id="21" name="Picture 20">
            <a:extLst>
              <a:ext uri="{FF2B5EF4-FFF2-40B4-BE49-F238E27FC236}">
                <a16:creationId xmlns:a16="http://schemas.microsoft.com/office/drawing/2014/main" id="{1162FCD9-8021-5B16-5DF0-E50DF466FA50}"/>
              </a:ext>
            </a:extLst>
          </p:cNvPr>
          <p:cNvPicPr>
            <a:picLocks noChangeAspect="1"/>
          </p:cNvPicPr>
          <p:nvPr userDrawn="1"/>
        </p:nvPicPr>
        <p:blipFill>
          <a:blip r:embed="rId5"/>
          <a:stretch>
            <a:fillRect/>
          </a:stretch>
        </p:blipFill>
        <p:spPr>
          <a:xfrm>
            <a:off x="7909287" y="824410"/>
            <a:ext cx="1822862" cy="1816765"/>
          </a:xfrm>
          <a:prstGeom prst="rect">
            <a:avLst/>
          </a:prstGeom>
        </p:spPr>
      </p:pic>
      <p:pic>
        <p:nvPicPr>
          <p:cNvPr id="22" name="Picture 21">
            <a:extLst>
              <a:ext uri="{FF2B5EF4-FFF2-40B4-BE49-F238E27FC236}">
                <a16:creationId xmlns:a16="http://schemas.microsoft.com/office/drawing/2014/main" id="{0A4ACE0E-EAF4-DC9A-A3AA-5EF817AE7A0A}"/>
              </a:ext>
            </a:extLst>
          </p:cNvPr>
          <p:cNvPicPr>
            <a:picLocks noChangeAspect="1"/>
          </p:cNvPicPr>
          <p:nvPr userDrawn="1"/>
        </p:nvPicPr>
        <p:blipFill>
          <a:blip r:embed="rId6"/>
          <a:stretch>
            <a:fillRect/>
          </a:stretch>
        </p:blipFill>
        <p:spPr>
          <a:xfrm>
            <a:off x="2032246" y="3231145"/>
            <a:ext cx="1822862" cy="1822862"/>
          </a:xfrm>
          <a:prstGeom prst="rect">
            <a:avLst/>
          </a:prstGeom>
        </p:spPr>
      </p:pic>
      <p:pic>
        <p:nvPicPr>
          <p:cNvPr id="23" name="Picture 22">
            <a:extLst>
              <a:ext uri="{FF2B5EF4-FFF2-40B4-BE49-F238E27FC236}">
                <a16:creationId xmlns:a16="http://schemas.microsoft.com/office/drawing/2014/main" id="{3302A31C-29AE-A0C9-1D14-77A2CD4F39EC}"/>
              </a:ext>
            </a:extLst>
          </p:cNvPr>
          <p:cNvPicPr>
            <a:picLocks noChangeAspect="1"/>
          </p:cNvPicPr>
          <p:nvPr userDrawn="1"/>
        </p:nvPicPr>
        <p:blipFill>
          <a:blip r:embed="rId7"/>
          <a:stretch>
            <a:fillRect/>
          </a:stretch>
        </p:blipFill>
        <p:spPr>
          <a:xfrm>
            <a:off x="4379715" y="3301215"/>
            <a:ext cx="1822862" cy="1822862"/>
          </a:xfrm>
          <a:prstGeom prst="rect">
            <a:avLst/>
          </a:prstGeom>
        </p:spPr>
      </p:pic>
      <p:pic>
        <p:nvPicPr>
          <p:cNvPr id="24" name="Picture 23">
            <a:extLst>
              <a:ext uri="{FF2B5EF4-FFF2-40B4-BE49-F238E27FC236}">
                <a16:creationId xmlns:a16="http://schemas.microsoft.com/office/drawing/2014/main" id="{C65314E1-06E3-B00A-CC3D-6B92F2395033}"/>
              </a:ext>
            </a:extLst>
          </p:cNvPr>
          <p:cNvPicPr>
            <a:picLocks noChangeAspect="1"/>
          </p:cNvPicPr>
          <p:nvPr userDrawn="1"/>
        </p:nvPicPr>
        <p:blipFill>
          <a:blip r:embed="rId8"/>
          <a:stretch>
            <a:fillRect/>
          </a:stretch>
        </p:blipFill>
        <p:spPr>
          <a:xfrm>
            <a:off x="6670546" y="3373272"/>
            <a:ext cx="1822862" cy="1822862"/>
          </a:xfrm>
          <a:prstGeom prst="rect">
            <a:avLst/>
          </a:prstGeom>
        </p:spPr>
      </p:pic>
      <p:pic>
        <p:nvPicPr>
          <p:cNvPr id="25" name="Picture 24">
            <a:extLst>
              <a:ext uri="{FF2B5EF4-FFF2-40B4-BE49-F238E27FC236}">
                <a16:creationId xmlns:a16="http://schemas.microsoft.com/office/drawing/2014/main" id="{B3B51295-C3AB-CD73-C59C-E2DD2B953962}"/>
              </a:ext>
            </a:extLst>
          </p:cNvPr>
          <p:cNvPicPr>
            <a:picLocks noChangeAspect="1"/>
          </p:cNvPicPr>
          <p:nvPr userDrawn="1"/>
        </p:nvPicPr>
        <p:blipFill>
          <a:blip r:embed="rId9"/>
          <a:stretch>
            <a:fillRect/>
          </a:stretch>
        </p:blipFill>
        <p:spPr>
          <a:xfrm>
            <a:off x="9093736" y="3369872"/>
            <a:ext cx="1822862" cy="1822862"/>
          </a:xfrm>
          <a:prstGeom prst="rect">
            <a:avLst/>
          </a:prstGeom>
        </p:spPr>
      </p:pic>
      <p:sp>
        <p:nvSpPr>
          <p:cNvPr id="26" name="TextBox 25">
            <a:extLst>
              <a:ext uri="{FF2B5EF4-FFF2-40B4-BE49-F238E27FC236}">
                <a16:creationId xmlns:a16="http://schemas.microsoft.com/office/drawing/2014/main" id="{ACABF053-4DA8-BA77-A316-F01656F66623}"/>
              </a:ext>
            </a:extLst>
          </p:cNvPr>
          <p:cNvSpPr txBox="1"/>
          <p:nvPr userDrawn="1"/>
        </p:nvSpPr>
        <p:spPr>
          <a:xfrm>
            <a:off x="647708" y="2734071"/>
            <a:ext cx="2164228" cy="276999"/>
          </a:xfrm>
          <a:prstGeom prst="rect">
            <a:avLst/>
          </a:prstGeom>
          <a:noFill/>
        </p:spPr>
        <p:txBody>
          <a:bodyPr wrap="square" rtlCol="0">
            <a:spAutoFit/>
          </a:bodyPr>
          <a:lstStyle/>
          <a:p>
            <a:pPr algn="ctr"/>
            <a:r>
              <a:rPr lang="en-US" sz="1200"/>
              <a:t>Obstetric Hemorrhage</a:t>
            </a:r>
          </a:p>
        </p:txBody>
      </p:sp>
      <p:sp>
        <p:nvSpPr>
          <p:cNvPr id="27" name="TextBox 26">
            <a:extLst>
              <a:ext uri="{FF2B5EF4-FFF2-40B4-BE49-F238E27FC236}">
                <a16:creationId xmlns:a16="http://schemas.microsoft.com/office/drawing/2014/main" id="{BB2E364D-E46F-6873-C6BE-546A25758445}"/>
              </a:ext>
            </a:extLst>
          </p:cNvPr>
          <p:cNvSpPr txBox="1"/>
          <p:nvPr userDrawn="1"/>
        </p:nvSpPr>
        <p:spPr>
          <a:xfrm>
            <a:off x="3126918" y="2666761"/>
            <a:ext cx="2164228" cy="461665"/>
          </a:xfrm>
          <a:prstGeom prst="rect">
            <a:avLst/>
          </a:prstGeom>
          <a:noFill/>
        </p:spPr>
        <p:txBody>
          <a:bodyPr wrap="square" rtlCol="0">
            <a:spAutoFit/>
          </a:bodyPr>
          <a:lstStyle/>
          <a:p>
            <a:pPr algn="ctr"/>
            <a:r>
              <a:rPr lang="en-US" sz="1200"/>
              <a:t>Severe Hypertension in Pregnancy </a:t>
            </a:r>
          </a:p>
        </p:txBody>
      </p:sp>
      <p:sp>
        <p:nvSpPr>
          <p:cNvPr id="28" name="TextBox 27">
            <a:extLst>
              <a:ext uri="{FF2B5EF4-FFF2-40B4-BE49-F238E27FC236}">
                <a16:creationId xmlns:a16="http://schemas.microsoft.com/office/drawing/2014/main" id="{9B4ECD21-CDAE-2818-D2AF-B38BFF62016C}"/>
              </a:ext>
            </a:extLst>
          </p:cNvPr>
          <p:cNvSpPr txBox="1"/>
          <p:nvPr userDrawn="1"/>
        </p:nvSpPr>
        <p:spPr>
          <a:xfrm>
            <a:off x="5417749" y="2646928"/>
            <a:ext cx="2164228" cy="461665"/>
          </a:xfrm>
          <a:prstGeom prst="rect">
            <a:avLst/>
          </a:prstGeom>
          <a:noFill/>
        </p:spPr>
        <p:txBody>
          <a:bodyPr wrap="square" rtlCol="0">
            <a:spAutoFit/>
          </a:bodyPr>
          <a:lstStyle/>
          <a:p>
            <a:pPr algn="ctr"/>
            <a:r>
              <a:rPr lang="en-US" sz="1200"/>
              <a:t>Safe Reduction of Primary Cesarean</a:t>
            </a:r>
          </a:p>
        </p:txBody>
      </p:sp>
      <p:sp>
        <p:nvSpPr>
          <p:cNvPr id="29" name="TextBox 28">
            <a:extLst>
              <a:ext uri="{FF2B5EF4-FFF2-40B4-BE49-F238E27FC236}">
                <a16:creationId xmlns:a16="http://schemas.microsoft.com/office/drawing/2014/main" id="{A1516A95-64E5-D01E-BC6E-BCD35C92DE20}"/>
              </a:ext>
            </a:extLst>
          </p:cNvPr>
          <p:cNvSpPr txBox="1"/>
          <p:nvPr userDrawn="1"/>
        </p:nvSpPr>
        <p:spPr>
          <a:xfrm>
            <a:off x="7760866" y="2643612"/>
            <a:ext cx="2164228" cy="646331"/>
          </a:xfrm>
          <a:prstGeom prst="rect">
            <a:avLst/>
          </a:prstGeom>
          <a:noFill/>
        </p:spPr>
        <p:txBody>
          <a:bodyPr wrap="square" rtlCol="0">
            <a:spAutoFit/>
          </a:bodyPr>
          <a:lstStyle/>
          <a:p>
            <a:pPr algn="ctr"/>
            <a:r>
              <a:rPr lang="en-US" sz="1200"/>
              <a:t>Care of Pregnant and Postpartum People with Substance Use Disorder</a:t>
            </a:r>
          </a:p>
        </p:txBody>
      </p:sp>
      <p:sp>
        <p:nvSpPr>
          <p:cNvPr id="30" name="TextBox 29">
            <a:extLst>
              <a:ext uri="{FF2B5EF4-FFF2-40B4-BE49-F238E27FC236}">
                <a16:creationId xmlns:a16="http://schemas.microsoft.com/office/drawing/2014/main" id="{B1F0D71B-310A-04DA-10C7-D0B985FED8E6}"/>
              </a:ext>
            </a:extLst>
          </p:cNvPr>
          <p:cNvSpPr txBox="1"/>
          <p:nvPr userDrawn="1"/>
        </p:nvSpPr>
        <p:spPr>
          <a:xfrm>
            <a:off x="1861563" y="5049305"/>
            <a:ext cx="2164228" cy="461665"/>
          </a:xfrm>
          <a:prstGeom prst="rect">
            <a:avLst/>
          </a:prstGeom>
          <a:noFill/>
        </p:spPr>
        <p:txBody>
          <a:bodyPr wrap="square" rtlCol="0">
            <a:spAutoFit/>
          </a:bodyPr>
          <a:lstStyle/>
          <a:p>
            <a:pPr algn="ctr"/>
            <a:r>
              <a:rPr lang="en-US" sz="1200"/>
              <a:t>Perinatal Mental Health Conditions </a:t>
            </a:r>
          </a:p>
        </p:txBody>
      </p:sp>
      <p:sp>
        <p:nvSpPr>
          <p:cNvPr id="31" name="TextBox 30">
            <a:extLst>
              <a:ext uri="{FF2B5EF4-FFF2-40B4-BE49-F238E27FC236}">
                <a16:creationId xmlns:a16="http://schemas.microsoft.com/office/drawing/2014/main" id="{970FFE72-735B-DE03-0D34-C7D181E4CD0F}"/>
              </a:ext>
            </a:extLst>
          </p:cNvPr>
          <p:cNvSpPr txBox="1"/>
          <p:nvPr userDrawn="1"/>
        </p:nvSpPr>
        <p:spPr>
          <a:xfrm>
            <a:off x="4142853" y="5112132"/>
            <a:ext cx="2164228" cy="461665"/>
          </a:xfrm>
          <a:prstGeom prst="rect">
            <a:avLst/>
          </a:prstGeom>
          <a:noFill/>
        </p:spPr>
        <p:txBody>
          <a:bodyPr wrap="square" rtlCol="0">
            <a:spAutoFit/>
          </a:bodyPr>
          <a:lstStyle/>
          <a:p>
            <a:pPr algn="ctr"/>
            <a:r>
              <a:rPr lang="en-US" sz="1200"/>
              <a:t>Postpartum Discharge Transition </a:t>
            </a:r>
          </a:p>
        </p:txBody>
      </p:sp>
      <p:sp>
        <p:nvSpPr>
          <p:cNvPr id="32" name="TextBox 31">
            <a:extLst>
              <a:ext uri="{FF2B5EF4-FFF2-40B4-BE49-F238E27FC236}">
                <a16:creationId xmlns:a16="http://schemas.microsoft.com/office/drawing/2014/main" id="{A1B11759-3E16-97DB-11BC-7439D88A60B5}"/>
              </a:ext>
            </a:extLst>
          </p:cNvPr>
          <p:cNvSpPr txBox="1"/>
          <p:nvPr userDrawn="1"/>
        </p:nvSpPr>
        <p:spPr>
          <a:xfrm>
            <a:off x="6556501" y="5112131"/>
            <a:ext cx="2164228" cy="461665"/>
          </a:xfrm>
          <a:prstGeom prst="rect">
            <a:avLst/>
          </a:prstGeom>
          <a:noFill/>
        </p:spPr>
        <p:txBody>
          <a:bodyPr wrap="square" rtlCol="0">
            <a:spAutoFit/>
          </a:bodyPr>
          <a:lstStyle/>
          <a:p>
            <a:pPr algn="ctr"/>
            <a:r>
              <a:rPr lang="en-US" sz="1200"/>
              <a:t>Cardiac Conditions in Obstetric Care</a:t>
            </a:r>
          </a:p>
        </p:txBody>
      </p:sp>
      <p:sp>
        <p:nvSpPr>
          <p:cNvPr id="33" name="TextBox 32">
            <a:extLst>
              <a:ext uri="{FF2B5EF4-FFF2-40B4-BE49-F238E27FC236}">
                <a16:creationId xmlns:a16="http://schemas.microsoft.com/office/drawing/2014/main" id="{E9775184-B0F2-625D-D189-77ABDCE365CD}"/>
              </a:ext>
            </a:extLst>
          </p:cNvPr>
          <p:cNvSpPr txBox="1"/>
          <p:nvPr userDrawn="1"/>
        </p:nvSpPr>
        <p:spPr>
          <a:xfrm>
            <a:off x="8923053" y="5196030"/>
            <a:ext cx="2164228" cy="276999"/>
          </a:xfrm>
          <a:prstGeom prst="rect">
            <a:avLst/>
          </a:prstGeom>
          <a:noFill/>
        </p:spPr>
        <p:txBody>
          <a:bodyPr wrap="square" rtlCol="0">
            <a:spAutoFit/>
          </a:bodyPr>
          <a:lstStyle/>
          <a:p>
            <a:pPr algn="ctr"/>
            <a:r>
              <a:rPr lang="en-US" sz="1200"/>
              <a:t>Sepsis in Obstetric Care</a:t>
            </a:r>
          </a:p>
        </p:txBody>
      </p:sp>
    </p:spTree>
    <p:extLst>
      <p:ext uri="{BB962C8B-B14F-4D97-AF65-F5344CB8AC3E}">
        <p14:creationId xmlns:p14="http://schemas.microsoft.com/office/powerpoint/2010/main" val="13296346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7_Blank">
    <p:spTree>
      <p:nvGrpSpPr>
        <p:cNvPr id="1" name=""/>
        <p:cNvGrpSpPr/>
        <p:nvPr/>
      </p:nvGrpSpPr>
      <p:grpSpPr>
        <a:xfrm>
          <a:off x="0" y="0"/>
          <a:ext cx="0" cy="0"/>
          <a:chOff x="0" y="0"/>
          <a:chExt cx="0" cy="0"/>
        </a:xfrm>
      </p:grpSpPr>
      <p:sp>
        <p:nvSpPr>
          <p:cNvPr id="3" name="!!One">
            <a:extLst>
              <a:ext uri="{FF2B5EF4-FFF2-40B4-BE49-F238E27FC236}">
                <a16:creationId xmlns:a16="http://schemas.microsoft.com/office/drawing/2014/main" id="{E35B8AFA-CDFC-CA60-1393-4DCA0CC216BB}"/>
              </a:ext>
            </a:extLst>
          </p:cNvPr>
          <p:cNvSpPr/>
          <p:nvPr userDrawn="1"/>
        </p:nvSpPr>
        <p:spPr>
          <a:xfrm rot="4583219" flipH="1">
            <a:off x="7673852" y="2521778"/>
            <a:ext cx="2239465" cy="9858275"/>
          </a:xfrm>
          <a:prstGeom prst="rect">
            <a:avLst/>
          </a:prstGeom>
          <a:solidFill>
            <a:srgbClr val="CE0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hree">
            <a:extLst>
              <a:ext uri="{FF2B5EF4-FFF2-40B4-BE49-F238E27FC236}">
                <a16:creationId xmlns:a16="http://schemas.microsoft.com/office/drawing/2014/main" id="{74557994-C13B-E083-65EE-F137AF5C368F}"/>
              </a:ext>
            </a:extLst>
          </p:cNvPr>
          <p:cNvSpPr/>
          <p:nvPr userDrawn="1"/>
        </p:nvSpPr>
        <p:spPr>
          <a:xfrm rot="9256399" flipH="1">
            <a:off x="-1255822" y="1872547"/>
            <a:ext cx="2536781" cy="665991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wo">
            <a:extLst>
              <a:ext uri="{FF2B5EF4-FFF2-40B4-BE49-F238E27FC236}">
                <a16:creationId xmlns:a16="http://schemas.microsoft.com/office/drawing/2014/main" id="{860A0487-9A24-8F92-776F-C4FE5D155AAF}"/>
              </a:ext>
            </a:extLst>
          </p:cNvPr>
          <p:cNvSpPr/>
          <p:nvPr userDrawn="1"/>
        </p:nvSpPr>
        <p:spPr>
          <a:xfrm rot="16979946">
            <a:off x="1117404" y="3527360"/>
            <a:ext cx="2966578" cy="80520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2087B156-B91B-A120-1146-CC33D47CC727}"/>
              </a:ext>
            </a:extLst>
          </p:cNvPr>
          <p:cNvSpPr>
            <a:spLocks noGrp="1"/>
          </p:cNvSpPr>
          <p:nvPr>
            <p:ph type="title"/>
          </p:nvPr>
        </p:nvSpPr>
        <p:spPr>
          <a:xfrm>
            <a:off x="838200" y="406618"/>
            <a:ext cx="10515600" cy="1325563"/>
          </a:xfrm>
        </p:spPr>
        <p:txBody>
          <a:bodyPr/>
          <a:lstStyle>
            <a:lvl1pPr>
              <a:defRPr>
                <a:solidFill>
                  <a:schemeClr val="tx1"/>
                </a:solidFill>
              </a:defRPr>
            </a:lvl1pPr>
          </a:lstStyle>
          <a:p>
            <a:endParaRPr lang="en-US"/>
          </a:p>
        </p:txBody>
      </p:sp>
      <p:sp>
        <p:nvSpPr>
          <p:cNvPr id="6" name="Content Placeholder 4">
            <a:extLst>
              <a:ext uri="{FF2B5EF4-FFF2-40B4-BE49-F238E27FC236}">
                <a16:creationId xmlns:a16="http://schemas.microsoft.com/office/drawing/2014/main" id="{C7074D43-599A-CC24-C4E5-FCB36A85E675}"/>
              </a:ext>
            </a:extLst>
          </p:cNvPr>
          <p:cNvSpPr>
            <a:spLocks noGrp="1"/>
          </p:cNvSpPr>
          <p:nvPr>
            <p:ph idx="1"/>
          </p:nvPr>
        </p:nvSpPr>
        <p:spPr>
          <a:xfrm>
            <a:off x="838200" y="1825625"/>
            <a:ext cx="10515600" cy="4351338"/>
          </a:xfrm>
        </p:spPr>
        <p:txBody>
          <a:bodyPr vert="horz" lIns="91440" tIns="45720" rIns="91440" bIns="45720" rtlCol="0" anchor="t">
            <a:normAutofit/>
          </a:bodyPr>
          <a:lstStyle>
            <a:lvl1pPr marL="0" indent="0">
              <a:buNone/>
              <a:defRPr/>
            </a:lvl1pPr>
          </a:lstStyle>
          <a:p>
            <a:pPr indent="-365760">
              <a:lnSpc>
                <a:spcPct val="100000"/>
              </a:lnSpc>
              <a:spcAft>
                <a:spcPts val="1000"/>
              </a:spcAft>
            </a:pPr>
            <a:endParaRPr lang="en-US" sz="3600">
              <a:ea typeface="Open Sans"/>
              <a:cs typeface="Open Sans"/>
            </a:endParaRPr>
          </a:p>
        </p:txBody>
      </p:sp>
      <p:pic>
        <p:nvPicPr>
          <p:cNvPr id="7" name="Picture 6" descr="A colorful circle with a black and white circle with a black cross in the center&#10;&#10;Description automatically generated">
            <a:extLst>
              <a:ext uri="{FF2B5EF4-FFF2-40B4-BE49-F238E27FC236}">
                <a16:creationId xmlns:a16="http://schemas.microsoft.com/office/drawing/2014/main" id="{51A8C9DB-234B-4731-C99B-09AA00B3A308}"/>
              </a:ext>
            </a:extLst>
          </p:cNvPr>
          <p:cNvPicPr>
            <a:picLocks noChangeAspect="1"/>
          </p:cNvPicPr>
          <p:nvPr userDrawn="1"/>
        </p:nvPicPr>
        <p:blipFill>
          <a:blip r:embed="rId2"/>
          <a:stretch>
            <a:fillRect/>
          </a:stretch>
        </p:blipFill>
        <p:spPr>
          <a:xfrm rot="900000">
            <a:off x="3448666" y="590462"/>
            <a:ext cx="917912" cy="917912"/>
          </a:xfrm>
          <a:prstGeom prst="rect">
            <a:avLst/>
          </a:prstGeom>
        </p:spPr>
      </p:pic>
      <p:pic>
        <p:nvPicPr>
          <p:cNvPr id="8" name="Picture 7" descr="A circular logo with colorful circles&#10;&#10;Description automatically generated">
            <a:extLst>
              <a:ext uri="{FF2B5EF4-FFF2-40B4-BE49-F238E27FC236}">
                <a16:creationId xmlns:a16="http://schemas.microsoft.com/office/drawing/2014/main" id="{F17B888A-CBF8-13B9-49C7-4B33E12954CF}"/>
              </a:ext>
            </a:extLst>
          </p:cNvPr>
          <p:cNvPicPr>
            <a:picLocks noChangeAspect="1"/>
          </p:cNvPicPr>
          <p:nvPr userDrawn="1"/>
        </p:nvPicPr>
        <p:blipFill>
          <a:blip r:embed="rId3"/>
          <a:stretch>
            <a:fillRect/>
          </a:stretch>
        </p:blipFill>
        <p:spPr>
          <a:xfrm rot="900000">
            <a:off x="4524127" y="590462"/>
            <a:ext cx="917912" cy="917912"/>
          </a:xfrm>
          <a:prstGeom prst="rect">
            <a:avLst/>
          </a:prstGeom>
        </p:spPr>
      </p:pic>
      <p:pic>
        <p:nvPicPr>
          <p:cNvPr id="9" name="Picture 8" descr="A colorful circle with a graph and arrow&#10;&#10;Description automatically generated">
            <a:extLst>
              <a:ext uri="{FF2B5EF4-FFF2-40B4-BE49-F238E27FC236}">
                <a16:creationId xmlns:a16="http://schemas.microsoft.com/office/drawing/2014/main" id="{3DE61377-7F71-CBA2-4C31-5957EADBF8ED}"/>
              </a:ext>
            </a:extLst>
          </p:cNvPr>
          <p:cNvPicPr>
            <a:picLocks noChangeAspect="1"/>
          </p:cNvPicPr>
          <p:nvPr userDrawn="1"/>
        </p:nvPicPr>
        <p:blipFill>
          <a:blip r:embed="rId4"/>
          <a:stretch>
            <a:fillRect/>
          </a:stretch>
        </p:blipFill>
        <p:spPr>
          <a:xfrm rot="900000">
            <a:off x="5610474" y="595905"/>
            <a:ext cx="907026" cy="907026"/>
          </a:xfrm>
          <a:prstGeom prst="rect">
            <a:avLst/>
          </a:prstGeom>
        </p:spPr>
      </p:pic>
      <p:pic>
        <p:nvPicPr>
          <p:cNvPr id="10" name="Picture 9" descr="A circular logo with a baby in it&#10;&#10;Description automatically generated">
            <a:extLst>
              <a:ext uri="{FF2B5EF4-FFF2-40B4-BE49-F238E27FC236}">
                <a16:creationId xmlns:a16="http://schemas.microsoft.com/office/drawing/2014/main" id="{20E9C369-EDFA-C5C7-82AE-A740E58B7CBC}"/>
              </a:ext>
            </a:extLst>
          </p:cNvPr>
          <p:cNvPicPr>
            <a:picLocks noChangeAspect="1"/>
          </p:cNvPicPr>
          <p:nvPr userDrawn="1"/>
        </p:nvPicPr>
        <p:blipFill>
          <a:blip r:embed="rId5"/>
          <a:stretch>
            <a:fillRect/>
          </a:stretch>
        </p:blipFill>
        <p:spPr>
          <a:xfrm rot="900000">
            <a:off x="6696821" y="595905"/>
            <a:ext cx="907026" cy="907026"/>
          </a:xfrm>
          <a:prstGeom prst="rect">
            <a:avLst/>
          </a:prstGeom>
        </p:spPr>
      </p:pic>
      <p:pic>
        <p:nvPicPr>
          <p:cNvPr id="11" name="Picture 10" descr="A colorful circle with a brain in it&#10;&#10;Description automatically generated">
            <a:extLst>
              <a:ext uri="{FF2B5EF4-FFF2-40B4-BE49-F238E27FC236}">
                <a16:creationId xmlns:a16="http://schemas.microsoft.com/office/drawing/2014/main" id="{C2373C9F-000E-0DC3-A3F0-A6866D88FC61}"/>
              </a:ext>
            </a:extLst>
          </p:cNvPr>
          <p:cNvPicPr>
            <a:picLocks noChangeAspect="1"/>
          </p:cNvPicPr>
          <p:nvPr userDrawn="1"/>
        </p:nvPicPr>
        <p:blipFill>
          <a:blip r:embed="rId6"/>
          <a:stretch>
            <a:fillRect/>
          </a:stretch>
        </p:blipFill>
        <p:spPr>
          <a:xfrm rot="900000">
            <a:off x="7821911" y="595905"/>
            <a:ext cx="917912" cy="917912"/>
          </a:xfrm>
          <a:prstGeom prst="rect">
            <a:avLst/>
          </a:prstGeom>
        </p:spPr>
      </p:pic>
      <p:pic>
        <p:nvPicPr>
          <p:cNvPr id="12" name="Picture 11" descr="A circular logo with arrows&#10;&#10;Description automatically generated">
            <a:extLst>
              <a:ext uri="{FF2B5EF4-FFF2-40B4-BE49-F238E27FC236}">
                <a16:creationId xmlns:a16="http://schemas.microsoft.com/office/drawing/2014/main" id="{3783DBBB-F640-A550-BFD0-776E94FA72E1}"/>
              </a:ext>
            </a:extLst>
          </p:cNvPr>
          <p:cNvPicPr>
            <a:picLocks noChangeAspect="1"/>
          </p:cNvPicPr>
          <p:nvPr userDrawn="1"/>
        </p:nvPicPr>
        <p:blipFill>
          <a:blip r:embed="rId7"/>
          <a:stretch>
            <a:fillRect/>
          </a:stretch>
        </p:blipFill>
        <p:spPr>
          <a:xfrm rot="900000">
            <a:off x="8900652" y="595905"/>
            <a:ext cx="917912" cy="917912"/>
          </a:xfrm>
          <a:prstGeom prst="rect">
            <a:avLst/>
          </a:prstGeom>
        </p:spPr>
      </p:pic>
      <p:pic>
        <p:nvPicPr>
          <p:cNvPr id="13" name="Picture 12" descr="A circular logo with a heart and a pulse line&#10;&#10;Description automatically generated">
            <a:extLst>
              <a:ext uri="{FF2B5EF4-FFF2-40B4-BE49-F238E27FC236}">
                <a16:creationId xmlns:a16="http://schemas.microsoft.com/office/drawing/2014/main" id="{16679385-6E88-BAD8-7223-332C103039EE}"/>
              </a:ext>
            </a:extLst>
          </p:cNvPr>
          <p:cNvPicPr>
            <a:picLocks noChangeAspect="1"/>
          </p:cNvPicPr>
          <p:nvPr userDrawn="1"/>
        </p:nvPicPr>
        <p:blipFill>
          <a:blip r:embed="rId8"/>
          <a:stretch>
            <a:fillRect/>
          </a:stretch>
        </p:blipFill>
        <p:spPr>
          <a:xfrm rot="900000">
            <a:off x="9968505" y="617676"/>
            <a:ext cx="917912" cy="917912"/>
          </a:xfrm>
          <a:prstGeom prst="rect">
            <a:avLst/>
          </a:prstGeom>
        </p:spPr>
      </p:pic>
      <p:pic>
        <p:nvPicPr>
          <p:cNvPr id="14" name="Picture 13" descr="A colorful circle with arrows&#10;&#10;Description automatically generated">
            <a:extLst>
              <a:ext uri="{FF2B5EF4-FFF2-40B4-BE49-F238E27FC236}">
                <a16:creationId xmlns:a16="http://schemas.microsoft.com/office/drawing/2014/main" id="{4E13D5E9-E126-2800-DA97-79080E0F0ABA}"/>
              </a:ext>
            </a:extLst>
          </p:cNvPr>
          <p:cNvPicPr>
            <a:picLocks noChangeAspect="1"/>
          </p:cNvPicPr>
          <p:nvPr userDrawn="1"/>
        </p:nvPicPr>
        <p:blipFill>
          <a:blip r:embed="rId9"/>
          <a:stretch>
            <a:fillRect/>
          </a:stretch>
        </p:blipFill>
        <p:spPr>
          <a:xfrm rot="900000">
            <a:off x="11079901" y="595905"/>
            <a:ext cx="917912" cy="917912"/>
          </a:xfrm>
          <a:prstGeom prst="rect">
            <a:avLst/>
          </a:prstGeom>
        </p:spPr>
      </p:pic>
    </p:spTree>
    <p:extLst>
      <p:ext uri="{BB962C8B-B14F-4D97-AF65-F5344CB8AC3E}">
        <p14:creationId xmlns:p14="http://schemas.microsoft.com/office/powerpoint/2010/main" val="40638668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3_Blank">
    <p:spTree>
      <p:nvGrpSpPr>
        <p:cNvPr id="1" name=""/>
        <p:cNvGrpSpPr/>
        <p:nvPr/>
      </p:nvGrpSpPr>
      <p:grpSpPr>
        <a:xfrm>
          <a:off x="0" y="0"/>
          <a:ext cx="0" cy="0"/>
          <a:chOff x="0" y="0"/>
          <a:chExt cx="0" cy="0"/>
        </a:xfrm>
      </p:grpSpPr>
      <p:sp>
        <p:nvSpPr>
          <p:cNvPr id="5" name="!!Two">
            <a:extLst>
              <a:ext uri="{FF2B5EF4-FFF2-40B4-BE49-F238E27FC236}">
                <a16:creationId xmlns:a16="http://schemas.microsoft.com/office/drawing/2014/main" id="{25FE69DA-F340-98BE-122F-01A894144346}"/>
              </a:ext>
            </a:extLst>
          </p:cNvPr>
          <p:cNvSpPr/>
          <p:nvPr userDrawn="1"/>
        </p:nvSpPr>
        <p:spPr>
          <a:xfrm rot="17161689">
            <a:off x="1902230" y="3078218"/>
            <a:ext cx="2237684" cy="80520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ne">
            <a:extLst>
              <a:ext uri="{FF2B5EF4-FFF2-40B4-BE49-F238E27FC236}">
                <a16:creationId xmlns:a16="http://schemas.microsoft.com/office/drawing/2014/main" id="{E107DFE5-E3AF-EE38-8564-7E557FBDF941}"/>
              </a:ext>
            </a:extLst>
          </p:cNvPr>
          <p:cNvSpPr/>
          <p:nvPr userDrawn="1"/>
        </p:nvSpPr>
        <p:spPr>
          <a:xfrm rot="4355878" flipH="1">
            <a:off x="8653339" y="3140542"/>
            <a:ext cx="1893975" cy="802484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hree">
            <a:extLst>
              <a:ext uri="{FF2B5EF4-FFF2-40B4-BE49-F238E27FC236}">
                <a16:creationId xmlns:a16="http://schemas.microsoft.com/office/drawing/2014/main" id="{8DF910B8-340B-3EBA-D6C6-31CCC24A8061}"/>
              </a:ext>
            </a:extLst>
          </p:cNvPr>
          <p:cNvSpPr/>
          <p:nvPr userDrawn="1"/>
        </p:nvSpPr>
        <p:spPr>
          <a:xfrm rot="9887211" flipH="1">
            <a:off x="-1949113" y="1260213"/>
            <a:ext cx="2536781" cy="665991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D01F4D3E-4A0E-0FF6-BC3B-0FB1C952CEB1}"/>
              </a:ext>
            </a:extLst>
          </p:cNvPr>
          <p:cNvPicPr>
            <a:picLocks noChangeAspect="1"/>
          </p:cNvPicPr>
          <p:nvPr userDrawn="1"/>
        </p:nvPicPr>
        <p:blipFill>
          <a:blip r:embed="rId2"/>
          <a:stretch>
            <a:fillRect/>
          </a:stretch>
        </p:blipFill>
        <p:spPr>
          <a:xfrm>
            <a:off x="8820624" y="2057281"/>
            <a:ext cx="2749534" cy="2743438"/>
          </a:xfrm>
          <a:prstGeom prst="rect">
            <a:avLst/>
          </a:prstGeom>
        </p:spPr>
      </p:pic>
      <p:sp>
        <p:nvSpPr>
          <p:cNvPr id="3" name="Title 1">
            <a:extLst>
              <a:ext uri="{FF2B5EF4-FFF2-40B4-BE49-F238E27FC236}">
                <a16:creationId xmlns:a16="http://schemas.microsoft.com/office/drawing/2014/main" id="{45510B2F-B2C0-0ADD-5228-6C09BA749440}"/>
              </a:ext>
            </a:extLst>
          </p:cNvPr>
          <p:cNvSpPr>
            <a:spLocks noGrp="1"/>
          </p:cNvSpPr>
          <p:nvPr>
            <p:ph type="title"/>
          </p:nvPr>
        </p:nvSpPr>
        <p:spPr>
          <a:xfrm>
            <a:off x="838200" y="365125"/>
            <a:ext cx="10515600" cy="1325563"/>
          </a:xfrm>
        </p:spPr>
        <p:txBody>
          <a:bodyPr/>
          <a:lstStyle>
            <a:lvl1pPr>
              <a:defRPr>
                <a:solidFill>
                  <a:schemeClr val="tx1"/>
                </a:solidFill>
              </a:defRPr>
            </a:lvl1pPr>
          </a:lstStyle>
          <a:p>
            <a:r>
              <a:rPr lang="en-US"/>
              <a:t>Click to edit Master title style</a:t>
            </a:r>
          </a:p>
        </p:txBody>
      </p:sp>
    </p:spTree>
    <p:extLst>
      <p:ext uri="{BB962C8B-B14F-4D97-AF65-F5344CB8AC3E}">
        <p14:creationId xmlns:p14="http://schemas.microsoft.com/office/powerpoint/2010/main" val="20559598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5" name="!!Two">
            <a:extLst>
              <a:ext uri="{FF2B5EF4-FFF2-40B4-BE49-F238E27FC236}">
                <a16:creationId xmlns:a16="http://schemas.microsoft.com/office/drawing/2014/main" id="{25FE69DA-F340-98BE-122F-01A894144346}"/>
              </a:ext>
            </a:extLst>
          </p:cNvPr>
          <p:cNvSpPr/>
          <p:nvPr userDrawn="1"/>
        </p:nvSpPr>
        <p:spPr>
          <a:xfrm rot="17161689">
            <a:off x="1902230" y="3078218"/>
            <a:ext cx="2237684" cy="80520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ne">
            <a:extLst>
              <a:ext uri="{FF2B5EF4-FFF2-40B4-BE49-F238E27FC236}">
                <a16:creationId xmlns:a16="http://schemas.microsoft.com/office/drawing/2014/main" id="{E107DFE5-E3AF-EE38-8564-7E557FBDF941}"/>
              </a:ext>
            </a:extLst>
          </p:cNvPr>
          <p:cNvSpPr/>
          <p:nvPr userDrawn="1"/>
        </p:nvSpPr>
        <p:spPr>
          <a:xfrm rot="4355878" flipH="1">
            <a:off x="8653339" y="3140542"/>
            <a:ext cx="1893975" cy="802484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hree">
            <a:extLst>
              <a:ext uri="{FF2B5EF4-FFF2-40B4-BE49-F238E27FC236}">
                <a16:creationId xmlns:a16="http://schemas.microsoft.com/office/drawing/2014/main" id="{8DF910B8-340B-3EBA-D6C6-31CCC24A8061}"/>
              </a:ext>
            </a:extLst>
          </p:cNvPr>
          <p:cNvSpPr/>
          <p:nvPr userDrawn="1"/>
        </p:nvSpPr>
        <p:spPr>
          <a:xfrm rot="9887211" flipH="1">
            <a:off x="-1949113" y="1260213"/>
            <a:ext cx="2536781" cy="665991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B8B15EF4-FCE2-CAB3-57D5-6DD513BBB431}"/>
              </a:ext>
            </a:extLst>
          </p:cNvPr>
          <p:cNvPicPr>
            <a:picLocks noChangeAspect="1"/>
          </p:cNvPicPr>
          <p:nvPr userDrawn="1"/>
        </p:nvPicPr>
        <p:blipFill>
          <a:blip r:embed="rId2"/>
          <a:stretch>
            <a:fillRect/>
          </a:stretch>
        </p:blipFill>
        <p:spPr>
          <a:xfrm>
            <a:off x="8646801" y="2057281"/>
            <a:ext cx="2743438" cy="2743438"/>
          </a:xfrm>
          <a:prstGeom prst="rect">
            <a:avLst/>
          </a:prstGeom>
        </p:spPr>
      </p:pic>
      <p:sp>
        <p:nvSpPr>
          <p:cNvPr id="3" name="Title 1">
            <a:extLst>
              <a:ext uri="{FF2B5EF4-FFF2-40B4-BE49-F238E27FC236}">
                <a16:creationId xmlns:a16="http://schemas.microsoft.com/office/drawing/2014/main" id="{C65E5A9A-F458-BEE9-EF58-5A5A70909C6A}"/>
              </a:ext>
            </a:extLst>
          </p:cNvPr>
          <p:cNvSpPr>
            <a:spLocks noGrp="1"/>
          </p:cNvSpPr>
          <p:nvPr>
            <p:ph type="title"/>
          </p:nvPr>
        </p:nvSpPr>
        <p:spPr>
          <a:xfrm>
            <a:off x="838200" y="365125"/>
            <a:ext cx="10515600" cy="1325563"/>
          </a:xfrm>
        </p:spPr>
        <p:txBody>
          <a:bodyPr/>
          <a:lstStyle>
            <a:lvl1pPr>
              <a:defRPr>
                <a:solidFill>
                  <a:schemeClr val="tx1"/>
                </a:solidFill>
              </a:defRPr>
            </a:lvl1pPr>
          </a:lstStyle>
          <a:p>
            <a:r>
              <a:rPr lang="en-US"/>
              <a:t>Click to edit Master title style</a:t>
            </a:r>
          </a:p>
        </p:txBody>
      </p:sp>
    </p:spTree>
    <p:extLst>
      <p:ext uri="{BB962C8B-B14F-4D97-AF65-F5344CB8AC3E}">
        <p14:creationId xmlns:p14="http://schemas.microsoft.com/office/powerpoint/2010/main" val="27550346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6_Blank">
    <p:spTree>
      <p:nvGrpSpPr>
        <p:cNvPr id="1" name=""/>
        <p:cNvGrpSpPr/>
        <p:nvPr/>
      </p:nvGrpSpPr>
      <p:grpSpPr>
        <a:xfrm>
          <a:off x="0" y="0"/>
          <a:ext cx="0" cy="0"/>
          <a:chOff x="0" y="0"/>
          <a:chExt cx="0" cy="0"/>
        </a:xfrm>
      </p:grpSpPr>
      <p:sp>
        <p:nvSpPr>
          <p:cNvPr id="3" name="!!One">
            <a:extLst>
              <a:ext uri="{FF2B5EF4-FFF2-40B4-BE49-F238E27FC236}">
                <a16:creationId xmlns:a16="http://schemas.microsoft.com/office/drawing/2014/main" id="{E35B8AFA-CDFC-CA60-1393-4DCA0CC216BB}"/>
              </a:ext>
            </a:extLst>
          </p:cNvPr>
          <p:cNvSpPr/>
          <p:nvPr userDrawn="1"/>
        </p:nvSpPr>
        <p:spPr>
          <a:xfrm rot="4583219" flipH="1">
            <a:off x="7673852" y="2521778"/>
            <a:ext cx="2239465" cy="9858275"/>
          </a:xfrm>
          <a:prstGeom prst="rect">
            <a:avLst/>
          </a:prstGeom>
          <a:solidFill>
            <a:srgbClr val="CE0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hree">
            <a:extLst>
              <a:ext uri="{FF2B5EF4-FFF2-40B4-BE49-F238E27FC236}">
                <a16:creationId xmlns:a16="http://schemas.microsoft.com/office/drawing/2014/main" id="{74557994-C13B-E083-65EE-F137AF5C368F}"/>
              </a:ext>
            </a:extLst>
          </p:cNvPr>
          <p:cNvSpPr/>
          <p:nvPr userDrawn="1"/>
        </p:nvSpPr>
        <p:spPr>
          <a:xfrm rot="9256399" flipH="1">
            <a:off x="-1255822" y="1872547"/>
            <a:ext cx="2536781" cy="665991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wo">
            <a:extLst>
              <a:ext uri="{FF2B5EF4-FFF2-40B4-BE49-F238E27FC236}">
                <a16:creationId xmlns:a16="http://schemas.microsoft.com/office/drawing/2014/main" id="{860A0487-9A24-8F92-776F-C4FE5D155AAF}"/>
              </a:ext>
            </a:extLst>
          </p:cNvPr>
          <p:cNvSpPr/>
          <p:nvPr userDrawn="1"/>
        </p:nvSpPr>
        <p:spPr>
          <a:xfrm rot="16979946">
            <a:off x="1117404" y="3527360"/>
            <a:ext cx="2966578" cy="80520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8F5F79D1-F4F6-FA6F-5454-2B1D86ACBA09}"/>
              </a:ext>
            </a:extLst>
          </p:cNvPr>
          <p:cNvPicPr>
            <a:picLocks noChangeAspect="1"/>
          </p:cNvPicPr>
          <p:nvPr userDrawn="1"/>
        </p:nvPicPr>
        <p:blipFill>
          <a:blip r:embed="rId2"/>
          <a:stretch>
            <a:fillRect/>
          </a:stretch>
        </p:blipFill>
        <p:spPr>
          <a:xfrm>
            <a:off x="8689530" y="1903457"/>
            <a:ext cx="2743438" cy="2743438"/>
          </a:xfrm>
          <a:prstGeom prst="rect">
            <a:avLst/>
          </a:prstGeom>
        </p:spPr>
      </p:pic>
      <p:sp>
        <p:nvSpPr>
          <p:cNvPr id="6" name="Title 1">
            <a:extLst>
              <a:ext uri="{FF2B5EF4-FFF2-40B4-BE49-F238E27FC236}">
                <a16:creationId xmlns:a16="http://schemas.microsoft.com/office/drawing/2014/main" id="{D85DC54D-1E88-6270-A08A-2B37B1CFD3F4}"/>
              </a:ext>
            </a:extLst>
          </p:cNvPr>
          <p:cNvSpPr>
            <a:spLocks noGrp="1"/>
          </p:cNvSpPr>
          <p:nvPr>
            <p:ph type="title"/>
          </p:nvPr>
        </p:nvSpPr>
        <p:spPr>
          <a:xfrm>
            <a:off x="838200" y="365125"/>
            <a:ext cx="10515600" cy="1325563"/>
          </a:xfrm>
        </p:spPr>
        <p:txBody>
          <a:bodyPr/>
          <a:lstStyle>
            <a:lvl1pPr>
              <a:defRPr>
                <a:solidFill>
                  <a:schemeClr val="tx1"/>
                </a:solidFill>
              </a:defRPr>
            </a:lvl1pPr>
          </a:lstStyle>
          <a:p>
            <a:r>
              <a:rPr lang="en-US"/>
              <a:t>Click to edit Master title style</a:t>
            </a:r>
          </a:p>
        </p:txBody>
      </p:sp>
    </p:spTree>
    <p:extLst>
      <p:ext uri="{BB962C8B-B14F-4D97-AF65-F5344CB8AC3E}">
        <p14:creationId xmlns:p14="http://schemas.microsoft.com/office/powerpoint/2010/main" val="6889966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2_Blank">
    <p:spTree>
      <p:nvGrpSpPr>
        <p:cNvPr id="1" name=""/>
        <p:cNvGrpSpPr/>
        <p:nvPr/>
      </p:nvGrpSpPr>
      <p:grpSpPr>
        <a:xfrm>
          <a:off x="0" y="0"/>
          <a:ext cx="0" cy="0"/>
          <a:chOff x="0" y="0"/>
          <a:chExt cx="0" cy="0"/>
        </a:xfrm>
      </p:grpSpPr>
      <p:sp>
        <p:nvSpPr>
          <p:cNvPr id="3" name="!!One">
            <a:extLst>
              <a:ext uri="{FF2B5EF4-FFF2-40B4-BE49-F238E27FC236}">
                <a16:creationId xmlns:a16="http://schemas.microsoft.com/office/drawing/2014/main" id="{E35B8AFA-CDFC-CA60-1393-4DCA0CC216BB}"/>
              </a:ext>
            </a:extLst>
          </p:cNvPr>
          <p:cNvSpPr/>
          <p:nvPr userDrawn="1"/>
        </p:nvSpPr>
        <p:spPr>
          <a:xfrm rot="4583219" flipH="1">
            <a:off x="7673852" y="2521778"/>
            <a:ext cx="2239465" cy="9858275"/>
          </a:xfrm>
          <a:prstGeom prst="rect">
            <a:avLst/>
          </a:prstGeom>
          <a:solidFill>
            <a:srgbClr val="CE0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hree">
            <a:extLst>
              <a:ext uri="{FF2B5EF4-FFF2-40B4-BE49-F238E27FC236}">
                <a16:creationId xmlns:a16="http://schemas.microsoft.com/office/drawing/2014/main" id="{74557994-C13B-E083-65EE-F137AF5C368F}"/>
              </a:ext>
            </a:extLst>
          </p:cNvPr>
          <p:cNvSpPr/>
          <p:nvPr userDrawn="1"/>
        </p:nvSpPr>
        <p:spPr>
          <a:xfrm rot="9256399" flipH="1">
            <a:off x="-1255822" y="1872547"/>
            <a:ext cx="2536781" cy="665991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wo">
            <a:extLst>
              <a:ext uri="{FF2B5EF4-FFF2-40B4-BE49-F238E27FC236}">
                <a16:creationId xmlns:a16="http://schemas.microsoft.com/office/drawing/2014/main" id="{860A0487-9A24-8F92-776F-C4FE5D155AAF}"/>
              </a:ext>
            </a:extLst>
          </p:cNvPr>
          <p:cNvSpPr/>
          <p:nvPr userDrawn="1"/>
        </p:nvSpPr>
        <p:spPr>
          <a:xfrm rot="16979946">
            <a:off x="1117404" y="3527360"/>
            <a:ext cx="2966578" cy="80520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90093531-C265-4783-43E8-5A8693412D90}"/>
              </a:ext>
            </a:extLst>
          </p:cNvPr>
          <p:cNvPicPr>
            <a:picLocks noChangeAspect="1"/>
          </p:cNvPicPr>
          <p:nvPr userDrawn="1"/>
        </p:nvPicPr>
        <p:blipFill>
          <a:blip r:embed="rId2"/>
          <a:stretch>
            <a:fillRect/>
          </a:stretch>
        </p:blipFill>
        <p:spPr>
          <a:xfrm>
            <a:off x="8450248" y="1963277"/>
            <a:ext cx="2743438" cy="2743438"/>
          </a:xfrm>
          <a:prstGeom prst="rect">
            <a:avLst/>
          </a:prstGeom>
        </p:spPr>
      </p:pic>
      <p:sp>
        <p:nvSpPr>
          <p:cNvPr id="6" name="Title 1">
            <a:extLst>
              <a:ext uri="{FF2B5EF4-FFF2-40B4-BE49-F238E27FC236}">
                <a16:creationId xmlns:a16="http://schemas.microsoft.com/office/drawing/2014/main" id="{3D9E967D-3743-5C00-E8D5-6627E6C4F09A}"/>
              </a:ext>
            </a:extLst>
          </p:cNvPr>
          <p:cNvSpPr>
            <a:spLocks noGrp="1"/>
          </p:cNvSpPr>
          <p:nvPr>
            <p:ph type="title"/>
          </p:nvPr>
        </p:nvSpPr>
        <p:spPr>
          <a:xfrm>
            <a:off x="838200" y="365125"/>
            <a:ext cx="10515600" cy="1325563"/>
          </a:xfrm>
        </p:spPr>
        <p:txBody>
          <a:bodyPr/>
          <a:lstStyle>
            <a:lvl1pPr>
              <a:defRPr>
                <a:solidFill>
                  <a:schemeClr val="tx1"/>
                </a:solidFill>
              </a:defRPr>
            </a:lvl1pPr>
          </a:lstStyle>
          <a:p>
            <a:r>
              <a:rPr lang="en-US"/>
              <a:t>Click to edit Master title style</a:t>
            </a:r>
          </a:p>
        </p:txBody>
      </p:sp>
    </p:spTree>
    <p:extLst>
      <p:ext uri="{BB962C8B-B14F-4D97-AF65-F5344CB8AC3E}">
        <p14:creationId xmlns:p14="http://schemas.microsoft.com/office/powerpoint/2010/main" val="35295682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2" name="!!Two">
            <a:extLst>
              <a:ext uri="{FF2B5EF4-FFF2-40B4-BE49-F238E27FC236}">
                <a16:creationId xmlns:a16="http://schemas.microsoft.com/office/drawing/2014/main" id="{93B15527-BB5A-75F0-AE05-86A9F337A20C}"/>
              </a:ext>
            </a:extLst>
          </p:cNvPr>
          <p:cNvSpPr/>
          <p:nvPr userDrawn="1"/>
        </p:nvSpPr>
        <p:spPr>
          <a:xfrm rot="17021602">
            <a:off x="2443996" y="680470"/>
            <a:ext cx="2344998" cy="14006547"/>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 name="!!One">
            <a:extLst>
              <a:ext uri="{FF2B5EF4-FFF2-40B4-BE49-F238E27FC236}">
                <a16:creationId xmlns:a16="http://schemas.microsoft.com/office/drawing/2014/main" id="{AD6A97D3-72F8-FE8C-AEC7-9D376781E3FD}"/>
              </a:ext>
            </a:extLst>
          </p:cNvPr>
          <p:cNvSpPr/>
          <p:nvPr userDrawn="1"/>
        </p:nvSpPr>
        <p:spPr>
          <a:xfrm rot="735074" flipH="1">
            <a:off x="11691363" y="764486"/>
            <a:ext cx="2212563" cy="82444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hree">
            <a:extLst>
              <a:ext uri="{FF2B5EF4-FFF2-40B4-BE49-F238E27FC236}">
                <a16:creationId xmlns:a16="http://schemas.microsoft.com/office/drawing/2014/main" id="{D0FC0F66-EF27-6ABF-9680-1A49034F6940}"/>
              </a:ext>
            </a:extLst>
          </p:cNvPr>
          <p:cNvSpPr/>
          <p:nvPr userDrawn="1"/>
        </p:nvSpPr>
        <p:spPr>
          <a:xfrm rot="9546134" flipH="1">
            <a:off x="-2847126" y="1102648"/>
            <a:ext cx="3606444" cy="9386541"/>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387B9ECB-FA64-8840-085C-216548C32034}"/>
              </a:ext>
            </a:extLst>
          </p:cNvPr>
          <p:cNvPicPr>
            <a:picLocks noChangeAspect="1"/>
          </p:cNvPicPr>
          <p:nvPr userDrawn="1"/>
        </p:nvPicPr>
        <p:blipFill>
          <a:blip r:embed="rId2"/>
          <a:stretch>
            <a:fillRect/>
          </a:stretch>
        </p:blipFill>
        <p:spPr>
          <a:xfrm>
            <a:off x="8535705" y="2054233"/>
            <a:ext cx="2743438" cy="2749534"/>
          </a:xfrm>
          <a:prstGeom prst="rect">
            <a:avLst/>
          </a:prstGeom>
        </p:spPr>
      </p:pic>
      <p:sp>
        <p:nvSpPr>
          <p:cNvPr id="6" name="Title 1">
            <a:extLst>
              <a:ext uri="{FF2B5EF4-FFF2-40B4-BE49-F238E27FC236}">
                <a16:creationId xmlns:a16="http://schemas.microsoft.com/office/drawing/2014/main" id="{971FC378-A494-19ED-9DB1-8AA090E04E19}"/>
              </a:ext>
            </a:extLst>
          </p:cNvPr>
          <p:cNvSpPr>
            <a:spLocks noGrp="1"/>
          </p:cNvSpPr>
          <p:nvPr>
            <p:ph type="title"/>
          </p:nvPr>
        </p:nvSpPr>
        <p:spPr>
          <a:xfrm>
            <a:off x="838200" y="365125"/>
            <a:ext cx="10515600" cy="1325563"/>
          </a:xfrm>
        </p:spPr>
        <p:txBody>
          <a:bodyPr/>
          <a:lstStyle>
            <a:lvl1pPr>
              <a:defRPr>
                <a:solidFill>
                  <a:schemeClr val="tx1"/>
                </a:solidFill>
              </a:defRPr>
            </a:lvl1pPr>
          </a:lstStyle>
          <a:p>
            <a:r>
              <a:rPr lang="en-US"/>
              <a:t>Click to edit Master title style</a:t>
            </a:r>
          </a:p>
        </p:txBody>
      </p:sp>
    </p:spTree>
    <p:extLst>
      <p:ext uri="{BB962C8B-B14F-4D97-AF65-F5344CB8AC3E}">
        <p14:creationId xmlns:p14="http://schemas.microsoft.com/office/powerpoint/2010/main" val="8957041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F9262A-4169-C23B-3112-35E13C20FA7B}"/>
              </a:ext>
            </a:extLst>
          </p:cNvPr>
          <p:cNvSpPr>
            <a:spLocks noGrp="1"/>
          </p:cNvSpPr>
          <p:nvPr>
            <p:ph type="title"/>
          </p:nvPr>
        </p:nvSpPr>
        <p:spPr/>
        <p:txBody>
          <a:bodyPr/>
          <a:lstStyle>
            <a:lvl1pPr>
              <a:defRPr b="1">
                <a:solidFill>
                  <a:schemeClr val="tx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71C2B9D2-C210-D362-C2F4-AA1C498981C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wo">
            <a:extLst>
              <a:ext uri="{FF2B5EF4-FFF2-40B4-BE49-F238E27FC236}">
                <a16:creationId xmlns:a16="http://schemas.microsoft.com/office/drawing/2014/main" id="{952BE1C8-E10D-683E-A6C3-6862B5947B6A}"/>
              </a:ext>
            </a:extLst>
          </p:cNvPr>
          <p:cNvSpPr/>
          <p:nvPr userDrawn="1"/>
        </p:nvSpPr>
        <p:spPr>
          <a:xfrm rot="16979946">
            <a:off x="1117403" y="3322444"/>
            <a:ext cx="2966578" cy="80520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ne">
            <a:extLst>
              <a:ext uri="{FF2B5EF4-FFF2-40B4-BE49-F238E27FC236}">
                <a16:creationId xmlns:a16="http://schemas.microsoft.com/office/drawing/2014/main" id="{1C1CC83E-7220-83AB-B799-21A014BA404D}"/>
              </a:ext>
            </a:extLst>
          </p:cNvPr>
          <p:cNvSpPr/>
          <p:nvPr userDrawn="1"/>
        </p:nvSpPr>
        <p:spPr>
          <a:xfrm rot="4583219" flipH="1">
            <a:off x="7673852" y="2521778"/>
            <a:ext cx="2239465" cy="9858275"/>
          </a:xfrm>
          <a:prstGeom prst="rect">
            <a:avLst/>
          </a:prstGeom>
          <a:solidFill>
            <a:srgbClr val="CE0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hree">
            <a:extLst>
              <a:ext uri="{FF2B5EF4-FFF2-40B4-BE49-F238E27FC236}">
                <a16:creationId xmlns:a16="http://schemas.microsoft.com/office/drawing/2014/main" id="{BA027433-7A75-DEF4-FE8B-67359F7AE212}"/>
              </a:ext>
            </a:extLst>
          </p:cNvPr>
          <p:cNvSpPr/>
          <p:nvPr userDrawn="1"/>
        </p:nvSpPr>
        <p:spPr>
          <a:xfrm rot="8566684" flipH="1">
            <a:off x="-945480" y="2950481"/>
            <a:ext cx="2536781" cy="665991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556163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0_Blank">
    <p:spTree>
      <p:nvGrpSpPr>
        <p:cNvPr id="1" name=""/>
        <p:cNvGrpSpPr/>
        <p:nvPr/>
      </p:nvGrpSpPr>
      <p:grpSpPr>
        <a:xfrm>
          <a:off x="0" y="0"/>
          <a:ext cx="0" cy="0"/>
          <a:chOff x="0" y="0"/>
          <a:chExt cx="0" cy="0"/>
        </a:xfrm>
      </p:grpSpPr>
      <p:sp>
        <p:nvSpPr>
          <p:cNvPr id="2" name="!!Two">
            <a:extLst>
              <a:ext uri="{FF2B5EF4-FFF2-40B4-BE49-F238E27FC236}">
                <a16:creationId xmlns:a16="http://schemas.microsoft.com/office/drawing/2014/main" id="{93B15527-BB5A-75F0-AE05-86A9F337A20C}"/>
              </a:ext>
            </a:extLst>
          </p:cNvPr>
          <p:cNvSpPr/>
          <p:nvPr userDrawn="1"/>
        </p:nvSpPr>
        <p:spPr>
          <a:xfrm rot="17021602">
            <a:off x="2443996" y="680470"/>
            <a:ext cx="2344998" cy="14006547"/>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 name="!!One">
            <a:extLst>
              <a:ext uri="{FF2B5EF4-FFF2-40B4-BE49-F238E27FC236}">
                <a16:creationId xmlns:a16="http://schemas.microsoft.com/office/drawing/2014/main" id="{AD6A97D3-72F8-FE8C-AEC7-9D376781E3FD}"/>
              </a:ext>
            </a:extLst>
          </p:cNvPr>
          <p:cNvSpPr/>
          <p:nvPr userDrawn="1"/>
        </p:nvSpPr>
        <p:spPr>
          <a:xfrm rot="735074" flipH="1">
            <a:off x="11691363" y="764486"/>
            <a:ext cx="2212563" cy="82444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hree">
            <a:extLst>
              <a:ext uri="{FF2B5EF4-FFF2-40B4-BE49-F238E27FC236}">
                <a16:creationId xmlns:a16="http://schemas.microsoft.com/office/drawing/2014/main" id="{D0FC0F66-EF27-6ABF-9680-1A49034F6940}"/>
              </a:ext>
            </a:extLst>
          </p:cNvPr>
          <p:cNvSpPr/>
          <p:nvPr userDrawn="1"/>
        </p:nvSpPr>
        <p:spPr>
          <a:xfrm rot="9546134" flipH="1">
            <a:off x="-2847126" y="1102648"/>
            <a:ext cx="3606444" cy="9386541"/>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7DA1DAD5-5AC0-EF92-5549-0EC5082DFE14}"/>
              </a:ext>
            </a:extLst>
          </p:cNvPr>
          <p:cNvPicPr>
            <a:picLocks noChangeAspect="1"/>
          </p:cNvPicPr>
          <p:nvPr userDrawn="1"/>
        </p:nvPicPr>
        <p:blipFill>
          <a:blip r:embed="rId2"/>
          <a:stretch>
            <a:fillRect/>
          </a:stretch>
        </p:blipFill>
        <p:spPr>
          <a:xfrm>
            <a:off x="8186294" y="2143278"/>
            <a:ext cx="2749534" cy="2743438"/>
          </a:xfrm>
          <a:prstGeom prst="rect">
            <a:avLst/>
          </a:prstGeom>
        </p:spPr>
      </p:pic>
      <p:sp>
        <p:nvSpPr>
          <p:cNvPr id="6" name="Title 1">
            <a:extLst>
              <a:ext uri="{FF2B5EF4-FFF2-40B4-BE49-F238E27FC236}">
                <a16:creationId xmlns:a16="http://schemas.microsoft.com/office/drawing/2014/main" id="{4B7DC382-C6A7-F19B-1E83-B4D83D841B55}"/>
              </a:ext>
            </a:extLst>
          </p:cNvPr>
          <p:cNvSpPr>
            <a:spLocks noGrp="1"/>
          </p:cNvSpPr>
          <p:nvPr>
            <p:ph type="title"/>
          </p:nvPr>
        </p:nvSpPr>
        <p:spPr>
          <a:xfrm>
            <a:off x="838200" y="365125"/>
            <a:ext cx="10515600" cy="1325563"/>
          </a:xfrm>
        </p:spPr>
        <p:txBody>
          <a:bodyPr/>
          <a:lstStyle>
            <a:lvl1pPr>
              <a:defRPr>
                <a:solidFill>
                  <a:schemeClr val="tx1"/>
                </a:solidFill>
              </a:defRPr>
            </a:lvl1pPr>
          </a:lstStyle>
          <a:p>
            <a:r>
              <a:rPr lang="en-US"/>
              <a:t>Click to edit Master title style</a:t>
            </a:r>
          </a:p>
        </p:txBody>
      </p:sp>
    </p:spTree>
    <p:extLst>
      <p:ext uri="{BB962C8B-B14F-4D97-AF65-F5344CB8AC3E}">
        <p14:creationId xmlns:p14="http://schemas.microsoft.com/office/powerpoint/2010/main" val="42463213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9_Blank">
    <p:spTree>
      <p:nvGrpSpPr>
        <p:cNvPr id="1" name=""/>
        <p:cNvGrpSpPr/>
        <p:nvPr/>
      </p:nvGrpSpPr>
      <p:grpSpPr>
        <a:xfrm>
          <a:off x="0" y="0"/>
          <a:ext cx="0" cy="0"/>
          <a:chOff x="0" y="0"/>
          <a:chExt cx="0" cy="0"/>
        </a:xfrm>
      </p:grpSpPr>
      <p:sp>
        <p:nvSpPr>
          <p:cNvPr id="2" name="!!Two">
            <a:extLst>
              <a:ext uri="{FF2B5EF4-FFF2-40B4-BE49-F238E27FC236}">
                <a16:creationId xmlns:a16="http://schemas.microsoft.com/office/drawing/2014/main" id="{529B8866-E148-7698-99F7-E2CD7EB8B0B1}"/>
              </a:ext>
            </a:extLst>
          </p:cNvPr>
          <p:cNvSpPr/>
          <p:nvPr userDrawn="1"/>
        </p:nvSpPr>
        <p:spPr>
          <a:xfrm rot="16527242">
            <a:off x="3953034" y="1090786"/>
            <a:ext cx="1343562" cy="12307391"/>
          </a:xfrm>
          <a:prstGeom prst="rect">
            <a:avLst/>
          </a:prstGeom>
          <a:solidFill>
            <a:srgbClr val="CE0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ne">
            <a:extLst>
              <a:ext uri="{FF2B5EF4-FFF2-40B4-BE49-F238E27FC236}">
                <a16:creationId xmlns:a16="http://schemas.microsoft.com/office/drawing/2014/main" id="{9023668F-3433-546D-FBA8-A038E02B0C79}"/>
              </a:ext>
            </a:extLst>
          </p:cNvPr>
          <p:cNvSpPr/>
          <p:nvPr userDrawn="1"/>
        </p:nvSpPr>
        <p:spPr>
          <a:xfrm rot="2086805" flipH="1">
            <a:off x="10946127" y="2508643"/>
            <a:ext cx="1845954" cy="8024841"/>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 name="!!Three">
            <a:extLst>
              <a:ext uri="{FF2B5EF4-FFF2-40B4-BE49-F238E27FC236}">
                <a16:creationId xmlns:a16="http://schemas.microsoft.com/office/drawing/2014/main" id="{F8BDF087-310E-E24E-420E-0758E487664F}"/>
              </a:ext>
            </a:extLst>
          </p:cNvPr>
          <p:cNvSpPr/>
          <p:nvPr userDrawn="1"/>
        </p:nvSpPr>
        <p:spPr>
          <a:xfrm rot="8448678" flipH="1">
            <a:off x="-1744530" y="1998137"/>
            <a:ext cx="3001935" cy="9719727"/>
          </a:xfrm>
          <a:prstGeom prst="rect">
            <a:avLst/>
          </a:prstGeom>
          <a:solidFill>
            <a:srgbClr val="0024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D47099F6-0162-A89A-5640-9DB0B6393AB6}"/>
              </a:ext>
            </a:extLst>
          </p:cNvPr>
          <p:cNvPicPr>
            <a:picLocks noChangeAspect="1"/>
          </p:cNvPicPr>
          <p:nvPr userDrawn="1"/>
        </p:nvPicPr>
        <p:blipFill>
          <a:blip r:embed="rId2"/>
          <a:stretch>
            <a:fillRect/>
          </a:stretch>
        </p:blipFill>
        <p:spPr>
          <a:xfrm>
            <a:off x="8339152" y="2057281"/>
            <a:ext cx="2743438" cy="2743438"/>
          </a:xfrm>
          <a:prstGeom prst="rect">
            <a:avLst/>
          </a:prstGeom>
        </p:spPr>
      </p:pic>
      <p:sp>
        <p:nvSpPr>
          <p:cNvPr id="6" name="Title 1">
            <a:extLst>
              <a:ext uri="{FF2B5EF4-FFF2-40B4-BE49-F238E27FC236}">
                <a16:creationId xmlns:a16="http://schemas.microsoft.com/office/drawing/2014/main" id="{AA745709-91DC-947B-0852-2384BED99841}"/>
              </a:ext>
            </a:extLst>
          </p:cNvPr>
          <p:cNvSpPr>
            <a:spLocks noGrp="1"/>
          </p:cNvSpPr>
          <p:nvPr>
            <p:ph type="title"/>
          </p:nvPr>
        </p:nvSpPr>
        <p:spPr>
          <a:xfrm>
            <a:off x="838200" y="365125"/>
            <a:ext cx="10515600" cy="1325563"/>
          </a:xfrm>
        </p:spPr>
        <p:txBody>
          <a:bodyPr/>
          <a:lstStyle>
            <a:lvl1pPr>
              <a:defRPr>
                <a:solidFill>
                  <a:schemeClr val="tx1"/>
                </a:solidFill>
              </a:defRPr>
            </a:lvl1pPr>
          </a:lstStyle>
          <a:p>
            <a:r>
              <a:rPr lang="en-US"/>
              <a:t>Click to edit Master title style</a:t>
            </a:r>
          </a:p>
        </p:txBody>
      </p:sp>
    </p:spTree>
    <p:extLst>
      <p:ext uri="{BB962C8B-B14F-4D97-AF65-F5344CB8AC3E}">
        <p14:creationId xmlns:p14="http://schemas.microsoft.com/office/powerpoint/2010/main" val="34750470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8_Blank">
    <p:spTree>
      <p:nvGrpSpPr>
        <p:cNvPr id="1" name=""/>
        <p:cNvGrpSpPr/>
        <p:nvPr/>
      </p:nvGrpSpPr>
      <p:grpSpPr>
        <a:xfrm>
          <a:off x="0" y="0"/>
          <a:ext cx="0" cy="0"/>
          <a:chOff x="0" y="0"/>
          <a:chExt cx="0" cy="0"/>
        </a:xfrm>
      </p:grpSpPr>
      <p:sp>
        <p:nvSpPr>
          <p:cNvPr id="2" name="!!Two">
            <a:extLst>
              <a:ext uri="{FF2B5EF4-FFF2-40B4-BE49-F238E27FC236}">
                <a16:creationId xmlns:a16="http://schemas.microsoft.com/office/drawing/2014/main" id="{529B8866-E148-7698-99F7-E2CD7EB8B0B1}"/>
              </a:ext>
            </a:extLst>
          </p:cNvPr>
          <p:cNvSpPr/>
          <p:nvPr userDrawn="1"/>
        </p:nvSpPr>
        <p:spPr>
          <a:xfrm rot="16527242">
            <a:off x="3953034" y="1090786"/>
            <a:ext cx="1343562" cy="12307391"/>
          </a:xfrm>
          <a:prstGeom prst="rect">
            <a:avLst/>
          </a:prstGeom>
          <a:solidFill>
            <a:srgbClr val="CE0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ne">
            <a:extLst>
              <a:ext uri="{FF2B5EF4-FFF2-40B4-BE49-F238E27FC236}">
                <a16:creationId xmlns:a16="http://schemas.microsoft.com/office/drawing/2014/main" id="{9023668F-3433-546D-FBA8-A038E02B0C79}"/>
              </a:ext>
            </a:extLst>
          </p:cNvPr>
          <p:cNvSpPr/>
          <p:nvPr userDrawn="1"/>
        </p:nvSpPr>
        <p:spPr>
          <a:xfrm rot="2086805" flipH="1">
            <a:off x="10946127" y="2508643"/>
            <a:ext cx="1845954" cy="8024841"/>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 name="!!Three">
            <a:extLst>
              <a:ext uri="{FF2B5EF4-FFF2-40B4-BE49-F238E27FC236}">
                <a16:creationId xmlns:a16="http://schemas.microsoft.com/office/drawing/2014/main" id="{F8BDF087-310E-E24E-420E-0758E487664F}"/>
              </a:ext>
            </a:extLst>
          </p:cNvPr>
          <p:cNvSpPr/>
          <p:nvPr userDrawn="1"/>
        </p:nvSpPr>
        <p:spPr>
          <a:xfrm rot="8448678" flipH="1">
            <a:off x="-1744530" y="1998137"/>
            <a:ext cx="3001935" cy="9719727"/>
          </a:xfrm>
          <a:prstGeom prst="rect">
            <a:avLst/>
          </a:prstGeom>
          <a:solidFill>
            <a:srgbClr val="0024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olorful circle with a black and white circle with a black cross in the center&#10;&#10;Description automatically generated">
            <a:extLst>
              <a:ext uri="{FF2B5EF4-FFF2-40B4-BE49-F238E27FC236}">
                <a16:creationId xmlns:a16="http://schemas.microsoft.com/office/drawing/2014/main" id="{640AA023-E49B-6ABE-6B3A-3C90D7CAF0FF}"/>
              </a:ext>
            </a:extLst>
          </p:cNvPr>
          <p:cNvPicPr>
            <a:picLocks noChangeAspect="1"/>
          </p:cNvPicPr>
          <p:nvPr userDrawn="1"/>
        </p:nvPicPr>
        <p:blipFill>
          <a:blip r:embed="rId2"/>
          <a:stretch>
            <a:fillRect/>
          </a:stretch>
        </p:blipFill>
        <p:spPr>
          <a:xfrm>
            <a:off x="8341723" y="2142844"/>
            <a:ext cx="2744086" cy="2744086"/>
          </a:xfrm>
          <a:prstGeom prst="rect">
            <a:avLst/>
          </a:prstGeom>
        </p:spPr>
      </p:pic>
      <p:sp>
        <p:nvSpPr>
          <p:cNvPr id="6" name="Title 1">
            <a:extLst>
              <a:ext uri="{FF2B5EF4-FFF2-40B4-BE49-F238E27FC236}">
                <a16:creationId xmlns:a16="http://schemas.microsoft.com/office/drawing/2014/main" id="{24565E1B-FEBF-2C60-3CE5-1D45412C1427}"/>
              </a:ext>
            </a:extLst>
          </p:cNvPr>
          <p:cNvSpPr>
            <a:spLocks noGrp="1"/>
          </p:cNvSpPr>
          <p:nvPr>
            <p:ph type="title"/>
          </p:nvPr>
        </p:nvSpPr>
        <p:spPr>
          <a:xfrm>
            <a:off x="838200" y="365125"/>
            <a:ext cx="10515600" cy="1325563"/>
          </a:xfrm>
        </p:spPr>
        <p:txBody>
          <a:bodyPr/>
          <a:lstStyle>
            <a:lvl1pPr>
              <a:defRPr>
                <a:solidFill>
                  <a:schemeClr val="tx1"/>
                </a:solidFill>
              </a:defRPr>
            </a:lvl1pPr>
          </a:lstStyle>
          <a:p>
            <a:r>
              <a:rPr lang="en-US"/>
              <a:t>Click to edit Master title style</a:t>
            </a:r>
          </a:p>
        </p:txBody>
      </p:sp>
    </p:spTree>
    <p:extLst>
      <p:ext uri="{BB962C8B-B14F-4D97-AF65-F5344CB8AC3E}">
        <p14:creationId xmlns:p14="http://schemas.microsoft.com/office/powerpoint/2010/main" val="17659151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8771CE-9019-EABE-93AE-6A18AF7B6A78}"/>
              </a:ext>
            </a:extLst>
          </p:cNvPr>
          <p:cNvSpPr>
            <a:spLocks noGrp="1"/>
          </p:cNvSpPr>
          <p:nvPr>
            <p:ph type="title"/>
          </p:nvPr>
        </p:nvSpPr>
        <p:spPr/>
        <p:txBody>
          <a:bodyPr/>
          <a:lstStyle/>
          <a:p>
            <a:r>
              <a:rPr lang="en-US"/>
              <a:t>Click to edit Master title style</a:t>
            </a:r>
          </a:p>
        </p:txBody>
      </p:sp>
      <p:pic>
        <p:nvPicPr>
          <p:cNvPr id="3" name="Picture 2">
            <a:extLst>
              <a:ext uri="{FF2B5EF4-FFF2-40B4-BE49-F238E27FC236}">
                <a16:creationId xmlns:a16="http://schemas.microsoft.com/office/drawing/2014/main" id="{11E836CE-FB80-E891-14DC-F11ACFB33507}"/>
              </a:ext>
            </a:extLst>
          </p:cNvPr>
          <p:cNvPicPr>
            <a:picLocks noChangeAspect="1"/>
          </p:cNvPicPr>
          <p:nvPr userDrawn="1"/>
        </p:nvPicPr>
        <p:blipFill>
          <a:blip r:embed="rId2"/>
          <a:stretch>
            <a:fillRect/>
          </a:stretch>
        </p:blipFill>
        <p:spPr>
          <a:xfrm>
            <a:off x="994954" y="2030166"/>
            <a:ext cx="1822862" cy="1816765"/>
          </a:xfrm>
          <a:prstGeom prst="rect">
            <a:avLst/>
          </a:prstGeom>
        </p:spPr>
      </p:pic>
      <p:pic>
        <p:nvPicPr>
          <p:cNvPr id="4" name="Picture 3">
            <a:extLst>
              <a:ext uri="{FF2B5EF4-FFF2-40B4-BE49-F238E27FC236}">
                <a16:creationId xmlns:a16="http://schemas.microsoft.com/office/drawing/2014/main" id="{3FFCE656-838E-537E-EB14-E8226D7D9189}"/>
              </a:ext>
            </a:extLst>
          </p:cNvPr>
          <p:cNvPicPr>
            <a:picLocks noChangeAspect="1"/>
          </p:cNvPicPr>
          <p:nvPr userDrawn="1"/>
        </p:nvPicPr>
        <p:blipFill>
          <a:blip r:embed="rId3"/>
          <a:stretch>
            <a:fillRect/>
          </a:stretch>
        </p:blipFill>
        <p:spPr>
          <a:xfrm>
            <a:off x="3239391" y="2030165"/>
            <a:ext cx="1822862" cy="1816765"/>
          </a:xfrm>
          <a:prstGeom prst="rect">
            <a:avLst/>
          </a:prstGeom>
        </p:spPr>
      </p:pic>
      <p:pic>
        <p:nvPicPr>
          <p:cNvPr id="5" name="Picture 4">
            <a:extLst>
              <a:ext uri="{FF2B5EF4-FFF2-40B4-BE49-F238E27FC236}">
                <a16:creationId xmlns:a16="http://schemas.microsoft.com/office/drawing/2014/main" id="{6430DF43-7B34-7254-5B7E-0AB3DD2D47F9}"/>
              </a:ext>
            </a:extLst>
          </p:cNvPr>
          <p:cNvPicPr>
            <a:picLocks noChangeAspect="1"/>
          </p:cNvPicPr>
          <p:nvPr userDrawn="1"/>
        </p:nvPicPr>
        <p:blipFill>
          <a:blip r:embed="rId4"/>
          <a:stretch>
            <a:fillRect/>
          </a:stretch>
        </p:blipFill>
        <p:spPr>
          <a:xfrm>
            <a:off x="5483828" y="2030165"/>
            <a:ext cx="1822862" cy="1816765"/>
          </a:xfrm>
          <a:prstGeom prst="rect">
            <a:avLst/>
          </a:prstGeom>
        </p:spPr>
      </p:pic>
      <p:pic>
        <p:nvPicPr>
          <p:cNvPr id="6" name="Picture 5">
            <a:extLst>
              <a:ext uri="{FF2B5EF4-FFF2-40B4-BE49-F238E27FC236}">
                <a16:creationId xmlns:a16="http://schemas.microsoft.com/office/drawing/2014/main" id="{17386810-BCCE-0A98-AB3A-E66FE9D4DDC0}"/>
              </a:ext>
            </a:extLst>
          </p:cNvPr>
          <p:cNvPicPr>
            <a:picLocks noChangeAspect="1"/>
          </p:cNvPicPr>
          <p:nvPr userDrawn="1"/>
        </p:nvPicPr>
        <p:blipFill>
          <a:blip r:embed="rId5"/>
          <a:stretch>
            <a:fillRect/>
          </a:stretch>
        </p:blipFill>
        <p:spPr>
          <a:xfrm>
            <a:off x="7670074" y="2030165"/>
            <a:ext cx="1822862" cy="1816765"/>
          </a:xfrm>
          <a:prstGeom prst="rect">
            <a:avLst/>
          </a:prstGeom>
        </p:spPr>
      </p:pic>
      <p:pic>
        <p:nvPicPr>
          <p:cNvPr id="7" name="Picture 6">
            <a:extLst>
              <a:ext uri="{FF2B5EF4-FFF2-40B4-BE49-F238E27FC236}">
                <a16:creationId xmlns:a16="http://schemas.microsoft.com/office/drawing/2014/main" id="{2F4CD499-9C2A-7443-D79D-0BE616D05EEA}"/>
              </a:ext>
            </a:extLst>
          </p:cNvPr>
          <p:cNvPicPr>
            <a:picLocks noChangeAspect="1"/>
          </p:cNvPicPr>
          <p:nvPr userDrawn="1"/>
        </p:nvPicPr>
        <p:blipFill>
          <a:blip r:embed="rId6"/>
          <a:stretch>
            <a:fillRect/>
          </a:stretch>
        </p:blipFill>
        <p:spPr>
          <a:xfrm>
            <a:off x="2088077" y="3846930"/>
            <a:ext cx="1822862" cy="1822862"/>
          </a:xfrm>
          <a:prstGeom prst="rect">
            <a:avLst/>
          </a:prstGeom>
        </p:spPr>
      </p:pic>
      <p:pic>
        <p:nvPicPr>
          <p:cNvPr id="8" name="Picture 7">
            <a:extLst>
              <a:ext uri="{FF2B5EF4-FFF2-40B4-BE49-F238E27FC236}">
                <a16:creationId xmlns:a16="http://schemas.microsoft.com/office/drawing/2014/main" id="{E3654C82-AEBD-547E-A3E7-D90B5B3D554C}"/>
              </a:ext>
            </a:extLst>
          </p:cNvPr>
          <p:cNvPicPr>
            <a:picLocks noChangeAspect="1"/>
          </p:cNvPicPr>
          <p:nvPr userDrawn="1"/>
        </p:nvPicPr>
        <p:blipFill>
          <a:blip r:embed="rId7"/>
          <a:stretch>
            <a:fillRect/>
          </a:stretch>
        </p:blipFill>
        <p:spPr>
          <a:xfrm>
            <a:off x="4390705" y="3846930"/>
            <a:ext cx="1822862" cy="1822862"/>
          </a:xfrm>
          <a:prstGeom prst="rect">
            <a:avLst/>
          </a:prstGeom>
        </p:spPr>
      </p:pic>
      <p:pic>
        <p:nvPicPr>
          <p:cNvPr id="9" name="Picture 8">
            <a:extLst>
              <a:ext uri="{FF2B5EF4-FFF2-40B4-BE49-F238E27FC236}">
                <a16:creationId xmlns:a16="http://schemas.microsoft.com/office/drawing/2014/main" id="{4DF9BD54-4B1C-0280-0709-2FBA720DAB38}"/>
              </a:ext>
            </a:extLst>
          </p:cNvPr>
          <p:cNvPicPr>
            <a:picLocks noChangeAspect="1"/>
          </p:cNvPicPr>
          <p:nvPr userDrawn="1"/>
        </p:nvPicPr>
        <p:blipFill>
          <a:blip r:embed="rId8"/>
          <a:stretch>
            <a:fillRect/>
          </a:stretch>
        </p:blipFill>
        <p:spPr>
          <a:xfrm>
            <a:off x="6629601" y="3846930"/>
            <a:ext cx="1822862" cy="1822862"/>
          </a:xfrm>
          <a:prstGeom prst="rect">
            <a:avLst/>
          </a:prstGeom>
        </p:spPr>
      </p:pic>
      <p:pic>
        <p:nvPicPr>
          <p:cNvPr id="10" name="Picture 9">
            <a:extLst>
              <a:ext uri="{FF2B5EF4-FFF2-40B4-BE49-F238E27FC236}">
                <a16:creationId xmlns:a16="http://schemas.microsoft.com/office/drawing/2014/main" id="{C0952F8A-78A4-332C-B547-F4EA4DC763F7}"/>
              </a:ext>
            </a:extLst>
          </p:cNvPr>
          <p:cNvPicPr>
            <a:picLocks noChangeAspect="1"/>
          </p:cNvPicPr>
          <p:nvPr userDrawn="1"/>
        </p:nvPicPr>
        <p:blipFill>
          <a:blip r:embed="rId9"/>
          <a:stretch>
            <a:fillRect/>
          </a:stretch>
        </p:blipFill>
        <p:spPr>
          <a:xfrm>
            <a:off x="8944889" y="3846930"/>
            <a:ext cx="1822862" cy="1822862"/>
          </a:xfrm>
          <a:prstGeom prst="rect">
            <a:avLst/>
          </a:prstGeom>
        </p:spPr>
      </p:pic>
    </p:spTree>
    <p:extLst>
      <p:ext uri="{BB962C8B-B14F-4D97-AF65-F5344CB8AC3E}">
        <p14:creationId xmlns:p14="http://schemas.microsoft.com/office/powerpoint/2010/main" val="12708444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Two">
            <a:extLst>
              <a:ext uri="{FF2B5EF4-FFF2-40B4-BE49-F238E27FC236}">
                <a16:creationId xmlns:a16="http://schemas.microsoft.com/office/drawing/2014/main" id="{25FE69DA-F340-98BE-122F-01A894144346}"/>
              </a:ext>
            </a:extLst>
          </p:cNvPr>
          <p:cNvSpPr/>
          <p:nvPr userDrawn="1"/>
        </p:nvSpPr>
        <p:spPr>
          <a:xfrm rot="17161689">
            <a:off x="1902230" y="3078218"/>
            <a:ext cx="2237684" cy="80520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6" name="!!One">
            <a:extLst>
              <a:ext uri="{FF2B5EF4-FFF2-40B4-BE49-F238E27FC236}">
                <a16:creationId xmlns:a16="http://schemas.microsoft.com/office/drawing/2014/main" id="{E107DFE5-E3AF-EE38-8564-7E557FBDF941}"/>
              </a:ext>
            </a:extLst>
          </p:cNvPr>
          <p:cNvSpPr/>
          <p:nvPr userDrawn="1"/>
        </p:nvSpPr>
        <p:spPr>
          <a:xfrm rot="4355878" flipH="1">
            <a:off x="8653339" y="3140542"/>
            <a:ext cx="1893975" cy="802484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7" name="!!Three">
            <a:extLst>
              <a:ext uri="{FF2B5EF4-FFF2-40B4-BE49-F238E27FC236}">
                <a16:creationId xmlns:a16="http://schemas.microsoft.com/office/drawing/2014/main" id="{8DF910B8-340B-3EBA-D6C6-31CCC24A8061}"/>
              </a:ext>
            </a:extLst>
          </p:cNvPr>
          <p:cNvSpPr/>
          <p:nvPr userDrawn="1"/>
        </p:nvSpPr>
        <p:spPr>
          <a:xfrm rot="9887211" flipH="1">
            <a:off x="-1949113" y="1260213"/>
            <a:ext cx="2536781" cy="665991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 name="Title 1">
            <a:extLst>
              <a:ext uri="{FF2B5EF4-FFF2-40B4-BE49-F238E27FC236}">
                <a16:creationId xmlns:a16="http://schemas.microsoft.com/office/drawing/2014/main" id="{316544BB-A633-EC05-B1D9-34FF7449A893}"/>
              </a:ext>
            </a:extLst>
          </p:cNvPr>
          <p:cNvSpPr txBox="1">
            <a:spLocks/>
          </p:cNvSpPr>
          <p:nvPr userDrawn="1"/>
        </p:nvSpPr>
        <p:spPr>
          <a:xfrm>
            <a:off x="9084316" y="4705278"/>
            <a:ext cx="3105001" cy="1239530"/>
          </a:xfrm>
          <a:prstGeom prst="rect">
            <a:avLst/>
          </a:prstGeom>
          <a:noFill/>
        </p:spPr>
        <p:txBody>
          <a:bodyPr vert="horz" lIns="91440" tIns="45720" rIns="91440" bIns="45720" rtlCol="0" anchor="t">
            <a:normAutofit/>
          </a:bodyPr>
          <a:lstStyle>
            <a:lvl1pPr algn="l" defTabSz="914400" rtl="0" eaLnBrk="1" latinLnBrk="0" hangingPunct="1">
              <a:lnSpc>
                <a:spcPct val="90000"/>
              </a:lnSpc>
              <a:spcBef>
                <a:spcPct val="0"/>
              </a:spcBef>
              <a:buNone/>
              <a:defRPr sz="4400" b="1" kern="1200">
                <a:solidFill>
                  <a:schemeClr val="accent5"/>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Open Sans"/>
                <a:ea typeface="Open Sans"/>
                <a:cs typeface="Open Sans"/>
              </a:rPr>
              <a:t>Respectful, </a:t>
            </a:r>
            <a:endParaRPr kumimoji="0" lang="en-US" sz="1800" b="1" i="0" u="none" strike="noStrike" kern="1200" cap="none" spc="0" normalizeH="0" baseline="0" noProof="0">
              <a:ln>
                <a:noFill/>
              </a:ln>
              <a:solidFill>
                <a:prstClr val="black"/>
              </a:solidFill>
              <a:effectLst/>
              <a:uLnTx/>
              <a:uFillTx/>
              <a:latin typeface="Open Sans"/>
              <a:ea typeface="Open Sans"/>
              <a:cs typeface="Open Sans"/>
            </a:endParaRP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Open Sans"/>
                <a:ea typeface="Open Sans"/>
                <a:cs typeface="Open Sans"/>
              </a:rPr>
              <a:t>Equitable, and </a:t>
            </a:r>
            <a:endParaRPr kumimoji="0" lang="en-US" sz="1800" b="1" i="0" u="none" strike="noStrike" kern="1200" cap="none" spc="0" normalizeH="0" baseline="0" noProof="0">
              <a:ln>
                <a:noFill/>
              </a:ln>
              <a:solidFill>
                <a:prstClr val="black"/>
              </a:solidFill>
              <a:effectLst/>
              <a:uLnTx/>
              <a:uFillTx/>
              <a:latin typeface="Open Sans"/>
              <a:ea typeface="Open Sans"/>
              <a:cs typeface="Open Sans"/>
            </a:endParaRP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Open Sans"/>
                <a:ea typeface="Open Sans"/>
                <a:cs typeface="Open Sans"/>
              </a:rPr>
              <a:t>Supportive Care</a:t>
            </a:r>
            <a:endParaRPr kumimoji="0" lang="en-US" sz="1800" b="1" i="0" u="none" strike="noStrike" kern="1200" cap="none" spc="0" normalizeH="0" baseline="0" noProof="0">
              <a:ln>
                <a:noFill/>
              </a:ln>
              <a:solidFill>
                <a:prstClr val="black"/>
              </a:solidFill>
              <a:effectLst/>
              <a:uLnTx/>
              <a:uFillTx/>
              <a:latin typeface="Open Sans"/>
              <a:ea typeface="Open Sans"/>
              <a:cs typeface="Open Sans"/>
            </a:endParaRPr>
          </a:p>
        </p:txBody>
      </p:sp>
      <p:pic>
        <p:nvPicPr>
          <p:cNvPr id="4" name="Picture 3" descr="A green rectangle with black stripes&#10;&#10;Description automatically generated">
            <a:extLst>
              <a:ext uri="{FF2B5EF4-FFF2-40B4-BE49-F238E27FC236}">
                <a16:creationId xmlns:a16="http://schemas.microsoft.com/office/drawing/2014/main" id="{6BC6AAA7-80BA-D257-CDB6-2B342FAE2C80}"/>
              </a:ext>
            </a:extLst>
          </p:cNvPr>
          <p:cNvPicPr>
            <a:picLocks noChangeAspect="1"/>
          </p:cNvPicPr>
          <p:nvPr userDrawn="1"/>
        </p:nvPicPr>
        <p:blipFill>
          <a:blip r:embed="rId2"/>
          <a:stretch>
            <a:fillRect/>
          </a:stretch>
        </p:blipFill>
        <p:spPr>
          <a:xfrm>
            <a:off x="152400" y="3113904"/>
            <a:ext cx="10550105" cy="1338968"/>
          </a:xfrm>
          <a:prstGeom prst="rect">
            <a:avLst/>
          </a:prstGeom>
        </p:spPr>
      </p:pic>
      <p:grpSp>
        <p:nvGrpSpPr>
          <p:cNvPr id="8" name="Group 7">
            <a:extLst>
              <a:ext uri="{FF2B5EF4-FFF2-40B4-BE49-F238E27FC236}">
                <a16:creationId xmlns:a16="http://schemas.microsoft.com/office/drawing/2014/main" id="{1636CBCB-C6A6-4F9A-F21C-8BAA6E4C104C}"/>
              </a:ext>
            </a:extLst>
          </p:cNvPr>
          <p:cNvGrpSpPr/>
          <p:nvPr userDrawn="1"/>
        </p:nvGrpSpPr>
        <p:grpSpPr>
          <a:xfrm>
            <a:off x="1015041" y="2984507"/>
            <a:ext cx="1607390" cy="1607390"/>
            <a:chOff x="1015041" y="2984507"/>
            <a:chExt cx="1607390" cy="1607390"/>
          </a:xfrm>
        </p:grpSpPr>
        <p:pic>
          <p:nvPicPr>
            <p:cNvPr id="9" name="Picture 8" descr="A red circle with black background&#10;&#10;Description automatically generated">
              <a:extLst>
                <a:ext uri="{FF2B5EF4-FFF2-40B4-BE49-F238E27FC236}">
                  <a16:creationId xmlns:a16="http://schemas.microsoft.com/office/drawing/2014/main" id="{B615EA4B-2111-3C5F-2282-B990AF599A99}"/>
                </a:ext>
              </a:extLst>
            </p:cNvPr>
            <p:cNvPicPr>
              <a:picLocks noChangeAspect="1"/>
            </p:cNvPicPr>
            <p:nvPr/>
          </p:nvPicPr>
          <p:blipFill>
            <a:blip r:embed="rId3"/>
            <a:stretch>
              <a:fillRect/>
            </a:stretch>
          </p:blipFill>
          <p:spPr>
            <a:xfrm>
              <a:off x="1015041" y="2984507"/>
              <a:ext cx="1607390" cy="1607390"/>
            </a:xfrm>
            <a:prstGeom prst="rect">
              <a:avLst/>
            </a:prstGeom>
          </p:spPr>
        </p:pic>
        <p:pic>
          <p:nvPicPr>
            <p:cNvPr id="10" name="Picture 9">
              <a:extLst>
                <a:ext uri="{FF2B5EF4-FFF2-40B4-BE49-F238E27FC236}">
                  <a16:creationId xmlns:a16="http://schemas.microsoft.com/office/drawing/2014/main" id="{C5F9981E-4176-3742-D301-FC38BFEB98B1}"/>
                </a:ext>
              </a:extLst>
            </p:cNvPr>
            <p:cNvPicPr>
              <a:picLocks noChangeAspect="1"/>
            </p:cNvPicPr>
            <p:nvPr/>
          </p:nvPicPr>
          <p:blipFill>
            <a:blip r:embed="rId4"/>
            <a:stretch>
              <a:fillRect/>
            </a:stretch>
          </p:blipFill>
          <p:spPr>
            <a:xfrm>
              <a:off x="1247506" y="3207447"/>
              <a:ext cx="1142463" cy="1161513"/>
            </a:xfrm>
            <a:prstGeom prst="rect">
              <a:avLst/>
            </a:prstGeom>
            <a:ln>
              <a:noFill/>
            </a:ln>
          </p:spPr>
        </p:pic>
      </p:grpSp>
      <p:grpSp>
        <p:nvGrpSpPr>
          <p:cNvPr id="11" name="Group 10">
            <a:extLst>
              <a:ext uri="{FF2B5EF4-FFF2-40B4-BE49-F238E27FC236}">
                <a16:creationId xmlns:a16="http://schemas.microsoft.com/office/drawing/2014/main" id="{7E474D57-C4E5-6D0C-7729-DC345A22A30C}"/>
              </a:ext>
            </a:extLst>
          </p:cNvPr>
          <p:cNvGrpSpPr/>
          <p:nvPr userDrawn="1"/>
        </p:nvGrpSpPr>
        <p:grpSpPr>
          <a:xfrm>
            <a:off x="3099758" y="2984507"/>
            <a:ext cx="1607390" cy="1607390"/>
            <a:chOff x="3099758" y="2984507"/>
            <a:chExt cx="1607390" cy="1607390"/>
          </a:xfrm>
        </p:grpSpPr>
        <p:pic>
          <p:nvPicPr>
            <p:cNvPr id="12" name="Picture 11" descr="A purple circle with black background&#10;&#10;Description automatically generated">
              <a:extLst>
                <a:ext uri="{FF2B5EF4-FFF2-40B4-BE49-F238E27FC236}">
                  <a16:creationId xmlns:a16="http://schemas.microsoft.com/office/drawing/2014/main" id="{983336A1-8522-1EA1-2A52-BEC4E8F403D8}"/>
                </a:ext>
              </a:extLst>
            </p:cNvPr>
            <p:cNvPicPr>
              <a:picLocks noChangeAspect="1"/>
            </p:cNvPicPr>
            <p:nvPr/>
          </p:nvPicPr>
          <p:blipFill>
            <a:blip r:embed="rId5"/>
            <a:stretch>
              <a:fillRect/>
            </a:stretch>
          </p:blipFill>
          <p:spPr>
            <a:xfrm>
              <a:off x="3099758" y="2984507"/>
              <a:ext cx="1607390" cy="1607390"/>
            </a:xfrm>
            <a:prstGeom prst="rect">
              <a:avLst/>
            </a:prstGeom>
          </p:spPr>
        </p:pic>
        <p:pic>
          <p:nvPicPr>
            <p:cNvPr id="13" name="Picture 12">
              <a:extLst>
                <a:ext uri="{FF2B5EF4-FFF2-40B4-BE49-F238E27FC236}">
                  <a16:creationId xmlns:a16="http://schemas.microsoft.com/office/drawing/2014/main" id="{AAF4E975-097B-904F-1932-630027975FB7}"/>
                </a:ext>
              </a:extLst>
            </p:cNvPr>
            <p:cNvPicPr>
              <a:picLocks noChangeAspect="1"/>
            </p:cNvPicPr>
            <p:nvPr/>
          </p:nvPicPr>
          <p:blipFill>
            <a:blip r:embed="rId6"/>
            <a:stretch>
              <a:fillRect/>
            </a:stretch>
          </p:blipFill>
          <p:spPr>
            <a:xfrm>
              <a:off x="3327460" y="3192979"/>
              <a:ext cx="1137609" cy="1132937"/>
            </a:xfrm>
            <a:prstGeom prst="rect">
              <a:avLst/>
            </a:prstGeom>
          </p:spPr>
        </p:pic>
      </p:grpSp>
      <p:grpSp>
        <p:nvGrpSpPr>
          <p:cNvPr id="14" name="Group 13">
            <a:extLst>
              <a:ext uri="{FF2B5EF4-FFF2-40B4-BE49-F238E27FC236}">
                <a16:creationId xmlns:a16="http://schemas.microsoft.com/office/drawing/2014/main" id="{25707545-0CCA-1965-3234-BD9A31117109}"/>
              </a:ext>
            </a:extLst>
          </p:cNvPr>
          <p:cNvGrpSpPr/>
          <p:nvPr userDrawn="1"/>
        </p:nvGrpSpPr>
        <p:grpSpPr>
          <a:xfrm>
            <a:off x="5184475" y="2984507"/>
            <a:ext cx="1607390" cy="1607390"/>
            <a:chOff x="5184475" y="2984507"/>
            <a:chExt cx="1607390" cy="1607390"/>
          </a:xfrm>
        </p:grpSpPr>
        <p:pic>
          <p:nvPicPr>
            <p:cNvPr id="15" name="Picture 14" descr="A orange circle with black background&#10;&#10;Description automatically generated">
              <a:extLst>
                <a:ext uri="{FF2B5EF4-FFF2-40B4-BE49-F238E27FC236}">
                  <a16:creationId xmlns:a16="http://schemas.microsoft.com/office/drawing/2014/main" id="{62DD4BF0-1BE1-E151-E8AA-1B45091FE157}"/>
                </a:ext>
              </a:extLst>
            </p:cNvPr>
            <p:cNvPicPr>
              <a:picLocks noChangeAspect="1"/>
            </p:cNvPicPr>
            <p:nvPr/>
          </p:nvPicPr>
          <p:blipFill>
            <a:blip r:embed="rId7"/>
            <a:stretch>
              <a:fillRect/>
            </a:stretch>
          </p:blipFill>
          <p:spPr>
            <a:xfrm>
              <a:off x="5184475" y="2984507"/>
              <a:ext cx="1607390" cy="1607390"/>
            </a:xfrm>
            <a:prstGeom prst="rect">
              <a:avLst/>
            </a:prstGeom>
          </p:spPr>
        </p:pic>
        <p:pic>
          <p:nvPicPr>
            <p:cNvPr id="16" name="Picture 15">
              <a:extLst>
                <a:ext uri="{FF2B5EF4-FFF2-40B4-BE49-F238E27FC236}">
                  <a16:creationId xmlns:a16="http://schemas.microsoft.com/office/drawing/2014/main" id="{EDF94D46-76FA-0E1F-44F4-03A98210FCC9}"/>
                </a:ext>
              </a:extLst>
            </p:cNvPr>
            <p:cNvPicPr>
              <a:picLocks noChangeAspect="1"/>
            </p:cNvPicPr>
            <p:nvPr/>
          </p:nvPicPr>
          <p:blipFill>
            <a:blip r:embed="rId8"/>
            <a:stretch>
              <a:fillRect/>
            </a:stretch>
          </p:blipFill>
          <p:spPr>
            <a:xfrm>
              <a:off x="5412176" y="3192979"/>
              <a:ext cx="1137609" cy="1132936"/>
            </a:xfrm>
            <a:prstGeom prst="rect">
              <a:avLst/>
            </a:prstGeom>
          </p:spPr>
        </p:pic>
      </p:grpSp>
      <p:grpSp>
        <p:nvGrpSpPr>
          <p:cNvPr id="17" name="Group 16">
            <a:extLst>
              <a:ext uri="{FF2B5EF4-FFF2-40B4-BE49-F238E27FC236}">
                <a16:creationId xmlns:a16="http://schemas.microsoft.com/office/drawing/2014/main" id="{02D9A999-5594-746F-F8A6-B4FF61CBDF42}"/>
              </a:ext>
            </a:extLst>
          </p:cNvPr>
          <p:cNvGrpSpPr/>
          <p:nvPr userDrawn="1"/>
        </p:nvGrpSpPr>
        <p:grpSpPr>
          <a:xfrm>
            <a:off x="7269192" y="2984507"/>
            <a:ext cx="1607390" cy="1607390"/>
            <a:chOff x="7269192" y="2984507"/>
            <a:chExt cx="1607390" cy="1607390"/>
          </a:xfrm>
        </p:grpSpPr>
        <p:pic>
          <p:nvPicPr>
            <p:cNvPr id="18" name="Picture 17" descr="A yellow circle with black background&#10;&#10;Description automatically generated">
              <a:extLst>
                <a:ext uri="{FF2B5EF4-FFF2-40B4-BE49-F238E27FC236}">
                  <a16:creationId xmlns:a16="http://schemas.microsoft.com/office/drawing/2014/main" id="{A954A0FB-DC6D-3DAB-9780-25A6A5647BC6}"/>
                </a:ext>
              </a:extLst>
            </p:cNvPr>
            <p:cNvPicPr>
              <a:picLocks noChangeAspect="1"/>
            </p:cNvPicPr>
            <p:nvPr/>
          </p:nvPicPr>
          <p:blipFill>
            <a:blip r:embed="rId9"/>
            <a:stretch>
              <a:fillRect/>
            </a:stretch>
          </p:blipFill>
          <p:spPr>
            <a:xfrm>
              <a:off x="7269192" y="2984507"/>
              <a:ext cx="1607390" cy="1607390"/>
            </a:xfrm>
            <a:prstGeom prst="rect">
              <a:avLst/>
            </a:prstGeom>
          </p:spPr>
        </p:pic>
        <p:pic>
          <p:nvPicPr>
            <p:cNvPr id="19" name="Picture 18">
              <a:extLst>
                <a:ext uri="{FF2B5EF4-FFF2-40B4-BE49-F238E27FC236}">
                  <a16:creationId xmlns:a16="http://schemas.microsoft.com/office/drawing/2014/main" id="{D43822DE-A811-D2A2-F285-F8E373514E7E}"/>
                </a:ext>
              </a:extLst>
            </p:cNvPr>
            <p:cNvPicPr>
              <a:picLocks noChangeAspect="1"/>
            </p:cNvPicPr>
            <p:nvPr/>
          </p:nvPicPr>
          <p:blipFill>
            <a:blip r:embed="rId10"/>
            <a:stretch>
              <a:fillRect/>
            </a:stretch>
          </p:blipFill>
          <p:spPr>
            <a:xfrm>
              <a:off x="7492041" y="3207357"/>
              <a:ext cx="1147314" cy="1147314"/>
            </a:xfrm>
            <a:prstGeom prst="rect">
              <a:avLst/>
            </a:prstGeom>
          </p:spPr>
        </p:pic>
      </p:grpSp>
      <p:grpSp>
        <p:nvGrpSpPr>
          <p:cNvPr id="20" name="Group 19">
            <a:extLst>
              <a:ext uri="{FF2B5EF4-FFF2-40B4-BE49-F238E27FC236}">
                <a16:creationId xmlns:a16="http://schemas.microsoft.com/office/drawing/2014/main" id="{23F46BFD-BF3A-D0BF-1F03-A16CF9248BF4}"/>
              </a:ext>
            </a:extLst>
          </p:cNvPr>
          <p:cNvGrpSpPr/>
          <p:nvPr userDrawn="1"/>
        </p:nvGrpSpPr>
        <p:grpSpPr>
          <a:xfrm>
            <a:off x="9181380" y="1942381"/>
            <a:ext cx="2743200" cy="2743200"/>
            <a:chOff x="9181380" y="1942381"/>
            <a:chExt cx="2743200" cy="2743200"/>
          </a:xfrm>
        </p:grpSpPr>
        <p:pic>
          <p:nvPicPr>
            <p:cNvPr id="21" name="Picture 20" descr="A green circle with black background&#10;&#10;Description automatically generated">
              <a:extLst>
                <a:ext uri="{FF2B5EF4-FFF2-40B4-BE49-F238E27FC236}">
                  <a16:creationId xmlns:a16="http://schemas.microsoft.com/office/drawing/2014/main" id="{64D26546-046E-1CF7-B03A-E9ACC4972120}"/>
                </a:ext>
              </a:extLst>
            </p:cNvPr>
            <p:cNvPicPr>
              <a:picLocks noChangeAspect="1"/>
            </p:cNvPicPr>
            <p:nvPr/>
          </p:nvPicPr>
          <p:blipFill>
            <a:blip r:embed="rId11"/>
            <a:stretch>
              <a:fillRect/>
            </a:stretch>
          </p:blipFill>
          <p:spPr>
            <a:xfrm>
              <a:off x="9181380" y="1942381"/>
              <a:ext cx="2743200" cy="2743200"/>
            </a:xfrm>
            <a:prstGeom prst="rect">
              <a:avLst/>
            </a:prstGeom>
          </p:spPr>
        </p:pic>
        <p:pic>
          <p:nvPicPr>
            <p:cNvPr id="22" name="Picture 21">
              <a:extLst>
                <a:ext uri="{FF2B5EF4-FFF2-40B4-BE49-F238E27FC236}">
                  <a16:creationId xmlns:a16="http://schemas.microsoft.com/office/drawing/2014/main" id="{44E3FBD3-8FE6-2C59-ECC7-ECA8C0B03D8B}"/>
                </a:ext>
              </a:extLst>
            </p:cNvPr>
            <p:cNvPicPr>
              <a:picLocks noChangeAspect="1"/>
            </p:cNvPicPr>
            <p:nvPr/>
          </p:nvPicPr>
          <p:blipFill>
            <a:blip r:embed="rId12"/>
            <a:stretch>
              <a:fillRect/>
            </a:stretch>
          </p:blipFill>
          <p:spPr>
            <a:xfrm>
              <a:off x="9512060" y="2248094"/>
              <a:ext cx="2067463" cy="2059885"/>
            </a:xfrm>
            <a:prstGeom prst="rect">
              <a:avLst/>
            </a:prstGeom>
          </p:spPr>
        </p:pic>
      </p:grpSp>
      <p:sp>
        <p:nvSpPr>
          <p:cNvPr id="23" name="Title 1">
            <a:extLst>
              <a:ext uri="{FF2B5EF4-FFF2-40B4-BE49-F238E27FC236}">
                <a16:creationId xmlns:a16="http://schemas.microsoft.com/office/drawing/2014/main" id="{AE9804CA-5A6D-56D4-94CE-2A6951BA92E8}"/>
              </a:ext>
            </a:extLst>
          </p:cNvPr>
          <p:cNvSpPr txBox="1">
            <a:spLocks/>
          </p:cNvSpPr>
          <p:nvPr userDrawn="1"/>
        </p:nvSpPr>
        <p:spPr>
          <a:xfrm>
            <a:off x="207960" y="4705278"/>
            <a:ext cx="3283791" cy="858531"/>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b="1" kern="1200">
                <a:solidFill>
                  <a:schemeClr val="accent5"/>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Open Sans"/>
                <a:ea typeface="Open Sans"/>
                <a:cs typeface="Open Sans"/>
              </a:rPr>
              <a:t>Readiness</a:t>
            </a:r>
            <a:endParaRPr kumimoji="0" lang="en-US" sz="1800" b="1" i="0" u="none" strike="noStrike" kern="1200" cap="none" spc="0" normalizeH="0" baseline="0" noProof="0">
              <a:ln>
                <a:noFill/>
              </a:ln>
              <a:solidFill>
                <a:prstClr val="black"/>
              </a:solidFill>
              <a:effectLst/>
              <a:uLnTx/>
              <a:uFillTx/>
              <a:latin typeface="Open Sans"/>
              <a:ea typeface="Open Sans"/>
              <a:cs typeface="Open Sans"/>
            </a:endParaRPr>
          </a:p>
        </p:txBody>
      </p:sp>
      <p:sp>
        <p:nvSpPr>
          <p:cNvPr id="24" name="Title 1">
            <a:extLst>
              <a:ext uri="{FF2B5EF4-FFF2-40B4-BE49-F238E27FC236}">
                <a16:creationId xmlns:a16="http://schemas.microsoft.com/office/drawing/2014/main" id="{B44C7F8F-01DB-73D8-7B75-A13A9C3CAA28}"/>
              </a:ext>
            </a:extLst>
          </p:cNvPr>
          <p:cNvSpPr txBox="1">
            <a:spLocks/>
          </p:cNvSpPr>
          <p:nvPr userDrawn="1"/>
        </p:nvSpPr>
        <p:spPr>
          <a:xfrm>
            <a:off x="2372679" y="1924882"/>
            <a:ext cx="3283791" cy="127640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accent5"/>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Open Sans"/>
                <a:ea typeface="Open Sans"/>
                <a:cs typeface="Open Sans"/>
              </a:rPr>
              <a:t>Recognition and Prevention</a:t>
            </a:r>
            <a:endParaRPr kumimoji="0" lang="en-US" sz="1800" b="1" i="0" u="none" strike="noStrike" kern="1200" cap="none" spc="0" normalizeH="0" baseline="0" noProof="0">
              <a:ln>
                <a:noFill/>
              </a:ln>
              <a:solidFill>
                <a:prstClr val="black"/>
              </a:solidFill>
              <a:effectLst/>
              <a:uLnTx/>
              <a:uFillTx/>
              <a:latin typeface="Open Sans"/>
              <a:ea typeface="Open Sans"/>
              <a:cs typeface="Open Sans"/>
            </a:endParaRPr>
          </a:p>
        </p:txBody>
      </p:sp>
      <p:sp>
        <p:nvSpPr>
          <p:cNvPr id="25" name="Title 1">
            <a:extLst>
              <a:ext uri="{FF2B5EF4-FFF2-40B4-BE49-F238E27FC236}">
                <a16:creationId xmlns:a16="http://schemas.microsoft.com/office/drawing/2014/main" id="{830736FF-3DD0-1EA7-3D99-D90B77B541E9}"/>
              </a:ext>
            </a:extLst>
          </p:cNvPr>
          <p:cNvSpPr txBox="1">
            <a:spLocks/>
          </p:cNvSpPr>
          <p:nvPr userDrawn="1"/>
        </p:nvSpPr>
        <p:spPr>
          <a:xfrm>
            <a:off x="4434904" y="4705278"/>
            <a:ext cx="3283791" cy="858531"/>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b="1" kern="1200">
                <a:solidFill>
                  <a:schemeClr val="accent5"/>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Open Sans"/>
                <a:ea typeface="Open Sans"/>
                <a:cs typeface="Open Sans"/>
              </a:rPr>
              <a:t>Response</a:t>
            </a:r>
            <a:endParaRPr kumimoji="0" lang="en-US" sz="1800" b="1" i="0" u="none" strike="noStrike" kern="1200" cap="none" spc="0" normalizeH="0" baseline="0" noProof="0">
              <a:ln>
                <a:noFill/>
              </a:ln>
              <a:solidFill>
                <a:prstClr val="black"/>
              </a:solidFill>
              <a:effectLst/>
              <a:uLnTx/>
              <a:uFillTx/>
              <a:latin typeface="Open Sans"/>
              <a:ea typeface="Open Sans"/>
              <a:cs typeface="Open Sans"/>
            </a:endParaRPr>
          </a:p>
        </p:txBody>
      </p:sp>
      <p:sp>
        <p:nvSpPr>
          <p:cNvPr id="26" name="Title 1">
            <a:extLst>
              <a:ext uri="{FF2B5EF4-FFF2-40B4-BE49-F238E27FC236}">
                <a16:creationId xmlns:a16="http://schemas.microsoft.com/office/drawing/2014/main" id="{CBA42BD6-CCB8-C259-2739-883AE713EAE7}"/>
              </a:ext>
            </a:extLst>
          </p:cNvPr>
          <p:cNvSpPr txBox="1">
            <a:spLocks/>
          </p:cNvSpPr>
          <p:nvPr userDrawn="1"/>
        </p:nvSpPr>
        <p:spPr>
          <a:xfrm>
            <a:off x="6163856" y="1843951"/>
            <a:ext cx="3830130" cy="114120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accent5"/>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Open Sans"/>
                <a:ea typeface="Open Sans"/>
                <a:cs typeface="Open Sans"/>
              </a:rPr>
              <a:t>Reporting and Systems</a:t>
            </a:r>
            <a:endParaRPr kumimoji="0" lang="en-US" sz="1800" b="1" i="0" u="none" strike="noStrike" kern="1200" cap="none" spc="0" normalizeH="0" baseline="0" noProof="0">
              <a:ln>
                <a:noFill/>
              </a:ln>
              <a:solidFill>
                <a:prstClr val="black"/>
              </a:solidFill>
              <a:effectLst/>
              <a:uLnTx/>
              <a:uFillTx/>
              <a:latin typeface="Open Sans"/>
              <a:ea typeface="Open Sans"/>
              <a:cs typeface="Open Sans"/>
            </a:endParaRP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Open Sans"/>
                <a:ea typeface="Open Sans"/>
                <a:cs typeface="Open Sans"/>
              </a:rPr>
              <a:t>Learning</a:t>
            </a:r>
            <a:endParaRPr kumimoji="0" lang="en-US" sz="1800" b="1" i="0" u="none" strike="noStrike" kern="1200" cap="none" spc="0" normalizeH="0" baseline="0" noProof="0">
              <a:ln>
                <a:noFill/>
              </a:ln>
              <a:solidFill>
                <a:prstClr val="black"/>
              </a:solidFill>
              <a:effectLst/>
              <a:uLnTx/>
              <a:uFillTx/>
              <a:latin typeface="Open Sans"/>
              <a:ea typeface="Open Sans"/>
              <a:cs typeface="Open Sans"/>
            </a:endParaRPr>
          </a:p>
        </p:txBody>
      </p:sp>
      <p:sp>
        <p:nvSpPr>
          <p:cNvPr id="27" name="Title 1">
            <a:extLst>
              <a:ext uri="{FF2B5EF4-FFF2-40B4-BE49-F238E27FC236}">
                <a16:creationId xmlns:a16="http://schemas.microsoft.com/office/drawing/2014/main" id="{ABEA0081-DB87-797D-9680-F75B0A003D30}"/>
              </a:ext>
            </a:extLst>
          </p:cNvPr>
          <p:cNvSpPr txBox="1">
            <a:spLocks/>
          </p:cNvSpPr>
          <p:nvPr userDrawn="1"/>
        </p:nvSpPr>
        <p:spPr>
          <a:xfrm>
            <a:off x="838200" y="365125"/>
            <a:ext cx="10515600" cy="1325563"/>
          </a:xfrm>
          <a:prstGeom prst="rect">
            <a:avLst/>
          </a:prstGeom>
        </p:spPr>
        <p:txBody>
          <a:bodyPr lIns="91440" tIns="45720" rIns="91440" bIns="45720" anchor="ctr"/>
          <a:lstStyle>
            <a:lvl1pPr algn="l" defTabSz="914400" rtl="0" eaLnBrk="1" latinLnBrk="0" hangingPunct="1">
              <a:lnSpc>
                <a:spcPct val="90000"/>
              </a:lnSpc>
              <a:spcBef>
                <a:spcPct val="0"/>
              </a:spcBef>
              <a:buNone/>
              <a:defRPr sz="4400" b="1" kern="1200">
                <a:solidFill>
                  <a:schemeClr val="accent5"/>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3200" b="1" i="0" u="none" strike="noStrike" kern="1200" cap="none" spc="0" normalizeH="0" baseline="0" noProof="0">
              <a:ln>
                <a:noFill/>
              </a:ln>
              <a:solidFill>
                <a:srgbClr val="C5299B"/>
              </a:solidFill>
              <a:effectLst/>
              <a:uLnTx/>
              <a:uFillTx/>
              <a:latin typeface="Open Sans"/>
              <a:ea typeface="+mj-ea"/>
              <a:cs typeface="+mj-cs"/>
            </a:endParaRPr>
          </a:p>
        </p:txBody>
      </p:sp>
      <p:sp>
        <p:nvSpPr>
          <p:cNvPr id="28" name="Title 1">
            <a:extLst>
              <a:ext uri="{FF2B5EF4-FFF2-40B4-BE49-F238E27FC236}">
                <a16:creationId xmlns:a16="http://schemas.microsoft.com/office/drawing/2014/main" id="{54B0BCD9-F831-D087-0C24-98E99B6798A3}"/>
              </a:ext>
            </a:extLst>
          </p:cNvPr>
          <p:cNvSpPr>
            <a:spLocks noGrp="1"/>
          </p:cNvSpPr>
          <p:nvPr>
            <p:ph type="title"/>
          </p:nvPr>
        </p:nvSpPr>
        <p:spPr>
          <a:xfrm>
            <a:off x="990600" y="517525"/>
            <a:ext cx="10515600" cy="1325563"/>
          </a:xfrm>
        </p:spPr>
        <p:txBody>
          <a:bodyPr/>
          <a:lstStyle>
            <a:lvl1pPr>
              <a:defRPr>
                <a:solidFill>
                  <a:schemeClr val="tx1"/>
                </a:solidFill>
              </a:defRPr>
            </a:lvl1pPr>
          </a:lstStyle>
          <a:p>
            <a:r>
              <a:rPr lang="en-US"/>
              <a:t>Click to edit Master title style</a:t>
            </a:r>
          </a:p>
        </p:txBody>
      </p:sp>
    </p:spTree>
    <p:extLst>
      <p:ext uri="{BB962C8B-B14F-4D97-AF65-F5344CB8AC3E}">
        <p14:creationId xmlns:p14="http://schemas.microsoft.com/office/powerpoint/2010/main" val="7755476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par>
                          <p:cTn id="13" fill="hold">
                            <p:stCondLst>
                              <p:cond delay="500"/>
                            </p:stCondLst>
                            <p:childTnLst>
                              <p:par>
                                <p:cTn id="14" presetID="53" presetClass="entr" presetSubtype="16"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p:cTn id="16" dur="500" fill="hold"/>
                                        <p:tgtEl>
                                          <p:spTgt spid="11"/>
                                        </p:tgtEl>
                                        <p:attrNameLst>
                                          <p:attrName>ppt_w</p:attrName>
                                        </p:attrNameLst>
                                      </p:cBhvr>
                                      <p:tavLst>
                                        <p:tav tm="0">
                                          <p:val>
                                            <p:fltVal val="0"/>
                                          </p:val>
                                        </p:tav>
                                        <p:tav tm="100000">
                                          <p:val>
                                            <p:strVal val="#ppt_w"/>
                                          </p:val>
                                        </p:tav>
                                      </p:tavLst>
                                    </p:anim>
                                    <p:anim calcmode="lin" valueType="num">
                                      <p:cBhvr>
                                        <p:cTn id="17" dur="500" fill="hold"/>
                                        <p:tgtEl>
                                          <p:spTgt spid="11"/>
                                        </p:tgtEl>
                                        <p:attrNameLst>
                                          <p:attrName>ppt_h</p:attrName>
                                        </p:attrNameLst>
                                      </p:cBhvr>
                                      <p:tavLst>
                                        <p:tav tm="0">
                                          <p:val>
                                            <p:fltVal val="0"/>
                                          </p:val>
                                        </p:tav>
                                        <p:tav tm="100000">
                                          <p:val>
                                            <p:strVal val="#ppt_h"/>
                                          </p:val>
                                        </p:tav>
                                      </p:tavLst>
                                    </p:anim>
                                    <p:animEffect transition="in" filter="fade">
                                      <p:cBhvr>
                                        <p:cTn id="18" dur="500"/>
                                        <p:tgtEl>
                                          <p:spTgt spid="1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500"/>
                                        <p:tgtEl>
                                          <p:spTgt spid="24"/>
                                        </p:tgtEl>
                                      </p:cBhvr>
                                    </p:animEffect>
                                  </p:childTnLst>
                                </p:cTn>
                              </p:par>
                            </p:childTnLst>
                          </p:cTn>
                        </p:par>
                        <p:par>
                          <p:cTn id="22" fill="hold">
                            <p:stCondLst>
                              <p:cond delay="1000"/>
                            </p:stCondLst>
                            <p:childTnLst>
                              <p:par>
                                <p:cTn id="23" presetID="53" presetClass="entr" presetSubtype="16" fill="hold" nodeType="after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p:cTn id="25" dur="500" fill="hold"/>
                                        <p:tgtEl>
                                          <p:spTgt spid="14"/>
                                        </p:tgtEl>
                                        <p:attrNameLst>
                                          <p:attrName>ppt_w</p:attrName>
                                        </p:attrNameLst>
                                      </p:cBhvr>
                                      <p:tavLst>
                                        <p:tav tm="0">
                                          <p:val>
                                            <p:fltVal val="0"/>
                                          </p:val>
                                        </p:tav>
                                        <p:tav tm="100000">
                                          <p:val>
                                            <p:strVal val="#ppt_w"/>
                                          </p:val>
                                        </p:tav>
                                      </p:tavLst>
                                    </p:anim>
                                    <p:anim calcmode="lin" valueType="num">
                                      <p:cBhvr>
                                        <p:cTn id="26" dur="500" fill="hold"/>
                                        <p:tgtEl>
                                          <p:spTgt spid="14"/>
                                        </p:tgtEl>
                                        <p:attrNameLst>
                                          <p:attrName>ppt_h</p:attrName>
                                        </p:attrNameLst>
                                      </p:cBhvr>
                                      <p:tavLst>
                                        <p:tav tm="0">
                                          <p:val>
                                            <p:fltVal val="0"/>
                                          </p:val>
                                        </p:tav>
                                        <p:tav tm="100000">
                                          <p:val>
                                            <p:strVal val="#ppt_h"/>
                                          </p:val>
                                        </p:tav>
                                      </p:tavLst>
                                    </p:anim>
                                    <p:animEffect transition="in" filter="fade">
                                      <p:cBhvr>
                                        <p:cTn id="27" dur="500"/>
                                        <p:tgtEl>
                                          <p:spTgt spid="14"/>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fade">
                                      <p:cBhvr>
                                        <p:cTn id="30" dur="500"/>
                                        <p:tgtEl>
                                          <p:spTgt spid="25"/>
                                        </p:tgtEl>
                                      </p:cBhvr>
                                    </p:animEffect>
                                  </p:childTnLst>
                                </p:cTn>
                              </p:par>
                            </p:childTnLst>
                          </p:cTn>
                        </p:par>
                        <p:par>
                          <p:cTn id="31" fill="hold">
                            <p:stCondLst>
                              <p:cond delay="1500"/>
                            </p:stCondLst>
                            <p:childTnLst>
                              <p:par>
                                <p:cTn id="32" presetID="53" presetClass="entr" presetSubtype="16" fill="hold" nodeType="afterEffect">
                                  <p:stCondLst>
                                    <p:cond delay="0"/>
                                  </p:stCondLst>
                                  <p:childTnLst>
                                    <p:set>
                                      <p:cBhvr>
                                        <p:cTn id="33" dur="1" fill="hold">
                                          <p:stCondLst>
                                            <p:cond delay="0"/>
                                          </p:stCondLst>
                                        </p:cTn>
                                        <p:tgtEl>
                                          <p:spTgt spid="17"/>
                                        </p:tgtEl>
                                        <p:attrNameLst>
                                          <p:attrName>style.visibility</p:attrName>
                                        </p:attrNameLst>
                                      </p:cBhvr>
                                      <p:to>
                                        <p:strVal val="visible"/>
                                      </p:to>
                                    </p:set>
                                    <p:anim calcmode="lin" valueType="num">
                                      <p:cBhvr>
                                        <p:cTn id="34" dur="500" fill="hold"/>
                                        <p:tgtEl>
                                          <p:spTgt spid="17"/>
                                        </p:tgtEl>
                                        <p:attrNameLst>
                                          <p:attrName>ppt_w</p:attrName>
                                        </p:attrNameLst>
                                      </p:cBhvr>
                                      <p:tavLst>
                                        <p:tav tm="0">
                                          <p:val>
                                            <p:fltVal val="0"/>
                                          </p:val>
                                        </p:tav>
                                        <p:tav tm="100000">
                                          <p:val>
                                            <p:strVal val="#ppt_w"/>
                                          </p:val>
                                        </p:tav>
                                      </p:tavLst>
                                    </p:anim>
                                    <p:anim calcmode="lin" valueType="num">
                                      <p:cBhvr>
                                        <p:cTn id="35" dur="500" fill="hold"/>
                                        <p:tgtEl>
                                          <p:spTgt spid="17"/>
                                        </p:tgtEl>
                                        <p:attrNameLst>
                                          <p:attrName>ppt_h</p:attrName>
                                        </p:attrNameLst>
                                      </p:cBhvr>
                                      <p:tavLst>
                                        <p:tav tm="0">
                                          <p:val>
                                            <p:fltVal val="0"/>
                                          </p:val>
                                        </p:tav>
                                        <p:tav tm="100000">
                                          <p:val>
                                            <p:strVal val="#ppt_h"/>
                                          </p:val>
                                        </p:tav>
                                      </p:tavLst>
                                    </p:anim>
                                    <p:animEffect transition="in" filter="fade">
                                      <p:cBhvr>
                                        <p:cTn id="36" dur="500"/>
                                        <p:tgtEl>
                                          <p:spTgt spid="17"/>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fade">
                                      <p:cBhvr>
                                        <p:cTn id="39" dur="500"/>
                                        <p:tgtEl>
                                          <p:spTgt spid="26"/>
                                        </p:tgtEl>
                                      </p:cBhvr>
                                    </p:animEffect>
                                  </p:childTnLst>
                                </p:cTn>
                              </p:par>
                            </p:childTnLst>
                          </p:cTn>
                        </p:par>
                        <p:par>
                          <p:cTn id="40" fill="hold">
                            <p:stCondLst>
                              <p:cond delay="2000"/>
                            </p:stCondLst>
                            <p:childTnLst>
                              <p:par>
                                <p:cTn id="41" presetID="53" presetClass="entr" presetSubtype="16" fill="hold" nodeType="afterEffect">
                                  <p:stCondLst>
                                    <p:cond delay="0"/>
                                  </p:stCondLst>
                                  <p:childTnLst>
                                    <p:set>
                                      <p:cBhvr>
                                        <p:cTn id="42" dur="1" fill="hold">
                                          <p:stCondLst>
                                            <p:cond delay="0"/>
                                          </p:stCondLst>
                                        </p:cTn>
                                        <p:tgtEl>
                                          <p:spTgt spid="20"/>
                                        </p:tgtEl>
                                        <p:attrNameLst>
                                          <p:attrName>style.visibility</p:attrName>
                                        </p:attrNameLst>
                                      </p:cBhvr>
                                      <p:to>
                                        <p:strVal val="visible"/>
                                      </p:to>
                                    </p:set>
                                    <p:anim calcmode="lin" valueType="num">
                                      <p:cBhvr>
                                        <p:cTn id="43" dur="500" fill="hold"/>
                                        <p:tgtEl>
                                          <p:spTgt spid="20"/>
                                        </p:tgtEl>
                                        <p:attrNameLst>
                                          <p:attrName>ppt_w</p:attrName>
                                        </p:attrNameLst>
                                      </p:cBhvr>
                                      <p:tavLst>
                                        <p:tav tm="0">
                                          <p:val>
                                            <p:fltVal val="0"/>
                                          </p:val>
                                        </p:tav>
                                        <p:tav tm="100000">
                                          <p:val>
                                            <p:strVal val="#ppt_w"/>
                                          </p:val>
                                        </p:tav>
                                      </p:tavLst>
                                    </p:anim>
                                    <p:anim calcmode="lin" valueType="num">
                                      <p:cBhvr>
                                        <p:cTn id="44" dur="500" fill="hold"/>
                                        <p:tgtEl>
                                          <p:spTgt spid="20"/>
                                        </p:tgtEl>
                                        <p:attrNameLst>
                                          <p:attrName>ppt_h</p:attrName>
                                        </p:attrNameLst>
                                      </p:cBhvr>
                                      <p:tavLst>
                                        <p:tav tm="0">
                                          <p:val>
                                            <p:fltVal val="0"/>
                                          </p:val>
                                        </p:tav>
                                        <p:tav tm="100000">
                                          <p:val>
                                            <p:strVal val="#ppt_h"/>
                                          </p:val>
                                        </p:tav>
                                      </p:tavLst>
                                    </p:anim>
                                    <p:animEffect transition="in" filter="fade">
                                      <p:cBhvr>
                                        <p:cTn id="45" dur="500"/>
                                        <p:tgtEl>
                                          <p:spTgt spid="20"/>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3"/>
                                        </p:tgtEl>
                                        <p:attrNameLst>
                                          <p:attrName>style.visibility</p:attrName>
                                        </p:attrNameLst>
                                      </p:cBhvr>
                                      <p:to>
                                        <p:strVal val="visible"/>
                                      </p:to>
                                    </p:set>
                                    <p:animEffect transition="in" filter="fade">
                                      <p:cBhvr>
                                        <p:cTn id="48" dur="500"/>
                                        <p:tgtEl>
                                          <p:spTgt spid="3"/>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2" fill="hold" nodeType="clickEffect">
                                  <p:stCondLst>
                                    <p:cond delay="0"/>
                                  </p:stCondLst>
                                  <p:childTnLst>
                                    <p:set>
                                      <p:cBhvr>
                                        <p:cTn id="52" dur="1" fill="hold">
                                          <p:stCondLst>
                                            <p:cond delay="0"/>
                                          </p:stCondLst>
                                        </p:cTn>
                                        <p:tgtEl>
                                          <p:spTgt spid="4"/>
                                        </p:tgtEl>
                                        <p:attrNameLst>
                                          <p:attrName>style.visibility</p:attrName>
                                        </p:attrNameLst>
                                      </p:cBhvr>
                                      <p:to>
                                        <p:strVal val="visible"/>
                                      </p:to>
                                    </p:set>
                                    <p:animEffect transition="in" filter="wipe(right)">
                                      <p:cBhvr>
                                        <p:cTn id="53"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3" grpId="0"/>
      <p:bldP spid="24" grpId="0"/>
      <p:bldP spid="25" grpId="0"/>
      <p:bldP spid="26" grpId="0"/>
    </p:bld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1_Blank">
    <p:spTree>
      <p:nvGrpSpPr>
        <p:cNvPr id="1" name=""/>
        <p:cNvGrpSpPr/>
        <p:nvPr/>
      </p:nvGrpSpPr>
      <p:grpSpPr>
        <a:xfrm>
          <a:off x="0" y="0"/>
          <a:ext cx="0" cy="0"/>
          <a:chOff x="0" y="0"/>
          <a:chExt cx="0" cy="0"/>
        </a:xfrm>
      </p:grpSpPr>
      <p:sp>
        <p:nvSpPr>
          <p:cNvPr id="3" name="!!One">
            <a:extLst>
              <a:ext uri="{FF2B5EF4-FFF2-40B4-BE49-F238E27FC236}">
                <a16:creationId xmlns:a16="http://schemas.microsoft.com/office/drawing/2014/main" id="{E35B8AFA-CDFC-CA60-1393-4DCA0CC216BB}"/>
              </a:ext>
            </a:extLst>
          </p:cNvPr>
          <p:cNvSpPr/>
          <p:nvPr userDrawn="1"/>
        </p:nvSpPr>
        <p:spPr>
          <a:xfrm rot="4583219" flipH="1">
            <a:off x="7673852" y="2521778"/>
            <a:ext cx="2239465" cy="9858275"/>
          </a:xfrm>
          <a:prstGeom prst="rect">
            <a:avLst/>
          </a:prstGeom>
          <a:solidFill>
            <a:srgbClr val="CE0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hree">
            <a:extLst>
              <a:ext uri="{FF2B5EF4-FFF2-40B4-BE49-F238E27FC236}">
                <a16:creationId xmlns:a16="http://schemas.microsoft.com/office/drawing/2014/main" id="{74557994-C13B-E083-65EE-F137AF5C368F}"/>
              </a:ext>
            </a:extLst>
          </p:cNvPr>
          <p:cNvSpPr/>
          <p:nvPr userDrawn="1"/>
        </p:nvSpPr>
        <p:spPr>
          <a:xfrm rot="9256399" flipH="1">
            <a:off x="-1255822" y="1872547"/>
            <a:ext cx="2536781" cy="665991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wo">
            <a:extLst>
              <a:ext uri="{FF2B5EF4-FFF2-40B4-BE49-F238E27FC236}">
                <a16:creationId xmlns:a16="http://schemas.microsoft.com/office/drawing/2014/main" id="{860A0487-9A24-8F92-776F-C4FE5D155AAF}"/>
              </a:ext>
            </a:extLst>
          </p:cNvPr>
          <p:cNvSpPr/>
          <p:nvPr userDrawn="1"/>
        </p:nvSpPr>
        <p:spPr>
          <a:xfrm rot="16979946">
            <a:off x="1117404" y="3527360"/>
            <a:ext cx="2966578" cy="80520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Purple gears on a black background&#10;&#10;Description automatically generated">
            <a:extLst>
              <a:ext uri="{FF2B5EF4-FFF2-40B4-BE49-F238E27FC236}">
                <a16:creationId xmlns:a16="http://schemas.microsoft.com/office/drawing/2014/main" id="{F4C3F5D5-FF44-AC15-21AB-DEB977FEA2AE}"/>
              </a:ext>
            </a:extLst>
          </p:cNvPr>
          <p:cNvPicPr>
            <a:picLocks noChangeAspect="1"/>
          </p:cNvPicPr>
          <p:nvPr userDrawn="1"/>
        </p:nvPicPr>
        <p:blipFill>
          <a:blip r:embed="rId2"/>
          <a:stretch>
            <a:fillRect/>
          </a:stretch>
        </p:blipFill>
        <p:spPr>
          <a:xfrm>
            <a:off x="2062620" y="1105944"/>
            <a:ext cx="7409144" cy="5564687"/>
          </a:xfrm>
          <a:prstGeom prst="rect">
            <a:avLst/>
          </a:prstGeom>
        </p:spPr>
      </p:pic>
      <p:sp>
        <p:nvSpPr>
          <p:cNvPr id="7" name="Title 1">
            <a:extLst>
              <a:ext uri="{FF2B5EF4-FFF2-40B4-BE49-F238E27FC236}">
                <a16:creationId xmlns:a16="http://schemas.microsoft.com/office/drawing/2014/main" id="{831CB16F-783D-EFCC-56A3-9E5490D2D61D}"/>
              </a:ext>
            </a:extLst>
          </p:cNvPr>
          <p:cNvSpPr>
            <a:spLocks noGrp="1"/>
          </p:cNvSpPr>
          <p:nvPr>
            <p:ph type="title"/>
          </p:nvPr>
        </p:nvSpPr>
        <p:spPr>
          <a:xfrm>
            <a:off x="838200" y="365125"/>
            <a:ext cx="10515600" cy="1325563"/>
          </a:xfrm>
        </p:spPr>
        <p:txBody>
          <a:bodyPr/>
          <a:lstStyle>
            <a:lvl1pPr>
              <a:defRPr>
                <a:solidFill>
                  <a:schemeClr val="tx1"/>
                </a:solidFill>
              </a:defRPr>
            </a:lvl1pPr>
          </a:lstStyle>
          <a:p>
            <a:r>
              <a:rPr lang="en-US"/>
              <a:t>Click to edit Master title style</a:t>
            </a:r>
          </a:p>
        </p:txBody>
      </p:sp>
    </p:spTree>
    <p:extLst>
      <p:ext uri="{BB962C8B-B14F-4D97-AF65-F5344CB8AC3E}">
        <p14:creationId xmlns:p14="http://schemas.microsoft.com/office/powerpoint/2010/main" val="27130578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5_Blank">
    <p:spTree>
      <p:nvGrpSpPr>
        <p:cNvPr id="1" name=""/>
        <p:cNvGrpSpPr/>
        <p:nvPr/>
      </p:nvGrpSpPr>
      <p:grpSpPr>
        <a:xfrm>
          <a:off x="0" y="0"/>
          <a:ext cx="0" cy="0"/>
          <a:chOff x="0" y="0"/>
          <a:chExt cx="0" cy="0"/>
        </a:xfrm>
      </p:grpSpPr>
      <p:sp>
        <p:nvSpPr>
          <p:cNvPr id="2" name="!!Two">
            <a:extLst>
              <a:ext uri="{FF2B5EF4-FFF2-40B4-BE49-F238E27FC236}">
                <a16:creationId xmlns:a16="http://schemas.microsoft.com/office/drawing/2014/main" id="{529B8866-E148-7698-99F7-E2CD7EB8B0B1}"/>
              </a:ext>
            </a:extLst>
          </p:cNvPr>
          <p:cNvSpPr/>
          <p:nvPr userDrawn="1"/>
        </p:nvSpPr>
        <p:spPr>
          <a:xfrm rot="16527242">
            <a:off x="3953034" y="1090786"/>
            <a:ext cx="1343562" cy="12307391"/>
          </a:xfrm>
          <a:prstGeom prst="rect">
            <a:avLst/>
          </a:prstGeom>
          <a:solidFill>
            <a:srgbClr val="CE0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ne">
            <a:extLst>
              <a:ext uri="{FF2B5EF4-FFF2-40B4-BE49-F238E27FC236}">
                <a16:creationId xmlns:a16="http://schemas.microsoft.com/office/drawing/2014/main" id="{9023668F-3433-546D-FBA8-A038E02B0C79}"/>
              </a:ext>
            </a:extLst>
          </p:cNvPr>
          <p:cNvSpPr/>
          <p:nvPr userDrawn="1"/>
        </p:nvSpPr>
        <p:spPr>
          <a:xfrm rot="2086805" flipH="1">
            <a:off x="10946127" y="2508643"/>
            <a:ext cx="1845954" cy="8024841"/>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 name="!!Three">
            <a:extLst>
              <a:ext uri="{FF2B5EF4-FFF2-40B4-BE49-F238E27FC236}">
                <a16:creationId xmlns:a16="http://schemas.microsoft.com/office/drawing/2014/main" id="{F8BDF087-310E-E24E-420E-0758E487664F}"/>
              </a:ext>
            </a:extLst>
          </p:cNvPr>
          <p:cNvSpPr/>
          <p:nvPr userDrawn="1"/>
        </p:nvSpPr>
        <p:spPr>
          <a:xfrm rot="8448678" flipH="1">
            <a:off x="-1744530" y="1998137"/>
            <a:ext cx="3001935" cy="9719727"/>
          </a:xfrm>
          <a:prstGeom prst="rect">
            <a:avLst/>
          </a:prstGeom>
          <a:solidFill>
            <a:srgbClr val="0024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group of devices with a group of people on them&#10;&#10;Description automatically generated">
            <a:extLst>
              <a:ext uri="{FF2B5EF4-FFF2-40B4-BE49-F238E27FC236}">
                <a16:creationId xmlns:a16="http://schemas.microsoft.com/office/drawing/2014/main" id="{A01DDEC9-4A3A-4A1F-7620-F06F2CD7593A}"/>
              </a:ext>
            </a:extLst>
          </p:cNvPr>
          <p:cNvPicPr>
            <a:picLocks noChangeAspect="1"/>
          </p:cNvPicPr>
          <p:nvPr userDrawn="1"/>
        </p:nvPicPr>
        <p:blipFill>
          <a:blip r:embed="rId2"/>
          <a:stretch>
            <a:fillRect/>
          </a:stretch>
        </p:blipFill>
        <p:spPr>
          <a:xfrm>
            <a:off x="3629892" y="-525486"/>
            <a:ext cx="8562108" cy="8532420"/>
          </a:xfrm>
          <a:prstGeom prst="rect">
            <a:avLst/>
          </a:prstGeom>
        </p:spPr>
      </p:pic>
      <p:sp>
        <p:nvSpPr>
          <p:cNvPr id="7" name="Title 1">
            <a:extLst>
              <a:ext uri="{FF2B5EF4-FFF2-40B4-BE49-F238E27FC236}">
                <a16:creationId xmlns:a16="http://schemas.microsoft.com/office/drawing/2014/main" id="{40DAE978-3AE8-AB46-E114-CC72FF9DE89B}"/>
              </a:ext>
            </a:extLst>
          </p:cNvPr>
          <p:cNvSpPr>
            <a:spLocks noGrp="1"/>
          </p:cNvSpPr>
          <p:nvPr>
            <p:ph type="title"/>
          </p:nvPr>
        </p:nvSpPr>
        <p:spPr>
          <a:xfrm>
            <a:off x="838200" y="365125"/>
            <a:ext cx="10515600" cy="1325563"/>
          </a:xfrm>
        </p:spPr>
        <p:txBody>
          <a:bodyPr/>
          <a:lstStyle>
            <a:lvl1pPr>
              <a:defRPr>
                <a:solidFill>
                  <a:schemeClr val="tx1"/>
                </a:solidFill>
              </a:defRPr>
            </a:lvl1pPr>
          </a:lstStyle>
          <a:p>
            <a:r>
              <a:rPr lang="en-US"/>
              <a:t>Click to edit Master title style</a:t>
            </a:r>
          </a:p>
        </p:txBody>
      </p:sp>
    </p:spTree>
    <p:extLst>
      <p:ext uri="{BB962C8B-B14F-4D97-AF65-F5344CB8AC3E}">
        <p14:creationId xmlns:p14="http://schemas.microsoft.com/office/powerpoint/2010/main" val="2200944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Two">
            <a:extLst>
              <a:ext uri="{FF2B5EF4-FFF2-40B4-BE49-F238E27FC236}">
                <a16:creationId xmlns:a16="http://schemas.microsoft.com/office/drawing/2014/main" id="{529B8866-E148-7698-99F7-E2CD7EB8B0B1}"/>
              </a:ext>
            </a:extLst>
          </p:cNvPr>
          <p:cNvSpPr/>
          <p:nvPr userDrawn="1"/>
        </p:nvSpPr>
        <p:spPr>
          <a:xfrm rot="16527242">
            <a:off x="3953034" y="1090786"/>
            <a:ext cx="1343562" cy="12307391"/>
          </a:xfrm>
          <a:prstGeom prst="rect">
            <a:avLst/>
          </a:prstGeom>
          <a:solidFill>
            <a:srgbClr val="CE0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ne">
            <a:extLst>
              <a:ext uri="{FF2B5EF4-FFF2-40B4-BE49-F238E27FC236}">
                <a16:creationId xmlns:a16="http://schemas.microsoft.com/office/drawing/2014/main" id="{9023668F-3433-546D-FBA8-A038E02B0C79}"/>
              </a:ext>
            </a:extLst>
          </p:cNvPr>
          <p:cNvSpPr/>
          <p:nvPr userDrawn="1"/>
        </p:nvSpPr>
        <p:spPr>
          <a:xfrm rot="2086805" flipH="1">
            <a:off x="10946127" y="2508643"/>
            <a:ext cx="1845954" cy="8024841"/>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 name="!!Three">
            <a:extLst>
              <a:ext uri="{FF2B5EF4-FFF2-40B4-BE49-F238E27FC236}">
                <a16:creationId xmlns:a16="http://schemas.microsoft.com/office/drawing/2014/main" id="{F8BDF087-310E-E24E-420E-0758E487664F}"/>
              </a:ext>
            </a:extLst>
          </p:cNvPr>
          <p:cNvSpPr/>
          <p:nvPr userDrawn="1"/>
        </p:nvSpPr>
        <p:spPr>
          <a:xfrm rot="8448678" flipH="1">
            <a:off x="-1744530" y="1998137"/>
            <a:ext cx="3001935" cy="9719727"/>
          </a:xfrm>
          <a:prstGeom prst="rect">
            <a:avLst/>
          </a:prstGeom>
          <a:solidFill>
            <a:srgbClr val="0024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83B227AB-3EE3-881B-649B-731A15A229C4}"/>
              </a:ext>
            </a:extLst>
          </p:cNvPr>
          <p:cNvPicPr>
            <a:picLocks noChangeAspect="1"/>
          </p:cNvPicPr>
          <p:nvPr userDrawn="1"/>
        </p:nvPicPr>
        <p:blipFill>
          <a:blip r:embed="rId2"/>
          <a:stretch>
            <a:fillRect/>
          </a:stretch>
        </p:blipFill>
        <p:spPr>
          <a:xfrm>
            <a:off x="3193551" y="965198"/>
            <a:ext cx="5007826" cy="3282515"/>
          </a:xfrm>
          <a:prstGeom prst="rect">
            <a:avLst/>
          </a:prstGeom>
        </p:spPr>
      </p:pic>
      <p:sp>
        <p:nvSpPr>
          <p:cNvPr id="6" name="TextBox 5">
            <a:extLst>
              <a:ext uri="{FF2B5EF4-FFF2-40B4-BE49-F238E27FC236}">
                <a16:creationId xmlns:a16="http://schemas.microsoft.com/office/drawing/2014/main" id="{5055AFE6-CE05-AF2C-B8D5-9061934DE985}"/>
              </a:ext>
            </a:extLst>
          </p:cNvPr>
          <p:cNvSpPr txBox="1"/>
          <p:nvPr userDrawn="1"/>
        </p:nvSpPr>
        <p:spPr>
          <a:xfrm>
            <a:off x="1319713" y="5540956"/>
            <a:ext cx="9552574"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b="0" i="0">
                <a:solidFill>
                  <a:schemeClr val="tx1"/>
                </a:solidFill>
                <a:effectLst/>
                <a:latin typeface="+mj-lt"/>
              </a:rPr>
              <a:t>This presentation is supported by the Health Resources and Services Administration (HRSA) of the U.S. Department of Health and Human Services (HHS) as part of an award, </a:t>
            </a:r>
            <a:r>
              <a:rPr lang="en-US" sz="1050" b="0" i="0" u="none" strike="noStrike" baseline="0">
                <a:solidFill>
                  <a:schemeClr val="tx1"/>
                </a:solidFill>
                <a:latin typeface="+mj-lt"/>
              </a:rPr>
              <a:t>UC4MC49476</a:t>
            </a:r>
            <a:r>
              <a:rPr lang="en-US" sz="1050" b="0" i="0" u="none" strike="noStrike" baseline="0">
                <a:solidFill>
                  <a:schemeClr val="tx1"/>
                </a:solidFill>
                <a:effectLst/>
                <a:latin typeface="+mj-lt"/>
              </a:rPr>
              <a:t>, </a:t>
            </a:r>
            <a:r>
              <a:rPr lang="en-US" sz="1050" b="0" i="0">
                <a:solidFill>
                  <a:schemeClr val="tx1"/>
                </a:solidFill>
                <a:effectLst/>
                <a:latin typeface="+mj-lt"/>
              </a:rPr>
              <a:t>totaling $3,000,000 with 0% financed with non-governmental sources. The contents are those of the author(s) and do not necessarily represent the official views of, nor an endorsement, by HRSA, HHS, or the U.S. Government. For more information, please visit HRSA.gov.</a:t>
            </a:r>
          </a:p>
        </p:txBody>
      </p:sp>
      <p:sp>
        <p:nvSpPr>
          <p:cNvPr id="7" name="TextBox 6">
            <a:extLst>
              <a:ext uri="{FF2B5EF4-FFF2-40B4-BE49-F238E27FC236}">
                <a16:creationId xmlns:a16="http://schemas.microsoft.com/office/drawing/2014/main" id="{87C1D6AA-A6C8-569C-110F-3C136823E0E1}"/>
              </a:ext>
            </a:extLst>
          </p:cNvPr>
          <p:cNvSpPr txBox="1"/>
          <p:nvPr userDrawn="1"/>
        </p:nvSpPr>
        <p:spPr>
          <a:xfrm>
            <a:off x="4001480" y="4040242"/>
            <a:ext cx="3392680" cy="461665"/>
          </a:xfrm>
          <a:prstGeom prst="rect">
            <a:avLst/>
          </a:prstGeom>
          <a:noFill/>
        </p:spPr>
        <p:txBody>
          <a:bodyPr wrap="square" rtlCol="0">
            <a:spAutoFit/>
          </a:bodyPr>
          <a:lstStyle/>
          <a:p>
            <a:pPr algn="ctr"/>
            <a:r>
              <a:rPr lang="en-US" sz="2400">
                <a:hlinkClick r:id="rId3"/>
              </a:rPr>
              <a:t>www.saferbirth.org</a:t>
            </a:r>
            <a:r>
              <a:rPr lang="en-US" sz="2400"/>
              <a:t> </a:t>
            </a:r>
          </a:p>
        </p:txBody>
      </p:sp>
      <p:pic>
        <p:nvPicPr>
          <p:cNvPr id="8" name="Picture 7">
            <a:extLst>
              <a:ext uri="{FF2B5EF4-FFF2-40B4-BE49-F238E27FC236}">
                <a16:creationId xmlns:a16="http://schemas.microsoft.com/office/drawing/2014/main" id="{8461B82F-0825-3327-3E7E-04330EFF3FBE}"/>
              </a:ext>
            </a:extLst>
          </p:cNvPr>
          <p:cNvPicPr>
            <a:picLocks noChangeAspect="1"/>
          </p:cNvPicPr>
          <p:nvPr userDrawn="1"/>
        </p:nvPicPr>
        <p:blipFill>
          <a:blip r:embed="rId4"/>
          <a:stretch>
            <a:fillRect/>
          </a:stretch>
        </p:blipFill>
        <p:spPr>
          <a:xfrm>
            <a:off x="8014648" y="2993968"/>
            <a:ext cx="3486949" cy="2213725"/>
          </a:xfrm>
          <a:prstGeom prst="rect">
            <a:avLst/>
          </a:prstGeom>
        </p:spPr>
      </p:pic>
      <p:pic>
        <p:nvPicPr>
          <p:cNvPr id="9" name="Picture 8" descr="A group of people standing together&#10;&#10;Description automatically generated">
            <a:extLst>
              <a:ext uri="{FF2B5EF4-FFF2-40B4-BE49-F238E27FC236}">
                <a16:creationId xmlns:a16="http://schemas.microsoft.com/office/drawing/2014/main" id="{DDD0C485-6009-7840-4678-E68DDA9A1FAF}"/>
              </a:ext>
            </a:extLst>
          </p:cNvPr>
          <p:cNvPicPr>
            <a:picLocks noChangeAspect="1"/>
          </p:cNvPicPr>
          <p:nvPr userDrawn="1"/>
        </p:nvPicPr>
        <p:blipFill>
          <a:blip r:embed="rId5"/>
          <a:stretch>
            <a:fillRect/>
          </a:stretch>
        </p:blipFill>
        <p:spPr>
          <a:xfrm>
            <a:off x="626728" y="369378"/>
            <a:ext cx="2391120" cy="2329601"/>
          </a:xfrm>
          <a:prstGeom prst="rect">
            <a:avLst/>
          </a:prstGeom>
        </p:spPr>
      </p:pic>
    </p:spTree>
    <p:extLst>
      <p:ext uri="{BB962C8B-B14F-4D97-AF65-F5344CB8AC3E}">
        <p14:creationId xmlns:p14="http://schemas.microsoft.com/office/powerpoint/2010/main" val="23033220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17_Blank">
    <p:spTree>
      <p:nvGrpSpPr>
        <p:cNvPr id="1" name=""/>
        <p:cNvGrpSpPr/>
        <p:nvPr/>
      </p:nvGrpSpPr>
      <p:grpSpPr>
        <a:xfrm>
          <a:off x="0" y="0"/>
          <a:ext cx="0" cy="0"/>
          <a:chOff x="0" y="0"/>
          <a:chExt cx="0" cy="0"/>
        </a:xfrm>
      </p:grpSpPr>
      <p:sp>
        <p:nvSpPr>
          <p:cNvPr id="2" name="!!Two">
            <a:extLst>
              <a:ext uri="{FF2B5EF4-FFF2-40B4-BE49-F238E27FC236}">
                <a16:creationId xmlns:a16="http://schemas.microsoft.com/office/drawing/2014/main" id="{529B8866-E148-7698-99F7-E2CD7EB8B0B1}"/>
              </a:ext>
            </a:extLst>
          </p:cNvPr>
          <p:cNvSpPr/>
          <p:nvPr userDrawn="1"/>
        </p:nvSpPr>
        <p:spPr>
          <a:xfrm rot="16527242">
            <a:off x="3953034" y="1090786"/>
            <a:ext cx="1343562" cy="12307391"/>
          </a:xfrm>
          <a:prstGeom prst="rect">
            <a:avLst/>
          </a:prstGeom>
          <a:solidFill>
            <a:srgbClr val="CE0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ne">
            <a:extLst>
              <a:ext uri="{FF2B5EF4-FFF2-40B4-BE49-F238E27FC236}">
                <a16:creationId xmlns:a16="http://schemas.microsoft.com/office/drawing/2014/main" id="{9023668F-3433-546D-FBA8-A038E02B0C79}"/>
              </a:ext>
            </a:extLst>
          </p:cNvPr>
          <p:cNvSpPr/>
          <p:nvPr userDrawn="1"/>
        </p:nvSpPr>
        <p:spPr>
          <a:xfrm rot="2086805" flipH="1">
            <a:off x="10946127" y="2508643"/>
            <a:ext cx="1845954" cy="8024841"/>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 name="!!Three">
            <a:extLst>
              <a:ext uri="{FF2B5EF4-FFF2-40B4-BE49-F238E27FC236}">
                <a16:creationId xmlns:a16="http://schemas.microsoft.com/office/drawing/2014/main" id="{F8BDF087-310E-E24E-420E-0758E487664F}"/>
              </a:ext>
            </a:extLst>
          </p:cNvPr>
          <p:cNvSpPr/>
          <p:nvPr userDrawn="1"/>
        </p:nvSpPr>
        <p:spPr>
          <a:xfrm rot="8448678" flipH="1">
            <a:off x="-1744530" y="1998137"/>
            <a:ext cx="3001935" cy="9719727"/>
          </a:xfrm>
          <a:prstGeom prst="rect">
            <a:avLst/>
          </a:prstGeom>
          <a:solidFill>
            <a:srgbClr val="0024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83B227AB-3EE3-881B-649B-731A15A229C4}"/>
              </a:ext>
            </a:extLst>
          </p:cNvPr>
          <p:cNvPicPr>
            <a:picLocks noChangeAspect="1"/>
          </p:cNvPicPr>
          <p:nvPr userDrawn="1"/>
        </p:nvPicPr>
        <p:blipFill>
          <a:blip r:embed="rId2"/>
          <a:stretch>
            <a:fillRect/>
          </a:stretch>
        </p:blipFill>
        <p:spPr>
          <a:xfrm>
            <a:off x="3369780" y="1314966"/>
            <a:ext cx="5007826" cy="3282515"/>
          </a:xfrm>
          <a:prstGeom prst="rect">
            <a:avLst/>
          </a:prstGeom>
        </p:spPr>
      </p:pic>
      <p:sp>
        <p:nvSpPr>
          <p:cNvPr id="6" name="TextBox 5">
            <a:extLst>
              <a:ext uri="{FF2B5EF4-FFF2-40B4-BE49-F238E27FC236}">
                <a16:creationId xmlns:a16="http://schemas.microsoft.com/office/drawing/2014/main" id="{5055AFE6-CE05-AF2C-B8D5-9061934DE985}"/>
              </a:ext>
            </a:extLst>
          </p:cNvPr>
          <p:cNvSpPr txBox="1"/>
          <p:nvPr userDrawn="1"/>
        </p:nvSpPr>
        <p:spPr>
          <a:xfrm>
            <a:off x="1319713" y="5540956"/>
            <a:ext cx="9552574"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b="0" i="0">
                <a:solidFill>
                  <a:schemeClr val="tx1"/>
                </a:solidFill>
                <a:effectLst/>
                <a:latin typeface="+mj-lt"/>
              </a:rPr>
              <a:t>This presentation is supported by the Health Resources and Services Administration (HRSA) of the U.S. Department of Health and Human Services (HHS) as part of an award, </a:t>
            </a:r>
            <a:r>
              <a:rPr lang="en-US" sz="1050" b="0" i="0" u="none" strike="noStrike" baseline="0">
                <a:solidFill>
                  <a:schemeClr val="tx1"/>
                </a:solidFill>
                <a:latin typeface="+mj-lt"/>
              </a:rPr>
              <a:t>UC4MC49476</a:t>
            </a:r>
            <a:r>
              <a:rPr lang="en-US" sz="1050" b="0" i="0" u="none" strike="noStrike" baseline="0">
                <a:solidFill>
                  <a:schemeClr val="tx1"/>
                </a:solidFill>
                <a:effectLst/>
                <a:latin typeface="+mj-lt"/>
              </a:rPr>
              <a:t>, </a:t>
            </a:r>
            <a:r>
              <a:rPr lang="en-US" sz="1050" b="0" i="0">
                <a:solidFill>
                  <a:schemeClr val="tx1"/>
                </a:solidFill>
                <a:effectLst/>
                <a:latin typeface="+mj-lt"/>
              </a:rPr>
              <a:t>totaling $3,000,000 with 0% financed with non-governmental sources. The contents are those of the author(s) and do not necessarily represent the official views of, nor an endorsement, by HRSA, HHS, or the U.S. Government. For more information, please visit HRSA.gov.</a:t>
            </a:r>
          </a:p>
        </p:txBody>
      </p:sp>
      <p:sp>
        <p:nvSpPr>
          <p:cNvPr id="7" name="TextBox 6">
            <a:extLst>
              <a:ext uri="{FF2B5EF4-FFF2-40B4-BE49-F238E27FC236}">
                <a16:creationId xmlns:a16="http://schemas.microsoft.com/office/drawing/2014/main" id="{87C1D6AA-A6C8-569C-110F-3C136823E0E1}"/>
              </a:ext>
            </a:extLst>
          </p:cNvPr>
          <p:cNvSpPr txBox="1"/>
          <p:nvPr userDrawn="1"/>
        </p:nvSpPr>
        <p:spPr>
          <a:xfrm>
            <a:off x="4246999" y="4264342"/>
            <a:ext cx="3392680" cy="461665"/>
          </a:xfrm>
          <a:prstGeom prst="rect">
            <a:avLst/>
          </a:prstGeom>
          <a:noFill/>
        </p:spPr>
        <p:txBody>
          <a:bodyPr wrap="square" rtlCol="0">
            <a:spAutoFit/>
          </a:bodyPr>
          <a:lstStyle/>
          <a:p>
            <a:pPr algn="ctr"/>
            <a:r>
              <a:rPr lang="en-US" sz="2400">
                <a:hlinkClick r:id="rId3"/>
              </a:rPr>
              <a:t>www.saferbirth.org</a:t>
            </a:r>
            <a:r>
              <a:rPr lang="en-US" sz="2400"/>
              <a:t> </a:t>
            </a:r>
          </a:p>
        </p:txBody>
      </p:sp>
    </p:spTree>
    <p:extLst>
      <p:ext uri="{BB962C8B-B14F-4D97-AF65-F5344CB8AC3E}">
        <p14:creationId xmlns:p14="http://schemas.microsoft.com/office/powerpoint/2010/main" val="24984199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4_Blank">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696338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F9262A-4169-C23B-3112-35E13C20FA7B}"/>
              </a:ext>
            </a:extLst>
          </p:cNvPr>
          <p:cNvSpPr>
            <a:spLocks noGrp="1"/>
          </p:cNvSpPr>
          <p:nvPr>
            <p:ph type="title"/>
          </p:nvPr>
        </p:nvSpPr>
        <p:spPr/>
        <p:txBody>
          <a:bodyPr/>
          <a:lstStyle>
            <a:lvl1pPr>
              <a:defRPr b="1">
                <a:solidFill>
                  <a:schemeClr val="tx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71C2B9D2-C210-D362-C2F4-AA1C498981C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wo">
            <a:extLst>
              <a:ext uri="{FF2B5EF4-FFF2-40B4-BE49-F238E27FC236}">
                <a16:creationId xmlns:a16="http://schemas.microsoft.com/office/drawing/2014/main" id="{0BD7B8E5-B6D9-3E93-D331-9370B27B56C2}"/>
              </a:ext>
            </a:extLst>
          </p:cNvPr>
          <p:cNvSpPr/>
          <p:nvPr userDrawn="1"/>
        </p:nvSpPr>
        <p:spPr>
          <a:xfrm rot="16527242">
            <a:off x="4676934" y="976485"/>
            <a:ext cx="1343562" cy="12307391"/>
          </a:xfrm>
          <a:prstGeom prst="rect">
            <a:avLst/>
          </a:prstGeom>
          <a:solidFill>
            <a:srgbClr val="CE0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ne">
            <a:extLst>
              <a:ext uri="{FF2B5EF4-FFF2-40B4-BE49-F238E27FC236}">
                <a16:creationId xmlns:a16="http://schemas.microsoft.com/office/drawing/2014/main" id="{C62A595C-BCFA-ACF6-FDCF-7137B5472C3E}"/>
              </a:ext>
            </a:extLst>
          </p:cNvPr>
          <p:cNvSpPr/>
          <p:nvPr userDrawn="1"/>
        </p:nvSpPr>
        <p:spPr>
          <a:xfrm rot="3872758" flipH="1">
            <a:off x="10031727" y="2546742"/>
            <a:ext cx="1845954" cy="8024841"/>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6" name="!!Three">
            <a:extLst>
              <a:ext uri="{FF2B5EF4-FFF2-40B4-BE49-F238E27FC236}">
                <a16:creationId xmlns:a16="http://schemas.microsoft.com/office/drawing/2014/main" id="{DA3A4E75-F460-7A9F-8EC7-738894BB8BB7}"/>
              </a:ext>
            </a:extLst>
          </p:cNvPr>
          <p:cNvSpPr/>
          <p:nvPr userDrawn="1"/>
        </p:nvSpPr>
        <p:spPr>
          <a:xfrm rot="7104613" flipH="1">
            <a:off x="1210555" y="2995508"/>
            <a:ext cx="3001935" cy="9719727"/>
          </a:xfrm>
          <a:prstGeom prst="rect">
            <a:avLst/>
          </a:prstGeom>
          <a:solidFill>
            <a:srgbClr val="0024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870506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3CBDDD-A061-B2C5-CD41-4BB744EA2D2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F3BCF21-9E32-5FBF-4CFC-54DC06CA7D7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7645AB0-011B-C7DF-ABF2-57E00D8C16D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6966312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A405F-9CB2-675F-B467-50CE906B63A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1C0256E-26AB-DBDB-F072-850DD3CBA89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9D67E3F-4CAB-7764-4BF3-09118C1B261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0288956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CAAEB33-9084-486E-A108-747BC36AD7B5}" type="datetime1">
              <a:rPr lang="en-US" smtClean="0"/>
              <a:t>6/26/26</a:t>
            </a:fld>
            <a:endParaRPr lang="en-US"/>
          </a:p>
        </p:txBody>
      </p:sp>
      <p:sp>
        <p:nvSpPr>
          <p:cNvPr id="5" name="Footer Placeholder 4"/>
          <p:cNvSpPr>
            <a:spLocks noGrp="1"/>
          </p:cNvSpPr>
          <p:nvPr>
            <p:ph type="ftr" sz="quarter" idx="11"/>
          </p:nvPr>
        </p:nvSpPr>
        <p:spPr/>
        <p:txBody>
          <a:bodyPr/>
          <a:lstStyle/>
          <a:p>
            <a:r>
              <a:rPr lang="en-US"/>
              <a:t>Join our Slido Q&amp;A with the link in the chat!</a:t>
            </a:r>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5906013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FAB380-8D56-4F06-A403-AB6438F98109}" type="datetime1">
              <a:rPr lang="en-US" smtClean="0"/>
              <a:t>6/26/26</a:t>
            </a:fld>
            <a:endParaRPr lang="en-US"/>
          </a:p>
        </p:txBody>
      </p:sp>
      <p:sp>
        <p:nvSpPr>
          <p:cNvPr id="5" name="Footer Placeholder 4"/>
          <p:cNvSpPr>
            <a:spLocks noGrp="1"/>
          </p:cNvSpPr>
          <p:nvPr>
            <p:ph type="ftr" sz="quarter" idx="11"/>
          </p:nvPr>
        </p:nvSpPr>
        <p:spPr/>
        <p:txBody>
          <a:bodyPr/>
          <a:lstStyle/>
          <a:p>
            <a:r>
              <a:rPr lang="en-US"/>
              <a:t>Join our Slido Q&amp;A with the link in the chat!</a:t>
            </a:r>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0511666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1DDC6EA-7EB3-4399-9421-AF12E9B1C847}" type="datetime1">
              <a:rPr lang="en-US" smtClean="0"/>
              <a:t>6/26/26</a:t>
            </a:fld>
            <a:endParaRPr lang="en-US"/>
          </a:p>
        </p:txBody>
      </p:sp>
      <p:sp>
        <p:nvSpPr>
          <p:cNvPr id="5" name="Footer Placeholder 4"/>
          <p:cNvSpPr>
            <a:spLocks noGrp="1"/>
          </p:cNvSpPr>
          <p:nvPr>
            <p:ph type="ftr" sz="quarter" idx="11"/>
          </p:nvPr>
        </p:nvSpPr>
        <p:spPr/>
        <p:txBody>
          <a:bodyPr/>
          <a:lstStyle/>
          <a:p>
            <a:r>
              <a:rPr lang="en-US"/>
              <a:t>Join our Slido Q&amp;A with the link in the chat!</a:t>
            </a:r>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9701589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E3BD15A-E34C-41D7-A9D7-E3DCC74353D3}" type="datetime1">
              <a:rPr lang="en-US" smtClean="0"/>
              <a:t>6/26/26</a:t>
            </a:fld>
            <a:endParaRPr lang="en-US"/>
          </a:p>
        </p:txBody>
      </p:sp>
      <p:sp>
        <p:nvSpPr>
          <p:cNvPr id="6" name="Footer Placeholder 5"/>
          <p:cNvSpPr>
            <a:spLocks noGrp="1"/>
          </p:cNvSpPr>
          <p:nvPr>
            <p:ph type="ftr" sz="quarter" idx="11"/>
          </p:nvPr>
        </p:nvSpPr>
        <p:spPr/>
        <p:txBody>
          <a:bodyPr/>
          <a:lstStyle/>
          <a:p>
            <a:r>
              <a:rPr lang="en-US"/>
              <a:t>Join our Slido Q&amp;A with the link in the chat!</a:t>
            </a:r>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0337307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2A5E5F4-BAE9-4903-AB4C-8FB2E9CFAD0D}" type="datetime1">
              <a:rPr lang="en-US" smtClean="0"/>
              <a:t>6/26/26</a:t>
            </a:fld>
            <a:endParaRPr lang="en-US"/>
          </a:p>
        </p:txBody>
      </p:sp>
      <p:sp>
        <p:nvSpPr>
          <p:cNvPr id="8" name="Footer Placeholder 7"/>
          <p:cNvSpPr>
            <a:spLocks noGrp="1"/>
          </p:cNvSpPr>
          <p:nvPr>
            <p:ph type="ftr" sz="quarter" idx="11"/>
          </p:nvPr>
        </p:nvSpPr>
        <p:spPr/>
        <p:txBody>
          <a:bodyPr/>
          <a:lstStyle/>
          <a:p>
            <a:r>
              <a:rPr lang="en-US"/>
              <a:t>Join our Slido Q&amp;A with the link in the chat!</a:t>
            </a:r>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9714711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ADBE9AA-5ECD-4A0B-B9CA-F12241397AF2}" type="datetime1">
              <a:rPr lang="en-US" smtClean="0"/>
              <a:t>6/26/26</a:t>
            </a:fld>
            <a:endParaRPr lang="en-US"/>
          </a:p>
        </p:txBody>
      </p:sp>
      <p:sp>
        <p:nvSpPr>
          <p:cNvPr id="4" name="Footer Placeholder 3"/>
          <p:cNvSpPr>
            <a:spLocks noGrp="1"/>
          </p:cNvSpPr>
          <p:nvPr>
            <p:ph type="ftr" sz="quarter" idx="11"/>
          </p:nvPr>
        </p:nvSpPr>
        <p:spPr/>
        <p:txBody>
          <a:bodyPr/>
          <a:lstStyle/>
          <a:p>
            <a:r>
              <a:rPr lang="en-US"/>
              <a:t>Join our Slido Q&amp;A with the link in the chat!</a:t>
            </a:r>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7369811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8018585" y="131559"/>
            <a:ext cx="4053253" cy="243417"/>
          </a:xfrm>
        </p:spPr>
        <p:txBody>
          <a:bodyPr/>
          <a:lstStyle>
            <a:lvl1pPr>
              <a:defRPr sz="1600">
                <a:solidFill>
                  <a:schemeClr val="tx1"/>
                </a:solidFill>
              </a:defRPr>
            </a:lvl1pPr>
          </a:lstStyle>
          <a:p>
            <a:r>
              <a:rPr lang="en-US"/>
              <a:t>Join our </a:t>
            </a:r>
            <a:r>
              <a:rPr lang="en-US" err="1"/>
              <a:t>Slido</a:t>
            </a:r>
            <a:r>
              <a:rPr lang="en-US"/>
              <a:t> Q&amp;A with the link in the chat!</a:t>
            </a:r>
          </a:p>
        </p:txBody>
      </p:sp>
    </p:spTree>
    <p:extLst>
      <p:ext uri="{BB962C8B-B14F-4D97-AF65-F5344CB8AC3E}">
        <p14:creationId xmlns:p14="http://schemas.microsoft.com/office/powerpoint/2010/main" val="255028918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E3C2C731-3184-4416-8086-C8A704F7C05B}" type="datetime1">
              <a:rPr lang="en-US" smtClean="0"/>
              <a:t>6/26/26</a:t>
            </a:fld>
            <a:endParaRPr lang="en-US"/>
          </a:p>
        </p:txBody>
      </p:sp>
      <p:sp>
        <p:nvSpPr>
          <p:cNvPr id="6" name="Footer Placeholder 5"/>
          <p:cNvSpPr>
            <a:spLocks noGrp="1"/>
          </p:cNvSpPr>
          <p:nvPr>
            <p:ph type="ftr" sz="quarter" idx="11"/>
          </p:nvPr>
        </p:nvSpPr>
        <p:spPr/>
        <p:txBody>
          <a:bodyPr/>
          <a:lstStyle/>
          <a:p>
            <a:r>
              <a:rPr lang="en-US"/>
              <a:t>Join our Slido Q&amp;A with the link in the chat!</a:t>
            </a:r>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308499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F9262A-4169-C23B-3112-35E13C20FA7B}"/>
              </a:ext>
            </a:extLst>
          </p:cNvPr>
          <p:cNvSpPr>
            <a:spLocks noGrp="1"/>
          </p:cNvSpPr>
          <p:nvPr>
            <p:ph type="title"/>
          </p:nvPr>
        </p:nvSpPr>
        <p:spPr/>
        <p:txBody>
          <a:bodyPr/>
          <a:lstStyle>
            <a:lvl1pPr>
              <a:defRPr b="1">
                <a:solidFill>
                  <a:schemeClr val="tx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71C2B9D2-C210-D362-C2F4-AA1C498981C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wo">
            <a:extLst>
              <a:ext uri="{FF2B5EF4-FFF2-40B4-BE49-F238E27FC236}">
                <a16:creationId xmlns:a16="http://schemas.microsoft.com/office/drawing/2014/main" id="{1C74CEAC-F142-C893-3898-E7DFB0BE2AA6}"/>
              </a:ext>
            </a:extLst>
          </p:cNvPr>
          <p:cNvSpPr/>
          <p:nvPr userDrawn="1"/>
        </p:nvSpPr>
        <p:spPr>
          <a:xfrm rot="16556892">
            <a:off x="4193345" y="546184"/>
            <a:ext cx="2676770" cy="14006547"/>
          </a:xfrm>
          <a:prstGeom prst="rect">
            <a:avLst/>
          </a:prstGeom>
          <a:solidFill>
            <a:srgbClr val="CE0058"/>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 name="!!One">
            <a:extLst>
              <a:ext uri="{FF2B5EF4-FFF2-40B4-BE49-F238E27FC236}">
                <a16:creationId xmlns:a16="http://schemas.microsoft.com/office/drawing/2014/main" id="{0468EFC4-68F1-5E0E-F2E6-4F5A987C2C2B}"/>
              </a:ext>
            </a:extLst>
          </p:cNvPr>
          <p:cNvSpPr/>
          <p:nvPr userDrawn="1"/>
        </p:nvSpPr>
        <p:spPr>
          <a:xfrm rot="1786471" flipH="1">
            <a:off x="10931117" y="1891389"/>
            <a:ext cx="2212563" cy="82444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hree">
            <a:extLst>
              <a:ext uri="{FF2B5EF4-FFF2-40B4-BE49-F238E27FC236}">
                <a16:creationId xmlns:a16="http://schemas.microsoft.com/office/drawing/2014/main" id="{109A6716-E4EF-2407-9E75-AF1CE422B5B0}"/>
              </a:ext>
            </a:extLst>
          </p:cNvPr>
          <p:cNvSpPr/>
          <p:nvPr userDrawn="1"/>
        </p:nvSpPr>
        <p:spPr>
          <a:xfrm rot="8180668" flipH="1">
            <a:off x="-942126" y="3064798"/>
            <a:ext cx="3606444" cy="9386541"/>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952686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421A420F-DE79-42E4-9204-8DD4CA173FAC}" type="datetime1">
              <a:rPr lang="en-US" smtClean="0"/>
              <a:t>6/26/26</a:t>
            </a:fld>
            <a:endParaRPr lang="en-US"/>
          </a:p>
        </p:txBody>
      </p:sp>
      <p:sp>
        <p:nvSpPr>
          <p:cNvPr id="6" name="Footer Placeholder 5"/>
          <p:cNvSpPr>
            <a:spLocks noGrp="1"/>
          </p:cNvSpPr>
          <p:nvPr>
            <p:ph type="ftr" sz="quarter" idx="11"/>
          </p:nvPr>
        </p:nvSpPr>
        <p:spPr/>
        <p:txBody>
          <a:bodyPr/>
          <a:lstStyle/>
          <a:p>
            <a:r>
              <a:rPr lang="en-US"/>
              <a:t>Join our Slido Q&amp;A with the link in the chat!</a:t>
            </a:r>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1107936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3B9B126-4A93-40FD-A0BC-C73FDACD965B}" type="datetime1">
              <a:rPr lang="en-US" smtClean="0"/>
              <a:t>6/26/26</a:t>
            </a:fld>
            <a:endParaRPr lang="en-US"/>
          </a:p>
        </p:txBody>
      </p:sp>
      <p:sp>
        <p:nvSpPr>
          <p:cNvPr id="5" name="Footer Placeholder 4"/>
          <p:cNvSpPr>
            <a:spLocks noGrp="1"/>
          </p:cNvSpPr>
          <p:nvPr>
            <p:ph type="ftr" sz="quarter" idx="11"/>
          </p:nvPr>
        </p:nvSpPr>
        <p:spPr/>
        <p:txBody>
          <a:bodyPr/>
          <a:lstStyle/>
          <a:p>
            <a:r>
              <a:rPr lang="en-US"/>
              <a:t>Join our Slido Q&amp;A with the link in the chat!</a:t>
            </a:r>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1975862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EDC760E-8361-4592-B289-B89392A9C5A0}" type="datetime1">
              <a:rPr lang="en-US" smtClean="0"/>
              <a:t>6/26/26</a:t>
            </a:fld>
            <a:endParaRPr lang="en-US"/>
          </a:p>
        </p:txBody>
      </p:sp>
      <p:sp>
        <p:nvSpPr>
          <p:cNvPr id="5" name="Footer Placeholder 4"/>
          <p:cNvSpPr>
            <a:spLocks noGrp="1"/>
          </p:cNvSpPr>
          <p:nvPr>
            <p:ph type="ftr" sz="quarter" idx="11"/>
          </p:nvPr>
        </p:nvSpPr>
        <p:spPr/>
        <p:txBody>
          <a:bodyPr/>
          <a:lstStyle/>
          <a:p>
            <a:r>
              <a:rPr lang="en-US"/>
              <a:t>Join our Slido Q&amp;A with the link in the chat!</a:t>
            </a:r>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0610387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F38A276-2BE7-4EB7-ADBD-03461E9CF215}" type="datetime1">
              <a:rPr lang="en-US" smtClean="0"/>
              <a:t>6/26/26</a:t>
            </a:fld>
            <a:endParaRPr lang="en-US"/>
          </a:p>
        </p:txBody>
      </p:sp>
      <p:sp>
        <p:nvSpPr>
          <p:cNvPr id="3" name="Footer Placeholder 2"/>
          <p:cNvSpPr>
            <a:spLocks noGrp="1"/>
          </p:cNvSpPr>
          <p:nvPr>
            <p:ph type="ftr" sz="quarter" idx="11"/>
          </p:nvPr>
        </p:nvSpPr>
        <p:spPr/>
        <p:txBody>
          <a:bodyPr/>
          <a:lstStyle/>
          <a:p>
            <a:r>
              <a:rPr lang="en-US"/>
              <a:t>Join our Slido Q&amp;A with the link in the chat!</a:t>
            </a:r>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7802150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2266E4-5AAC-26E0-1A96-EBF539F1B42E}"/>
              </a:ext>
            </a:extLst>
          </p:cNvPr>
          <p:cNvSpPr>
            <a:spLocks noGrp="1"/>
          </p:cNvSpPr>
          <p:nvPr>
            <p:ph type="ctrTitle"/>
          </p:nvPr>
        </p:nvSpPr>
        <p:spPr>
          <a:xfrm>
            <a:off x="1664460" y="3822799"/>
            <a:ext cx="9144000" cy="1963750"/>
          </a:xfrm>
        </p:spPr>
        <p:txBody>
          <a:bodyPr anchor="b"/>
          <a:lstStyle>
            <a:lvl1pPr algn="ctr">
              <a:defRPr sz="6000" b="1">
                <a:solidFill>
                  <a:schemeClr val="tx1"/>
                </a:solidFill>
              </a:defRPr>
            </a:lvl1pPr>
          </a:lstStyle>
          <a:p>
            <a:r>
              <a:rPr lang="en-US"/>
              <a:t>Click to edit Master title style</a:t>
            </a:r>
          </a:p>
        </p:txBody>
      </p:sp>
      <p:sp>
        <p:nvSpPr>
          <p:cNvPr id="3" name="Subtitle 2">
            <a:extLst>
              <a:ext uri="{FF2B5EF4-FFF2-40B4-BE49-F238E27FC236}">
                <a16:creationId xmlns:a16="http://schemas.microsoft.com/office/drawing/2014/main" id="{2F3095B8-E08F-42E3-0E7B-AD3340C55685}"/>
              </a:ext>
            </a:extLst>
          </p:cNvPr>
          <p:cNvSpPr>
            <a:spLocks noGrp="1"/>
          </p:cNvSpPr>
          <p:nvPr>
            <p:ph type="subTitle" idx="1"/>
          </p:nvPr>
        </p:nvSpPr>
        <p:spPr>
          <a:xfrm>
            <a:off x="1664460" y="5786549"/>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Three">
            <a:extLst>
              <a:ext uri="{FF2B5EF4-FFF2-40B4-BE49-F238E27FC236}">
                <a16:creationId xmlns:a16="http://schemas.microsoft.com/office/drawing/2014/main" id="{2524DE63-438C-2394-2426-7E097E4ADCF9}"/>
              </a:ext>
            </a:extLst>
          </p:cNvPr>
          <p:cNvSpPr/>
          <p:nvPr userDrawn="1"/>
        </p:nvSpPr>
        <p:spPr>
          <a:xfrm rot="11478549" flipH="1">
            <a:off x="-4778105" y="-1779825"/>
            <a:ext cx="4888898" cy="1167875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wo">
            <a:extLst>
              <a:ext uri="{FF2B5EF4-FFF2-40B4-BE49-F238E27FC236}">
                <a16:creationId xmlns:a16="http://schemas.microsoft.com/office/drawing/2014/main" id="{7592180C-CACD-2664-9F7D-5B88F534FE41}"/>
              </a:ext>
            </a:extLst>
          </p:cNvPr>
          <p:cNvSpPr/>
          <p:nvPr userDrawn="1"/>
        </p:nvSpPr>
        <p:spPr>
          <a:xfrm rot="20441118">
            <a:off x="-3221901" y="2155880"/>
            <a:ext cx="4324036" cy="60769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ne">
            <a:extLst>
              <a:ext uri="{FF2B5EF4-FFF2-40B4-BE49-F238E27FC236}">
                <a16:creationId xmlns:a16="http://schemas.microsoft.com/office/drawing/2014/main" id="{30DA14E7-330D-0C66-5A88-6DFEB6DE89AE}"/>
              </a:ext>
            </a:extLst>
          </p:cNvPr>
          <p:cNvSpPr/>
          <p:nvPr userDrawn="1"/>
        </p:nvSpPr>
        <p:spPr>
          <a:xfrm rot="918162" flipH="1">
            <a:off x="11338660" y="1032850"/>
            <a:ext cx="3249455" cy="688689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logo for a company&#10;&#10;Description automatically generated">
            <a:extLst>
              <a:ext uri="{FF2B5EF4-FFF2-40B4-BE49-F238E27FC236}">
                <a16:creationId xmlns:a16="http://schemas.microsoft.com/office/drawing/2014/main" id="{EA71DFA9-9EA1-6522-CB05-2C5F70159A54}"/>
              </a:ext>
            </a:extLst>
          </p:cNvPr>
          <p:cNvPicPr>
            <a:picLocks noChangeAspect="1"/>
          </p:cNvPicPr>
          <p:nvPr userDrawn="1"/>
        </p:nvPicPr>
        <p:blipFill rotWithShape="1">
          <a:blip r:embed="rId2"/>
          <a:srcRect l="19091" t="29091" r="18182" b="29548"/>
          <a:stretch/>
        </p:blipFill>
        <p:spPr>
          <a:xfrm>
            <a:off x="3076340" y="-142532"/>
            <a:ext cx="6039319" cy="3965331"/>
          </a:xfrm>
          <a:prstGeom prst="rect">
            <a:avLst/>
          </a:prstGeom>
        </p:spPr>
      </p:pic>
    </p:spTree>
    <p:extLst>
      <p:ext uri="{BB962C8B-B14F-4D97-AF65-F5344CB8AC3E}">
        <p14:creationId xmlns:p14="http://schemas.microsoft.com/office/powerpoint/2010/main" val="19886752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F9262A-4169-C23B-3112-35E13C20FA7B}"/>
              </a:ext>
            </a:extLst>
          </p:cNvPr>
          <p:cNvSpPr>
            <a:spLocks noGrp="1"/>
          </p:cNvSpPr>
          <p:nvPr>
            <p:ph type="title"/>
          </p:nvPr>
        </p:nvSpPr>
        <p:spPr/>
        <p:txBody>
          <a:bodyPr/>
          <a:lstStyle>
            <a:lvl1pPr>
              <a:defRPr b="1">
                <a:solidFill>
                  <a:schemeClr val="tx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71C2B9D2-C210-D362-C2F4-AA1C498981C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wo">
            <a:extLst>
              <a:ext uri="{FF2B5EF4-FFF2-40B4-BE49-F238E27FC236}">
                <a16:creationId xmlns:a16="http://schemas.microsoft.com/office/drawing/2014/main" id="{8276489F-8536-DF22-24B4-F3AAABA1C1A0}"/>
              </a:ext>
            </a:extLst>
          </p:cNvPr>
          <p:cNvSpPr/>
          <p:nvPr userDrawn="1"/>
        </p:nvSpPr>
        <p:spPr>
          <a:xfrm rot="17161689">
            <a:off x="1902230" y="3078218"/>
            <a:ext cx="2237684" cy="80520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ne">
            <a:extLst>
              <a:ext uri="{FF2B5EF4-FFF2-40B4-BE49-F238E27FC236}">
                <a16:creationId xmlns:a16="http://schemas.microsoft.com/office/drawing/2014/main" id="{516773A0-577A-4592-F378-559B7293E3E3}"/>
              </a:ext>
            </a:extLst>
          </p:cNvPr>
          <p:cNvSpPr/>
          <p:nvPr userDrawn="1"/>
        </p:nvSpPr>
        <p:spPr>
          <a:xfrm rot="4355878" flipH="1">
            <a:off x="8653339" y="3140542"/>
            <a:ext cx="1893975" cy="802484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hree">
            <a:extLst>
              <a:ext uri="{FF2B5EF4-FFF2-40B4-BE49-F238E27FC236}">
                <a16:creationId xmlns:a16="http://schemas.microsoft.com/office/drawing/2014/main" id="{ED6E047A-09BA-1B94-980A-2C264580C12B}"/>
              </a:ext>
            </a:extLst>
          </p:cNvPr>
          <p:cNvSpPr/>
          <p:nvPr userDrawn="1"/>
        </p:nvSpPr>
        <p:spPr>
          <a:xfrm rot="9887211" flipH="1">
            <a:off x="-1949113" y="1260213"/>
            <a:ext cx="2536781" cy="665991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318543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F9262A-4169-C23B-3112-35E13C20FA7B}"/>
              </a:ext>
            </a:extLst>
          </p:cNvPr>
          <p:cNvSpPr>
            <a:spLocks noGrp="1"/>
          </p:cNvSpPr>
          <p:nvPr>
            <p:ph type="title"/>
          </p:nvPr>
        </p:nvSpPr>
        <p:spPr/>
        <p:txBody>
          <a:bodyPr/>
          <a:lstStyle>
            <a:lvl1pPr>
              <a:defRPr b="1">
                <a:solidFill>
                  <a:schemeClr val="tx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71C2B9D2-C210-D362-C2F4-AA1C498981C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wo">
            <a:extLst>
              <a:ext uri="{FF2B5EF4-FFF2-40B4-BE49-F238E27FC236}">
                <a16:creationId xmlns:a16="http://schemas.microsoft.com/office/drawing/2014/main" id="{952BE1C8-E10D-683E-A6C3-6862B5947B6A}"/>
              </a:ext>
            </a:extLst>
          </p:cNvPr>
          <p:cNvSpPr/>
          <p:nvPr userDrawn="1"/>
        </p:nvSpPr>
        <p:spPr>
          <a:xfrm rot="16979946">
            <a:off x="1117403" y="3322444"/>
            <a:ext cx="2966578" cy="80520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ne">
            <a:extLst>
              <a:ext uri="{FF2B5EF4-FFF2-40B4-BE49-F238E27FC236}">
                <a16:creationId xmlns:a16="http://schemas.microsoft.com/office/drawing/2014/main" id="{1C1CC83E-7220-83AB-B799-21A014BA404D}"/>
              </a:ext>
            </a:extLst>
          </p:cNvPr>
          <p:cNvSpPr/>
          <p:nvPr userDrawn="1"/>
        </p:nvSpPr>
        <p:spPr>
          <a:xfrm rot="4583219" flipH="1">
            <a:off x="7673852" y="2521778"/>
            <a:ext cx="2239465" cy="9858275"/>
          </a:xfrm>
          <a:prstGeom prst="rect">
            <a:avLst/>
          </a:prstGeom>
          <a:solidFill>
            <a:srgbClr val="CE0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hree">
            <a:extLst>
              <a:ext uri="{FF2B5EF4-FFF2-40B4-BE49-F238E27FC236}">
                <a16:creationId xmlns:a16="http://schemas.microsoft.com/office/drawing/2014/main" id="{BA027433-7A75-DEF4-FE8B-67359F7AE212}"/>
              </a:ext>
            </a:extLst>
          </p:cNvPr>
          <p:cNvSpPr/>
          <p:nvPr userDrawn="1"/>
        </p:nvSpPr>
        <p:spPr>
          <a:xfrm rot="8566684" flipH="1">
            <a:off x="-945480" y="2950481"/>
            <a:ext cx="2536781" cy="665991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556163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F9262A-4169-C23B-3112-35E13C20FA7B}"/>
              </a:ext>
            </a:extLst>
          </p:cNvPr>
          <p:cNvSpPr>
            <a:spLocks noGrp="1"/>
          </p:cNvSpPr>
          <p:nvPr>
            <p:ph type="title"/>
          </p:nvPr>
        </p:nvSpPr>
        <p:spPr/>
        <p:txBody>
          <a:bodyPr/>
          <a:lstStyle>
            <a:lvl1pPr>
              <a:defRPr b="1">
                <a:solidFill>
                  <a:schemeClr val="tx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71C2B9D2-C210-D362-C2F4-AA1C498981C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wo">
            <a:extLst>
              <a:ext uri="{FF2B5EF4-FFF2-40B4-BE49-F238E27FC236}">
                <a16:creationId xmlns:a16="http://schemas.microsoft.com/office/drawing/2014/main" id="{0BD7B8E5-B6D9-3E93-D331-9370B27B56C2}"/>
              </a:ext>
            </a:extLst>
          </p:cNvPr>
          <p:cNvSpPr/>
          <p:nvPr userDrawn="1"/>
        </p:nvSpPr>
        <p:spPr>
          <a:xfrm rot="16527242">
            <a:off x="4676934" y="976485"/>
            <a:ext cx="1343562" cy="12307391"/>
          </a:xfrm>
          <a:prstGeom prst="rect">
            <a:avLst/>
          </a:prstGeom>
          <a:solidFill>
            <a:srgbClr val="CE0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ne">
            <a:extLst>
              <a:ext uri="{FF2B5EF4-FFF2-40B4-BE49-F238E27FC236}">
                <a16:creationId xmlns:a16="http://schemas.microsoft.com/office/drawing/2014/main" id="{C62A595C-BCFA-ACF6-FDCF-7137B5472C3E}"/>
              </a:ext>
            </a:extLst>
          </p:cNvPr>
          <p:cNvSpPr/>
          <p:nvPr userDrawn="1"/>
        </p:nvSpPr>
        <p:spPr>
          <a:xfrm rot="3872758" flipH="1">
            <a:off x="10031727" y="2546742"/>
            <a:ext cx="1845954" cy="8024841"/>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6" name="!!Three">
            <a:extLst>
              <a:ext uri="{FF2B5EF4-FFF2-40B4-BE49-F238E27FC236}">
                <a16:creationId xmlns:a16="http://schemas.microsoft.com/office/drawing/2014/main" id="{DA3A4E75-F460-7A9F-8EC7-738894BB8BB7}"/>
              </a:ext>
            </a:extLst>
          </p:cNvPr>
          <p:cNvSpPr/>
          <p:nvPr userDrawn="1"/>
        </p:nvSpPr>
        <p:spPr>
          <a:xfrm rot="7104613" flipH="1">
            <a:off x="1210555" y="2995508"/>
            <a:ext cx="3001935" cy="9719727"/>
          </a:xfrm>
          <a:prstGeom prst="rect">
            <a:avLst/>
          </a:prstGeom>
          <a:solidFill>
            <a:srgbClr val="0024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870506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F9262A-4169-C23B-3112-35E13C20FA7B}"/>
              </a:ext>
            </a:extLst>
          </p:cNvPr>
          <p:cNvSpPr>
            <a:spLocks noGrp="1"/>
          </p:cNvSpPr>
          <p:nvPr>
            <p:ph type="title"/>
          </p:nvPr>
        </p:nvSpPr>
        <p:spPr/>
        <p:txBody>
          <a:bodyPr/>
          <a:lstStyle>
            <a:lvl1pPr>
              <a:defRPr b="1">
                <a:solidFill>
                  <a:schemeClr val="tx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71C2B9D2-C210-D362-C2F4-AA1C498981C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wo">
            <a:extLst>
              <a:ext uri="{FF2B5EF4-FFF2-40B4-BE49-F238E27FC236}">
                <a16:creationId xmlns:a16="http://schemas.microsoft.com/office/drawing/2014/main" id="{1C74CEAC-F142-C893-3898-E7DFB0BE2AA6}"/>
              </a:ext>
            </a:extLst>
          </p:cNvPr>
          <p:cNvSpPr/>
          <p:nvPr userDrawn="1"/>
        </p:nvSpPr>
        <p:spPr>
          <a:xfrm rot="16556892">
            <a:off x="4193345" y="546184"/>
            <a:ext cx="2676770" cy="14006547"/>
          </a:xfrm>
          <a:prstGeom prst="rect">
            <a:avLst/>
          </a:prstGeom>
          <a:solidFill>
            <a:srgbClr val="CE0058"/>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 name="!!One">
            <a:extLst>
              <a:ext uri="{FF2B5EF4-FFF2-40B4-BE49-F238E27FC236}">
                <a16:creationId xmlns:a16="http://schemas.microsoft.com/office/drawing/2014/main" id="{0468EFC4-68F1-5E0E-F2E6-4F5A987C2C2B}"/>
              </a:ext>
            </a:extLst>
          </p:cNvPr>
          <p:cNvSpPr/>
          <p:nvPr userDrawn="1"/>
        </p:nvSpPr>
        <p:spPr>
          <a:xfrm rot="1786471" flipH="1">
            <a:off x="10931117" y="1891389"/>
            <a:ext cx="2212563" cy="82444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hree">
            <a:extLst>
              <a:ext uri="{FF2B5EF4-FFF2-40B4-BE49-F238E27FC236}">
                <a16:creationId xmlns:a16="http://schemas.microsoft.com/office/drawing/2014/main" id="{109A6716-E4EF-2407-9E75-AF1CE422B5B0}"/>
              </a:ext>
            </a:extLst>
          </p:cNvPr>
          <p:cNvSpPr/>
          <p:nvPr userDrawn="1"/>
        </p:nvSpPr>
        <p:spPr>
          <a:xfrm rot="8180668" flipH="1">
            <a:off x="-942126" y="3064798"/>
            <a:ext cx="3606444" cy="9386541"/>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952686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86C7EC-DB6D-448F-1C73-73A376A662DF}"/>
              </a:ext>
            </a:extLst>
          </p:cNvPr>
          <p:cNvSpPr>
            <a:spLocks noGrp="1"/>
          </p:cNvSpPr>
          <p:nvPr>
            <p:ph type="title"/>
          </p:nvPr>
        </p:nvSpPr>
        <p:spPr>
          <a:xfrm>
            <a:off x="831850" y="1709738"/>
            <a:ext cx="10515600" cy="2852737"/>
          </a:xfrm>
        </p:spPr>
        <p:txBody>
          <a:bodyPr anchor="b"/>
          <a:lstStyle>
            <a:lvl1pPr>
              <a:defRPr sz="6000">
                <a:solidFill>
                  <a:schemeClr val="tx1"/>
                </a:solidFill>
              </a:defRPr>
            </a:lvl1pPr>
          </a:lstStyle>
          <a:p>
            <a:r>
              <a:rPr lang="en-US"/>
              <a:t>Click to edit Master title style</a:t>
            </a:r>
          </a:p>
        </p:txBody>
      </p:sp>
      <p:sp>
        <p:nvSpPr>
          <p:cNvPr id="3" name="Text Placeholder 2">
            <a:extLst>
              <a:ext uri="{FF2B5EF4-FFF2-40B4-BE49-F238E27FC236}">
                <a16:creationId xmlns:a16="http://schemas.microsoft.com/office/drawing/2014/main" id="{5D41373F-75AC-3E10-6E43-34DE6EB3362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Two">
            <a:extLst>
              <a:ext uri="{FF2B5EF4-FFF2-40B4-BE49-F238E27FC236}">
                <a16:creationId xmlns:a16="http://schemas.microsoft.com/office/drawing/2014/main" id="{1779644A-A5E7-E41E-5836-67EB2C7879B7}"/>
              </a:ext>
            </a:extLst>
          </p:cNvPr>
          <p:cNvSpPr/>
          <p:nvPr userDrawn="1"/>
        </p:nvSpPr>
        <p:spPr>
          <a:xfrm rot="17021602">
            <a:off x="2443996" y="680470"/>
            <a:ext cx="2344998" cy="14006547"/>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 name="!!One">
            <a:extLst>
              <a:ext uri="{FF2B5EF4-FFF2-40B4-BE49-F238E27FC236}">
                <a16:creationId xmlns:a16="http://schemas.microsoft.com/office/drawing/2014/main" id="{D63436E4-366C-DBB9-470D-A8E4F515CD1D}"/>
              </a:ext>
            </a:extLst>
          </p:cNvPr>
          <p:cNvSpPr/>
          <p:nvPr userDrawn="1"/>
        </p:nvSpPr>
        <p:spPr>
          <a:xfrm rot="735074" flipH="1">
            <a:off x="11691363" y="764486"/>
            <a:ext cx="2212563" cy="82444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hree">
            <a:extLst>
              <a:ext uri="{FF2B5EF4-FFF2-40B4-BE49-F238E27FC236}">
                <a16:creationId xmlns:a16="http://schemas.microsoft.com/office/drawing/2014/main" id="{5457142A-0480-4F9C-7E98-655783A29513}"/>
              </a:ext>
            </a:extLst>
          </p:cNvPr>
          <p:cNvSpPr/>
          <p:nvPr userDrawn="1"/>
        </p:nvSpPr>
        <p:spPr>
          <a:xfrm rot="9546134" flipH="1">
            <a:off x="-2847126" y="1102648"/>
            <a:ext cx="3606444" cy="9386541"/>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076413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86C7EC-DB6D-448F-1C73-73A376A662DF}"/>
              </a:ext>
            </a:extLst>
          </p:cNvPr>
          <p:cNvSpPr>
            <a:spLocks noGrp="1"/>
          </p:cNvSpPr>
          <p:nvPr>
            <p:ph type="title"/>
          </p:nvPr>
        </p:nvSpPr>
        <p:spPr>
          <a:xfrm>
            <a:off x="831850" y="1709738"/>
            <a:ext cx="10515600" cy="2852737"/>
          </a:xfrm>
        </p:spPr>
        <p:txBody>
          <a:bodyPr anchor="b"/>
          <a:lstStyle>
            <a:lvl1pPr>
              <a:defRPr sz="6000">
                <a:solidFill>
                  <a:schemeClr val="tx1"/>
                </a:solidFill>
              </a:defRPr>
            </a:lvl1pPr>
          </a:lstStyle>
          <a:p>
            <a:r>
              <a:rPr lang="en-US"/>
              <a:t>Click to edit Master title style</a:t>
            </a:r>
          </a:p>
        </p:txBody>
      </p:sp>
      <p:sp>
        <p:nvSpPr>
          <p:cNvPr id="3" name="Text Placeholder 2">
            <a:extLst>
              <a:ext uri="{FF2B5EF4-FFF2-40B4-BE49-F238E27FC236}">
                <a16:creationId xmlns:a16="http://schemas.microsoft.com/office/drawing/2014/main" id="{5D41373F-75AC-3E10-6E43-34DE6EB3362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Two">
            <a:extLst>
              <a:ext uri="{FF2B5EF4-FFF2-40B4-BE49-F238E27FC236}">
                <a16:creationId xmlns:a16="http://schemas.microsoft.com/office/drawing/2014/main" id="{1779644A-A5E7-E41E-5836-67EB2C7879B7}"/>
              </a:ext>
            </a:extLst>
          </p:cNvPr>
          <p:cNvSpPr/>
          <p:nvPr userDrawn="1"/>
        </p:nvSpPr>
        <p:spPr>
          <a:xfrm rot="17021602">
            <a:off x="2443996" y="680470"/>
            <a:ext cx="2344998" cy="14006547"/>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 name="!!One">
            <a:extLst>
              <a:ext uri="{FF2B5EF4-FFF2-40B4-BE49-F238E27FC236}">
                <a16:creationId xmlns:a16="http://schemas.microsoft.com/office/drawing/2014/main" id="{D63436E4-366C-DBB9-470D-A8E4F515CD1D}"/>
              </a:ext>
            </a:extLst>
          </p:cNvPr>
          <p:cNvSpPr/>
          <p:nvPr userDrawn="1"/>
        </p:nvSpPr>
        <p:spPr>
          <a:xfrm rot="735074" flipH="1">
            <a:off x="11691363" y="764486"/>
            <a:ext cx="2212563" cy="82444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hree">
            <a:extLst>
              <a:ext uri="{FF2B5EF4-FFF2-40B4-BE49-F238E27FC236}">
                <a16:creationId xmlns:a16="http://schemas.microsoft.com/office/drawing/2014/main" id="{5457142A-0480-4F9C-7E98-655783A29513}"/>
              </a:ext>
            </a:extLst>
          </p:cNvPr>
          <p:cNvSpPr/>
          <p:nvPr userDrawn="1"/>
        </p:nvSpPr>
        <p:spPr>
          <a:xfrm rot="9546134" flipH="1">
            <a:off x="-2847126" y="1102648"/>
            <a:ext cx="3606444" cy="9386541"/>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076413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2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86C7EC-DB6D-448F-1C73-73A376A662DF}"/>
              </a:ext>
            </a:extLst>
          </p:cNvPr>
          <p:cNvSpPr>
            <a:spLocks noGrp="1"/>
          </p:cNvSpPr>
          <p:nvPr>
            <p:ph type="title"/>
          </p:nvPr>
        </p:nvSpPr>
        <p:spPr>
          <a:xfrm>
            <a:off x="831850" y="1709738"/>
            <a:ext cx="10515600" cy="2852737"/>
          </a:xfrm>
        </p:spPr>
        <p:txBody>
          <a:bodyPr anchor="b"/>
          <a:lstStyle>
            <a:lvl1pPr>
              <a:defRPr sz="6000">
                <a:solidFill>
                  <a:schemeClr val="tx1"/>
                </a:solidFill>
              </a:defRPr>
            </a:lvl1pPr>
          </a:lstStyle>
          <a:p>
            <a:r>
              <a:rPr lang="en-US"/>
              <a:t>Click to edit Master title style</a:t>
            </a:r>
          </a:p>
        </p:txBody>
      </p:sp>
      <p:sp>
        <p:nvSpPr>
          <p:cNvPr id="3" name="Text Placeholder 2">
            <a:extLst>
              <a:ext uri="{FF2B5EF4-FFF2-40B4-BE49-F238E27FC236}">
                <a16:creationId xmlns:a16="http://schemas.microsoft.com/office/drawing/2014/main" id="{5D41373F-75AC-3E10-6E43-34DE6EB3362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One">
            <a:extLst>
              <a:ext uri="{FF2B5EF4-FFF2-40B4-BE49-F238E27FC236}">
                <a16:creationId xmlns:a16="http://schemas.microsoft.com/office/drawing/2014/main" id="{9D581E74-587E-400F-C572-40464CA46CEE}"/>
              </a:ext>
            </a:extLst>
          </p:cNvPr>
          <p:cNvSpPr/>
          <p:nvPr userDrawn="1"/>
        </p:nvSpPr>
        <p:spPr>
          <a:xfrm rot="4583219" flipH="1">
            <a:off x="7673852" y="2521778"/>
            <a:ext cx="2239465" cy="9858275"/>
          </a:xfrm>
          <a:prstGeom prst="rect">
            <a:avLst/>
          </a:prstGeom>
          <a:solidFill>
            <a:srgbClr val="CE0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wo">
            <a:extLst>
              <a:ext uri="{FF2B5EF4-FFF2-40B4-BE49-F238E27FC236}">
                <a16:creationId xmlns:a16="http://schemas.microsoft.com/office/drawing/2014/main" id="{A1093A98-BF21-EA1F-4DA0-DB4B43C2E279}"/>
              </a:ext>
            </a:extLst>
          </p:cNvPr>
          <p:cNvSpPr/>
          <p:nvPr userDrawn="1"/>
        </p:nvSpPr>
        <p:spPr>
          <a:xfrm rot="16979946">
            <a:off x="1104702" y="3868477"/>
            <a:ext cx="2966578" cy="80520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hree">
            <a:extLst>
              <a:ext uri="{FF2B5EF4-FFF2-40B4-BE49-F238E27FC236}">
                <a16:creationId xmlns:a16="http://schemas.microsoft.com/office/drawing/2014/main" id="{F4EAEE17-A54D-DCD0-299E-C02779392296}"/>
              </a:ext>
            </a:extLst>
          </p:cNvPr>
          <p:cNvSpPr/>
          <p:nvPr userDrawn="1"/>
        </p:nvSpPr>
        <p:spPr>
          <a:xfrm rot="9256399" flipH="1">
            <a:off x="-1224982" y="2007596"/>
            <a:ext cx="1914545" cy="665991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352559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3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86C7EC-DB6D-448F-1C73-73A376A662DF}"/>
              </a:ext>
            </a:extLst>
          </p:cNvPr>
          <p:cNvSpPr>
            <a:spLocks noGrp="1"/>
          </p:cNvSpPr>
          <p:nvPr>
            <p:ph type="title"/>
          </p:nvPr>
        </p:nvSpPr>
        <p:spPr>
          <a:xfrm>
            <a:off x="831850" y="1709738"/>
            <a:ext cx="10515600" cy="2852737"/>
          </a:xfrm>
        </p:spPr>
        <p:txBody>
          <a:bodyPr anchor="b"/>
          <a:lstStyle>
            <a:lvl1pPr>
              <a:defRPr sz="6000">
                <a:solidFill>
                  <a:schemeClr val="tx1"/>
                </a:solidFill>
              </a:defRPr>
            </a:lvl1pPr>
          </a:lstStyle>
          <a:p>
            <a:r>
              <a:rPr lang="en-US"/>
              <a:t>Click to edit Master title style</a:t>
            </a:r>
          </a:p>
        </p:txBody>
      </p:sp>
      <p:sp>
        <p:nvSpPr>
          <p:cNvPr id="3" name="Text Placeholder 2">
            <a:extLst>
              <a:ext uri="{FF2B5EF4-FFF2-40B4-BE49-F238E27FC236}">
                <a16:creationId xmlns:a16="http://schemas.microsoft.com/office/drawing/2014/main" id="{5D41373F-75AC-3E10-6E43-34DE6EB3362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Two">
            <a:extLst>
              <a:ext uri="{FF2B5EF4-FFF2-40B4-BE49-F238E27FC236}">
                <a16:creationId xmlns:a16="http://schemas.microsoft.com/office/drawing/2014/main" id="{EE424B12-E737-CDB4-0001-FDFABCD907D4}"/>
              </a:ext>
            </a:extLst>
          </p:cNvPr>
          <p:cNvSpPr/>
          <p:nvPr userDrawn="1"/>
        </p:nvSpPr>
        <p:spPr>
          <a:xfrm rot="16527242">
            <a:off x="3953034" y="1090786"/>
            <a:ext cx="1343562" cy="12307391"/>
          </a:xfrm>
          <a:prstGeom prst="rect">
            <a:avLst/>
          </a:prstGeom>
          <a:solidFill>
            <a:srgbClr val="CE0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ne">
            <a:extLst>
              <a:ext uri="{FF2B5EF4-FFF2-40B4-BE49-F238E27FC236}">
                <a16:creationId xmlns:a16="http://schemas.microsoft.com/office/drawing/2014/main" id="{9444542B-461F-7458-9D32-E9B1985C4E1F}"/>
              </a:ext>
            </a:extLst>
          </p:cNvPr>
          <p:cNvSpPr/>
          <p:nvPr userDrawn="1"/>
        </p:nvSpPr>
        <p:spPr>
          <a:xfrm rot="2086805" flipH="1">
            <a:off x="10946127" y="2508643"/>
            <a:ext cx="1845954" cy="8024841"/>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6" name="!!Three">
            <a:extLst>
              <a:ext uri="{FF2B5EF4-FFF2-40B4-BE49-F238E27FC236}">
                <a16:creationId xmlns:a16="http://schemas.microsoft.com/office/drawing/2014/main" id="{5AAF4C90-88D4-D7CD-1C0F-E3AD96F67499}"/>
              </a:ext>
            </a:extLst>
          </p:cNvPr>
          <p:cNvSpPr/>
          <p:nvPr userDrawn="1"/>
        </p:nvSpPr>
        <p:spPr>
          <a:xfrm rot="8448678" flipH="1">
            <a:off x="-1744530" y="1998137"/>
            <a:ext cx="3001935" cy="9719727"/>
          </a:xfrm>
          <a:prstGeom prst="rect">
            <a:avLst/>
          </a:prstGeom>
          <a:solidFill>
            <a:srgbClr val="0024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010388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4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86C7EC-DB6D-448F-1C73-73A376A662DF}"/>
              </a:ext>
            </a:extLst>
          </p:cNvPr>
          <p:cNvSpPr>
            <a:spLocks noGrp="1"/>
          </p:cNvSpPr>
          <p:nvPr>
            <p:ph type="title"/>
          </p:nvPr>
        </p:nvSpPr>
        <p:spPr>
          <a:xfrm>
            <a:off x="831850" y="1709738"/>
            <a:ext cx="10515600" cy="2852737"/>
          </a:xfrm>
        </p:spPr>
        <p:txBody>
          <a:bodyPr anchor="b"/>
          <a:lstStyle>
            <a:lvl1pPr>
              <a:defRPr sz="6000">
                <a:solidFill>
                  <a:schemeClr val="tx1"/>
                </a:solidFill>
              </a:defRPr>
            </a:lvl1pPr>
          </a:lstStyle>
          <a:p>
            <a:r>
              <a:rPr lang="en-US"/>
              <a:t>Click to edit Master title style</a:t>
            </a:r>
          </a:p>
        </p:txBody>
      </p:sp>
      <p:sp>
        <p:nvSpPr>
          <p:cNvPr id="3" name="Text Placeholder 2">
            <a:extLst>
              <a:ext uri="{FF2B5EF4-FFF2-40B4-BE49-F238E27FC236}">
                <a16:creationId xmlns:a16="http://schemas.microsoft.com/office/drawing/2014/main" id="{5D41373F-75AC-3E10-6E43-34DE6EB3362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Two">
            <a:extLst>
              <a:ext uri="{FF2B5EF4-FFF2-40B4-BE49-F238E27FC236}">
                <a16:creationId xmlns:a16="http://schemas.microsoft.com/office/drawing/2014/main" id="{E233A2C0-26E5-F271-55DF-7B710CB8C991}"/>
              </a:ext>
            </a:extLst>
          </p:cNvPr>
          <p:cNvSpPr/>
          <p:nvPr userDrawn="1"/>
        </p:nvSpPr>
        <p:spPr>
          <a:xfrm rot="17161689">
            <a:off x="1902230" y="3078218"/>
            <a:ext cx="2237684" cy="80520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ne">
            <a:extLst>
              <a:ext uri="{FF2B5EF4-FFF2-40B4-BE49-F238E27FC236}">
                <a16:creationId xmlns:a16="http://schemas.microsoft.com/office/drawing/2014/main" id="{EC24ADF5-3C7D-1AB8-CECC-B3E785FA8A34}"/>
              </a:ext>
            </a:extLst>
          </p:cNvPr>
          <p:cNvSpPr/>
          <p:nvPr userDrawn="1"/>
        </p:nvSpPr>
        <p:spPr>
          <a:xfrm rot="4355878" flipH="1">
            <a:off x="8653339" y="3140542"/>
            <a:ext cx="1893975" cy="802484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hree">
            <a:extLst>
              <a:ext uri="{FF2B5EF4-FFF2-40B4-BE49-F238E27FC236}">
                <a16:creationId xmlns:a16="http://schemas.microsoft.com/office/drawing/2014/main" id="{F81548D9-CCC9-2296-B166-9FAF43CF679C}"/>
              </a:ext>
            </a:extLst>
          </p:cNvPr>
          <p:cNvSpPr/>
          <p:nvPr userDrawn="1"/>
        </p:nvSpPr>
        <p:spPr>
          <a:xfrm rot="9887211" flipH="1">
            <a:off x="-1949113" y="1260213"/>
            <a:ext cx="2536781" cy="665991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497474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E1D5D7-CAA0-BCFD-4D0F-E571E1AE9A0C}"/>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0763CE5B-831C-5201-93B3-BD453BBA85C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AB084F3-9E76-0E25-E6FC-C258A06F36B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wo">
            <a:extLst>
              <a:ext uri="{FF2B5EF4-FFF2-40B4-BE49-F238E27FC236}">
                <a16:creationId xmlns:a16="http://schemas.microsoft.com/office/drawing/2014/main" id="{25020BD2-FFA3-F34A-B762-08C2C339E167}"/>
              </a:ext>
            </a:extLst>
          </p:cNvPr>
          <p:cNvSpPr/>
          <p:nvPr userDrawn="1"/>
        </p:nvSpPr>
        <p:spPr>
          <a:xfrm rot="17021602">
            <a:off x="2443996" y="680470"/>
            <a:ext cx="2344998" cy="14006547"/>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6" name="!!One">
            <a:extLst>
              <a:ext uri="{FF2B5EF4-FFF2-40B4-BE49-F238E27FC236}">
                <a16:creationId xmlns:a16="http://schemas.microsoft.com/office/drawing/2014/main" id="{56449C64-587E-F8CD-3047-065753DFDC8B}"/>
              </a:ext>
            </a:extLst>
          </p:cNvPr>
          <p:cNvSpPr/>
          <p:nvPr userDrawn="1"/>
        </p:nvSpPr>
        <p:spPr>
          <a:xfrm rot="735074" flipH="1">
            <a:off x="11691363" y="764486"/>
            <a:ext cx="2212563" cy="82444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hree">
            <a:extLst>
              <a:ext uri="{FF2B5EF4-FFF2-40B4-BE49-F238E27FC236}">
                <a16:creationId xmlns:a16="http://schemas.microsoft.com/office/drawing/2014/main" id="{7647884E-5A9B-E299-DBB9-C30492929F7C}"/>
              </a:ext>
            </a:extLst>
          </p:cNvPr>
          <p:cNvSpPr/>
          <p:nvPr userDrawn="1"/>
        </p:nvSpPr>
        <p:spPr>
          <a:xfrm rot="9546134" flipH="1">
            <a:off x="-2847126" y="1102648"/>
            <a:ext cx="3606444" cy="9386541"/>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644634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2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E1D5D7-CAA0-BCFD-4D0F-E571E1AE9A0C}"/>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0763CE5B-831C-5201-93B3-BD453BBA85C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AB084F3-9E76-0E25-E6FC-C258A06F36B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wo">
            <a:extLst>
              <a:ext uri="{FF2B5EF4-FFF2-40B4-BE49-F238E27FC236}">
                <a16:creationId xmlns:a16="http://schemas.microsoft.com/office/drawing/2014/main" id="{C2B5EAC2-411C-1A90-452B-FAF8833DF387}"/>
              </a:ext>
            </a:extLst>
          </p:cNvPr>
          <p:cNvSpPr/>
          <p:nvPr userDrawn="1"/>
        </p:nvSpPr>
        <p:spPr>
          <a:xfrm rot="16527242">
            <a:off x="3953034" y="1090786"/>
            <a:ext cx="1343562" cy="12307391"/>
          </a:xfrm>
          <a:prstGeom prst="rect">
            <a:avLst/>
          </a:prstGeom>
          <a:solidFill>
            <a:srgbClr val="CE0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ne">
            <a:extLst>
              <a:ext uri="{FF2B5EF4-FFF2-40B4-BE49-F238E27FC236}">
                <a16:creationId xmlns:a16="http://schemas.microsoft.com/office/drawing/2014/main" id="{3C52F1F1-DC55-D5F4-671B-8121B132F4F2}"/>
              </a:ext>
            </a:extLst>
          </p:cNvPr>
          <p:cNvSpPr/>
          <p:nvPr userDrawn="1"/>
        </p:nvSpPr>
        <p:spPr>
          <a:xfrm rot="2086805" flipH="1">
            <a:off x="10946127" y="2508643"/>
            <a:ext cx="1845954" cy="8024841"/>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7" name="!!Three">
            <a:extLst>
              <a:ext uri="{FF2B5EF4-FFF2-40B4-BE49-F238E27FC236}">
                <a16:creationId xmlns:a16="http://schemas.microsoft.com/office/drawing/2014/main" id="{85298905-99DB-EDD0-411D-71D77B5E7938}"/>
              </a:ext>
            </a:extLst>
          </p:cNvPr>
          <p:cNvSpPr/>
          <p:nvPr userDrawn="1"/>
        </p:nvSpPr>
        <p:spPr>
          <a:xfrm rot="8448678" flipH="1">
            <a:off x="-1744530" y="1998137"/>
            <a:ext cx="3001935" cy="9719727"/>
          </a:xfrm>
          <a:prstGeom prst="rect">
            <a:avLst/>
          </a:prstGeom>
          <a:solidFill>
            <a:srgbClr val="0024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875010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3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E1D5D7-CAA0-BCFD-4D0F-E571E1AE9A0C}"/>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0763CE5B-831C-5201-93B3-BD453BBA85C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AB084F3-9E76-0E25-E6FC-C258A06F36B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One">
            <a:extLst>
              <a:ext uri="{FF2B5EF4-FFF2-40B4-BE49-F238E27FC236}">
                <a16:creationId xmlns:a16="http://schemas.microsoft.com/office/drawing/2014/main" id="{0E0D87CD-9F6D-4EE5-F651-AA2ACB4C44F9}"/>
              </a:ext>
            </a:extLst>
          </p:cNvPr>
          <p:cNvSpPr/>
          <p:nvPr userDrawn="1"/>
        </p:nvSpPr>
        <p:spPr>
          <a:xfrm rot="4583219" flipH="1">
            <a:off x="7673852" y="2521778"/>
            <a:ext cx="2239465" cy="9858275"/>
          </a:xfrm>
          <a:prstGeom prst="rect">
            <a:avLst/>
          </a:prstGeom>
          <a:solidFill>
            <a:srgbClr val="CE0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hree">
            <a:extLst>
              <a:ext uri="{FF2B5EF4-FFF2-40B4-BE49-F238E27FC236}">
                <a16:creationId xmlns:a16="http://schemas.microsoft.com/office/drawing/2014/main" id="{C96AA6C9-6F31-1492-426D-3DEE5641064B}"/>
              </a:ext>
            </a:extLst>
          </p:cNvPr>
          <p:cNvSpPr/>
          <p:nvPr userDrawn="1"/>
        </p:nvSpPr>
        <p:spPr>
          <a:xfrm rot="9256399" flipH="1">
            <a:off x="-1255822" y="1872547"/>
            <a:ext cx="2536781" cy="665991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wo">
            <a:extLst>
              <a:ext uri="{FF2B5EF4-FFF2-40B4-BE49-F238E27FC236}">
                <a16:creationId xmlns:a16="http://schemas.microsoft.com/office/drawing/2014/main" id="{41B522CB-7675-7514-AB1E-7C5DDE0336BD}"/>
              </a:ext>
            </a:extLst>
          </p:cNvPr>
          <p:cNvSpPr/>
          <p:nvPr userDrawn="1"/>
        </p:nvSpPr>
        <p:spPr>
          <a:xfrm rot="16979946">
            <a:off x="1117404" y="3527360"/>
            <a:ext cx="2966578" cy="80520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070859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4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E1D5D7-CAA0-BCFD-4D0F-E571E1AE9A0C}"/>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0763CE5B-831C-5201-93B3-BD453BBA85C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AB084F3-9E76-0E25-E6FC-C258A06F36B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wo">
            <a:extLst>
              <a:ext uri="{FF2B5EF4-FFF2-40B4-BE49-F238E27FC236}">
                <a16:creationId xmlns:a16="http://schemas.microsoft.com/office/drawing/2014/main" id="{DE978498-6790-C825-63AD-F4908FCE5D62}"/>
              </a:ext>
            </a:extLst>
          </p:cNvPr>
          <p:cNvSpPr/>
          <p:nvPr userDrawn="1"/>
        </p:nvSpPr>
        <p:spPr>
          <a:xfrm rot="17161689">
            <a:off x="1902230" y="3078218"/>
            <a:ext cx="2237684" cy="80520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ne">
            <a:extLst>
              <a:ext uri="{FF2B5EF4-FFF2-40B4-BE49-F238E27FC236}">
                <a16:creationId xmlns:a16="http://schemas.microsoft.com/office/drawing/2014/main" id="{782CE90A-D4C9-BE83-AD15-8114FA694E42}"/>
              </a:ext>
            </a:extLst>
          </p:cNvPr>
          <p:cNvSpPr/>
          <p:nvPr userDrawn="1"/>
        </p:nvSpPr>
        <p:spPr>
          <a:xfrm rot="4355878" flipH="1">
            <a:off x="8653339" y="3140542"/>
            <a:ext cx="1893975" cy="802484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hree">
            <a:extLst>
              <a:ext uri="{FF2B5EF4-FFF2-40B4-BE49-F238E27FC236}">
                <a16:creationId xmlns:a16="http://schemas.microsoft.com/office/drawing/2014/main" id="{F4B36A6E-9423-8144-5B87-98036FF442AF}"/>
              </a:ext>
            </a:extLst>
          </p:cNvPr>
          <p:cNvSpPr/>
          <p:nvPr userDrawn="1"/>
        </p:nvSpPr>
        <p:spPr>
          <a:xfrm rot="9887211" flipH="1">
            <a:off x="-1949113" y="1260213"/>
            <a:ext cx="2536781" cy="665991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710203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FD6F9B-6F4B-E57E-163C-1190B5214B8A}"/>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6" name="!!Two">
            <a:extLst>
              <a:ext uri="{FF2B5EF4-FFF2-40B4-BE49-F238E27FC236}">
                <a16:creationId xmlns:a16="http://schemas.microsoft.com/office/drawing/2014/main" id="{3B5F6ADD-36EE-879A-FA50-CEB9B0D00CD3}"/>
              </a:ext>
            </a:extLst>
          </p:cNvPr>
          <p:cNvSpPr/>
          <p:nvPr userDrawn="1"/>
        </p:nvSpPr>
        <p:spPr>
          <a:xfrm rot="17161689">
            <a:off x="1902230" y="3078218"/>
            <a:ext cx="2237684" cy="80520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ne">
            <a:extLst>
              <a:ext uri="{FF2B5EF4-FFF2-40B4-BE49-F238E27FC236}">
                <a16:creationId xmlns:a16="http://schemas.microsoft.com/office/drawing/2014/main" id="{27647AA4-1DF8-8C84-F34B-038CE577BB93}"/>
              </a:ext>
            </a:extLst>
          </p:cNvPr>
          <p:cNvSpPr/>
          <p:nvPr userDrawn="1"/>
        </p:nvSpPr>
        <p:spPr>
          <a:xfrm rot="4355878" flipH="1">
            <a:off x="8653339" y="3140542"/>
            <a:ext cx="1893975" cy="802484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hree">
            <a:extLst>
              <a:ext uri="{FF2B5EF4-FFF2-40B4-BE49-F238E27FC236}">
                <a16:creationId xmlns:a16="http://schemas.microsoft.com/office/drawing/2014/main" id="{AE43FD16-6BBC-9BEF-F8B9-7CCC8F13CBE3}"/>
              </a:ext>
            </a:extLst>
          </p:cNvPr>
          <p:cNvSpPr/>
          <p:nvPr userDrawn="1"/>
        </p:nvSpPr>
        <p:spPr>
          <a:xfrm rot="9887211" flipH="1">
            <a:off x="-1949113" y="1260213"/>
            <a:ext cx="2536781" cy="665991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386380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FD6F9B-6F4B-E57E-163C-1190B5214B8A}"/>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3" name="!!One">
            <a:extLst>
              <a:ext uri="{FF2B5EF4-FFF2-40B4-BE49-F238E27FC236}">
                <a16:creationId xmlns:a16="http://schemas.microsoft.com/office/drawing/2014/main" id="{6CA1A45B-10D8-9899-625B-71D77F08209D}"/>
              </a:ext>
            </a:extLst>
          </p:cNvPr>
          <p:cNvSpPr/>
          <p:nvPr userDrawn="1"/>
        </p:nvSpPr>
        <p:spPr>
          <a:xfrm rot="4583219" flipH="1">
            <a:off x="7673852" y="2521778"/>
            <a:ext cx="2239465" cy="9858275"/>
          </a:xfrm>
          <a:prstGeom prst="rect">
            <a:avLst/>
          </a:prstGeom>
          <a:solidFill>
            <a:srgbClr val="CE0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hree">
            <a:extLst>
              <a:ext uri="{FF2B5EF4-FFF2-40B4-BE49-F238E27FC236}">
                <a16:creationId xmlns:a16="http://schemas.microsoft.com/office/drawing/2014/main" id="{2882FC7A-508D-150B-24C2-B59FBBF49664}"/>
              </a:ext>
            </a:extLst>
          </p:cNvPr>
          <p:cNvSpPr/>
          <p:nvPr userDrawn="1"/>
        </p:nvSpPr>
        <p:spPr>
          <a:xfrm rot="9256399" flipH="1">
            <a:off x="-1255822" y="1872547"/>
            <a:ext cx="2536781" cy="665991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wo">
            <a:extLst>
              <a:ext uri="{FF2B5EF4-FFF2-40B4-BE49-F238E27FC236}">
                <a16:creationId xmlns:a16="http://schemas.microsoft.com/office/drawing/2014/main" id="{5317AF90-36D4-B14E-8C51-8E51A83838B7}"/>
              </a:ext>
            </a:extLst>
          </p:cNvPr>
          <p:cNvSpPr/>
          <p:nvPr userDrawn="1"/>
        </p:nvSpPr>
        <p:spPr>
          <a:xfrm rot="16979946">
            <a:off x="1117404" y="3527360"/>
            <a:ext cx="2966578" cy="80520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545771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FD6F9B-6F4B-E57E-163C-1190B5214B8A}"/>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3" name="!!Two">
            <a:extLst>
              <a:ext uri="{FF2B5EF4-FFF2-40B4-BE49-F238E27FC236}">
                <a16:creationId xmlns:a16="http://schemas.microsoft.com/office/drawing/2014/main" id="{687256C8-2798-9EA6-5423-E1C707434D17}"/>
              </a:ext>
            </a:extLst>
          </p:cNvPr>
          <p:cNvSpPr/>
          <p:nvPr userDrawn="1"/>
        </p:nvSpPr>
        <p:spPr>
          <a:xfrm rot="16527242">
            <a:off x="3953034" y="1090786"/>
            <a:ext cx="1343562" cy="12307391"/>
          </a:xfrm>
          <a:prstGeom prst="rect">
            <a:avLst/>
          </a:prstGeom>
          <a:solidFill>
            <a:srgbClr val="CE0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ne">
            <a:extLst>
              <a:ext uri="{FF2B5EF4-FFF2-40B4-BE49-F238E27FC236}">
                <a16:creationId xmlns:a16="http://schemas.microsoft.com/office/drawing/2014/main" id="{538A3AA1-AD18-DDF0-718C-B57E064334E6}"/>
              </a:ext>
            </a:extLst>
          </p:cNvPr>
          <p:cNvSpPr/>
          <p:nvPr userDrawn="1"/>
        </p:nvSpPr>
        <p:spPr>
          <a:xfrm rot="2086805" flipH="1">
            <a:off x="10946127" y="2508643"/>
            <a:ext cx="1845954" cy="8024841"/>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 name="!!Three">
            <a:extLst>
              <a:ext uri="{FF2B5EF4-FFF2-40B4-BE49-F238E27FC236}">
                <a16:creationId xmlns:a16="http://schemas.microsoft.com/office/drawing/2014/main" id="{138C8158-160B-99DF-F646-2101D87FE9A3}"/>
              </a:ext>
            </a:extLst>
          </p:cNvPr>
          <p:cNvSpPr/>
          <p:nvPr userDrawn="1"/>
        </p:nvSpPr>
        <p:spPr>
          <a:xfrm rot="8448678" flipH="1">
            <a:off x="-1744530" y="1998137"/>
            <a:ext cx="3001935" cy="9719727"/>
          </a:xfrm>
          <a:prstGeom prst="rect">
            <a:avLst/>
          </a:prstGeom>
          <a:solidFill>
            <a:srgbClr val="0024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264060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2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86C7EC-DB6D-448F-1C73-73A376A662DF}"/>
              </a:ext>
            </a:extLst>
          </p:cNvPr>
          <p:cNvSpPr>
            <a:spLocks noGrp="1"/>
          </p:cNvSpPr>
          <p:nvPr>
            <p:ph type="title"/>
          </p:nvPr>
        </p:nvSpPr>
        <p:spPr>
          <a:xfrm>
            <a:off x="831850" y="1709738"/>
            <a:ext cx="10515600" cy="2852737"/>
          </a:xfrm>
        </p:spPr>
        <p:txBody>
          <a:bodyPr anchor="b"/>
          <a:lstStyle>
            <a:lvl1pPr>
              <a:defRPr sz="6000">
                <a:solidFill>
                  <a:schemeClr val="tx1"/>
                </a:solidFill>
              </a:defRPr>
            </a:lvl1pPr>
          </a:lstStyle>
          <a:p>
            <a:r>
              <a:rPr lang="en-US"/>
              <a:t>Click to edit Master title style</a:t>
            </a:r>
          </a:p>
        </p:txBody>
      </p:sp>
      <p:sp>
        <p:nvSpPr>
          <p:cNvPr id="3" name="Text Placeholder 2">
            <a:extLst>
              <a:ext uri="{FF2B5EF4-FFF2-40B4-BE49-F238E27FC236}">
                <a16:creationId xmlns:a16="http://schemas.microsoft.com/office/drawing/2014/main" id="{5D41373F-75AC-3E10-6E43-34DE6EB3362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One">
            <a:extLst>
              <a:ext uri="{FF2B5EF4-FFF2-40B4-BE49-F238E27FC236}">
                <a16:creationId xmlns:a16="http://schemas.microsoft.com/office/drawing/2014/main" id="{9D581E74-587E-400F-C572-40464CA46CEE}"/>
              </a:ext>
            </a:extLst>
          </p:cNvPr>
          <p:cNvSpPr/>
          <p:nvPr userDrawn="1"/>
        </p:nvSpPr>
        <p:spPr>
          <a:xfrm rot="4583219" flipH="1">
            <a:off x="7673852" y="2521778"/>
            <a:ext cx="2239465" cy="9858275"/>
          </a:xfrm>
          <a:prstGeom prst="rect">
            <a:avLst/>
          </a:prstGeom>
          <a:solidFill>
            <a:srgbClr val="CE0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wo">
            <a:extLst>
              <a:ext uri="{FF2B5EF4-FFF2-40B4-BE49-F238E27FC236}">
                <a16:creationId xmlns:a16="http://schemas.microsoft.com/office/drawing/2014/main" id="{A1093A98-BF21-EA1F-4DA0-DB4B43C2E279}"/>
              </a:ext>
            </a:extLst>
          </p:cNvPr>
          <p:cNvSpPr/>
          <p:nvPr userDrawn="1"/>
        </p:nvSpPr>
        <p:spPr>
          <a:xfrm rot="16979946">
            <a:off x="1104702" y="3868477"/>
            <a:ext cx="2966578" cy="80520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hree">
            <a:extLst>
              <a:ext uri="{FF2B5EF4-FFF2-40B4-BE49-F238E27FC236}">
                <a16:creationId xmlns:a16="http://schemas.microsoft.com/office/drawing/2014/main" id="{F4EAEE17-A54D-DCD0-299E-C02779392296}"/>
              </a:ext>
            </a:extLst>
          </p:cNvPr>
          <p:cNvSpPr/>
          <p:nvPr userDrawn="1"/>
        </p:nvSpPr>
        <p:spPr>
          <a:xfrm rot="9256399" flipH="1">
            <a:off x="-1224982" y="2007596"/>
            <a:ext cx="1914545" cy="665991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352559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3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FD6F9B-6F4B-E57E-163C-1190B5214B8A}"/>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3" name="!!Two">
            <a:extLst>
              <a:ext uri="{FF2B5EF4-FFF2-40B4-BE49-F238E27FC236}">
                <a16:creationId xmlns:a16="http://schemas.microsoft.com/office/drawing/2014/main" id="{2F13D7D1-2B34-962E-C539-B03D7D99BC46}"/>
              </a:ext>
            </a:extLst>
          </p:cNvPr>
          <p:cNvSpPr/>
          <p:nvPr userDrawn="1"/>
        </p:nvSpPr>
        <p:spPr>
          <a:xfrm rot="17021602">
            <a:off x="2443996" y="680470"/>
            <a:ext cx="2344998" cy="14006547"/>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 name="!!One">
            <a:extLst>
              <a:ext uri="{FF2B5EF4-FFF2-40B4-BE49-F238E27FC236}">
                <a16:creationId xmlns:a16="http://schemas.microsoft.com/office/drawing/2014/main" id="{0D8E1DD2-3ADC-CD98-0B66-F0F656958729}"/>
              </a:ext>
            </a:extLst>
          </p:cNvPr>
          <p:cNvSpPr/>
          <p:nvPr userDrawn="1"/>
        </p:nvSpPr>
        <p:spPr>
          <a:xfrm rot="735074" flipH="1">
            <a:off x="11691363" y="764486"/>
            <a:ext cx="2212563" cy="82444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hree">
            <a:extLst>
              <a:ext uri="{FF2B5EF4-FFF2-40B4-BE49-F238E27FC236}">
                <a16:creationId xmlns:a16="http://schemas.microsoft.com/office/drawing/2014/main" id="{6E3B015F-FE84-3304-38A1-2730C611EAD7}"/>
              </a:ext>
            </a:extLst>
          </p:cNvPr>
          <p:cNvSpPr/>
          <p:nvPr userDrawn="1"/>
        </p:nvSpPr>
        <p:spPr>
          <a:xfrm rot="9546134" flipH="1">
            <a:off x="-2847126" y="1102648"/>
            <a:ext cx="3606444" cy="9386541"/>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406022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4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FD6F9B-6F4B-E57E-163C-1190B5214B8A}"/>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3" name="!!Two">
            <a:extLst>
              <a:ext uri="{FF2B5EF4-FFF2-40B4-BE49-F238E27FC236}">
                <a16:creationId xmlns:a16="http://schemas.microsoft.com/office/drawing/2014/main" id="{2F13D7D1-2B34-962E-C539-B03D7D99BC46}"/>
              </a:ext>
            </a:extLst>
          </p:cNvPr>
          <p:cNvSpPr/>
          <p:nvPr userDrawn="1"/>
        </p:nvSpPr>
        <p:spPr>
          <a:xfrm rot="17021602">
            <a:off x="2443996" y="680470"/>
            <a:ext cx="2344998" cy="14006547"/>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 name="!!One">
            <a:extLst>
              <a:ext uri="{FF2B5EF4-FFF2-40B4-BE49-F238E27FC236}">
                <a16:creationId xmlns:a16="http://schemas.microsoft.com/office/drawing/2014/main" id="{0D8E1DD2-3ADC-CD98-0B66-F0F656958729}"/>
              </a:ext>
            </a:extLst>
          </p:cNvPr>
          <p:cNvSpPr/>
          <p:nvPr userDrawn="1"/>
        </p:nvSpPr>
        <p:spPr>
          <a:xfrm rot="735074" flipH="1">
            <a:off x="11691363" y="764486"/>
            <a:ext cx="2212563" cy="82444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hree">
            <a:extLst>
              <a:ext uri="{FF2B5EF4-FFF2-40B4-BE49-F238E27FC236}">
                <a16:creationId xmlns:a16="http://schemas.microsoft.com/office/drawing/2014/main" id="{6E3B015F-FE84-3304-38A1-2730C611EAD7}"/>
              </a:ext>
            </a:extLst>
          </p:cNvPr>
          <p:cNvSpPr/>
          <p:nvPr userDrawn="1"/>
        </p:nvSpPr>
        <p:spPr>
          <a:xfrm rot="9546134" flipH="1">
            <a:off x="-2847126" y="1102648"/>
            <a:ext cx="3606444" cy="9386541"/>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6B4C25C7-3C68-B181-BB76-9B528C24B561}"/>
              </a:ext>
            </a:extLst>
          </p:cNvPr>
          <p:cNvPicPr>
            <a:picLocks noChangeAspect="1"/>
          </p:cNvPicPr>
          <p:nvPr userDrawn="1"/>
        </p:nvPicPr>
        <p:blipFill>
          <a:blip r:embed="rId2"/>
          <a:stretch>
            <a:fillRect/>
          </a:stretch>
        </p:blipFill>
        <p:spPr>
          <a:xfrm>
            <a:off x="9156886" y="4255817"/>
            <a:ext cx="2389839" cy="2328874"/>
          </a:xfrm>
          <a:prstGeom prst="rect">
            <a:avLst/>
          </a:prstGeom>
        </p:spPr>
      </p:pic>
    </p:spTree>
    <p:extLst>
      <p:ext uri="{BB962C8B-B14F-4D97-AF65-F5344CB8AC3E}">
        <p14:creationId xmlns:p14="http://schemas.microsoft.com/office/powerpoint/2010/main" val="35487599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4_Blank">
    <p:spTree>
      <p:nvGrpSpPr>
        <p:cNvPr id="1" name=""/>
        <p:cNvGrpSpPr/>
        <p:nvPr/>
      </p:nvGrpSpPr>
      <p:grpSpPr>
        <a:xfrm>
          <a:off x="0" y="0"/>
          <a:ext cx="0" cy="0"/>
          <a:chOff x="0" y="0"/>
          <a:chExt cx="0" cy="0"/>
        </a:xfrm>
      </p:grpSpPr>
      <p:sp>
        <p:nvSpPr>
          <p:cNvPr id="5" name="!!Two">
            <a:extLst>
              <a:ext uri="{FF2B5EF4-FFF2-40B4-BE49-F238E27FC236}">
                <a16:creationId xmlns:a16="http://schemas.microsoft.com/office/drawing/2014/main" id="{25FE69DA-F340-98BE-122F-01A894144346}"/>
              </a:ext>
            </a:extLst>
          </p:cNvPr>
          <p:cNvSpPr/>
          <p:nvPr userDrawn="1"/>
        </p:nvSpPr>
        <p:spPr>
          <a:xfrm rot="17161689">
            <a:off x="1902230" y="3078218"/>
            <a:ext cx="2237684" cy="80520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ne">
            <a:extLst>
              <a:ext uri="{FF2B5EF4-FFF2-40B4-BE49-F238E27FC236}">
                <a16:creationId xmlns:a16="http://schemas.microsoft.com/office/drawing/2014/main" id="{E107DFE5-E3AF-EE38-8564-7E557FBDF941}"/>
              </a:ext>
            </a:extLst>
          </p:cNvPr>
          <p:cNvSpPr/>
          <p:nvPr userDrawn="1"/>
        </p:nvSpPr>
        <p:spPr>
          <a:xfrm rot="4355878" flipH="1">
            <a:off x="8653339" y="3140542"/>
            <a:ext cx="1893975" cy="802484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hree">
            <a:extLst>
              <a:ext uri="{FF2B5EF4-FFF2-40B4-BE49-F238E27FC236}">
                <a16:creationId xmlns:a16="http://schemas.microsoft.com/office/drawing/2014/main" id="{8DF910B8-340B-3EBA-D6C6-31CCC24A8061}"/>
              </a:ext>
            </a:extLst>
          </p:cNvPr>
          <p:cNvSpPr/>
          <p:nvPr userDrawn="1"/>
        </p:nvSpPr>
        <p:spPr>
          <a:xfrm rot="9887211" flipH="1">
            <a:off x="-1949113" y="1260213"/>
            <a:ext cx="2536781" cy="665991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A197776-1860-CCB8-478F-AC2A18441BCA}"/>
              </a:ext>
            </a:extLst>
          </p:cNvPr>
          <p:cNvSpPr>
            <a:spLocks noGrp="1"/>
          </p:cNvSpPr>
          <p:nvPr>
            <p:ph type="title"/>
          </p:nvPr>
        </p:nvSpPr>
        <p:spPr>
          <a:xfrm>
            <a:off x="838200" y="365125"/>
            <a:ext cx="10515600" cy="1325563"/>
          </a:xfrm>
        </p:spPr>
        <p:txBody>
          <a:bodyPr/>
          <a:lstStyle>
            <a:lvl1pPr>
              <a:defRPr>
                <a:solidFill>
                  <a:schemeClr val="tx1"/>
                </a:solidFill>
              </a:defRPr>
            </a:lvl1pPr>
          </a:lstStyle>
          <a:p>
            <a:r>
              <a:rPr lang="en-US"/>
              <a:t>Click to edit Master title style</a:t>
            </a:r>
          </a:p>
        </p:txBody>
      </p:sp>
    </p:spTree>
    <p:extLst>
      <p:ext uri="{BB962C8B-B14F-4D97-AF65-F5344CB8AC3E}">
        <p14:creationId xmlns:p14="http://schemas.microsoft.com/office/powerpoint/2010/main" val="16455942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3" name="!!One">
            <a:extLst>
              <a:ext uri="{FF2B5EF4-FFF2-40B4-BE49-F238E27FC236}">
                <a16:creationId xmlns:a16="http://schemas.microsoft.com/office/drawing/2014/main" id="{E35B8AFA-CDFC-CA60-1393-4DCA0CC216BB}"/>
              </a:ext>
            </a:extLst>
          </p:cNvPr>
          <p:cNvSpPr/>
          <p:nvPr userDrawn="1"/>
        </p:nvSpPr>
        <p:spPr>
          <a:xfrm rot="4583219" flipH="1">
            <a:off x="7673852" y="2521778"/>
            <a:ext cx="2239465" cy="9858275"/>
          </a:xfrm>
          <a:prstGeom prst="rect">
            <a:avLst/>
          </a:prstGeom>
          <a:solidFill>
            <a:srgbClr val="CE0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hree">
            <a:extLst>
              <a:ext uri="{FF2B5EF4-FFF2-40B4-BE49-F238E27FC236}">
                <a16:creationId xmlns:a16="http://schemas.microsoft.com/office/drawing/2014/main" id="{74557994-C13B-E083-65EE-F137AF5C368F}"/>
              </a:ext>
            </a:extLst>
          </p:cNvPr>
          <p:cNvSpPr/>
          <p:nvPr userDrawn="1"/>
        </p:nvSpPr>
        <p:spPr>
          <a:xfrm rot="9256399" flipH="1">
            <a:off x="-1255822" y="1872547"/>
            <a:ext cx="2536781" cy="665991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wo">
            <a:extLst>
              <a:ext uri="{FF2B5EF4-FFF2-40B4-BE49-F238E27FC236}">
                <a16:creationId xmlns:a16="http://schemas.microsoft.com/office/drawing/2014/main" id="{860A0487-9A24-8F92-776F-C4FE5D155AAF}"/>
              </a:ext>
            </a:extLst>
          </p:cNvPr>
          <p:cNvSpPr/>
          <p:nvPr userDrawn="1"/>
        </p:nvSpPr>
        <p:spPr>
          <a:xfrm rot="16979946">
            <a:off x="1117404" y="3527360"/>
            <a:ext cx="2966578" cy="80520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DAB90F27-40E0-46D4-C4CB-CDA6C2E779C6}"/>
              </a:ext>
            </a:extLst>
          </p:cNvPr>
          <p:cNvSpPr>
            <a:spLocks noGrp="1"/>
          </p:cNvSpPr>
          <p:nvPr>
            <p:ph type="title"/>
          </p:nvPr>
        </p:nvSpPr>
        <p:spPr>
          <a:xfrm>
            <a:off x="838200" y="365125"/>
            <a:ext cx="10515600" cy="1325563"/>
          </a:xfrm>
        </p:spPr>
        <p:txBody>
          <a:bodyPr/>
          <a:lstStyle>
            <a:lvl1pPr>
              <a:defRPr>
                <a:solidFill>
                  <a:schemeClr val="tx1"/>
                </a:solidFill>
              </a:defRPr>
            </a:lvl1pPr>
          </a:lstStyle>
          <a:p>
            <a:r>
              <a:rPr lang="en-US"/>
              <a:t>Click to edit Master title style</a:t>
            </a:r>
          </a:p>
        </p:txBody>
      </p:sp>
    </p:spTree>
    <p:extLst>
      <p:ext uri="{BB962C8B-B14F-4D97-AF65-F5344CB8AC3E}">
        <p14:creationId xmlns:p14="http://schemas.microsoft.com/office/powerpoint/2010/main" val="18456190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8_Blank">
    <p:spTree>
      <p:nvGrpSpPr>
        <p:cNvPr id="1" name=""/>
        <p:cNvGrpSpPr/>
        <p:nvPr/>
      </p:nvGrpSpPr>
      <p:grpSpPr>
        <a:xfrm>
          <a:off x="0" y="0"/>
          <a:ext cx="0" cy="0"/>
          <a:chOff x="0" y="0"/>
          <a:chExt cx="0" cy="0"/>
        </a:xfrm>
      </p:grpSpPr>
      <p:sp>
        <p:nvSpPr>
          <p:cNvPr id="3" name="!!One">
            <a:extLst>
              <a:ext uri="{FF2B5EF4-FFF2-40B4-BE49-F238E27FC236}">
                <a16:creationId xmlns:a16="http://schemas.microsoft.com/office/drawing/2014/main" id="{E35B8AFA-CDFC-CA60-1393-4DCA0CC216BB}"/>
              </a:ext>
            </a:extLst>
          </p:cNvPr>
          <p:cNvSpPr/>
          <p:nvPr userDrawn="1"/>
        </p:nvSpPr>
        <p:spPr>
          <a:xfrm rot="4583219" flipH="1">
            <a:off x="7673852" y="2521778"/>
            <a:ext cx="2239465" cy="9858275"/>
          </a:xfrm>
          <a:prstGeom prst="rect">
            <a:avLst/>
          </a:prstGeom>
          <a:solidFill>
            <a:srgbClr val="CE0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hree">
            <a:extLst>
              <a:ext uri="{FF2B5EF4-FFF2-40B4-BE49-F238E27FC236}">
                <a16:creationId xmlns:a16="http://schemas.microsoft.com/office/drawing/2014/main" id="{74557994-C13B-E083-65EE-F137AF5C368F}"/>
              </a:ext>
            </a:extLst>
          </p:cNvPr>
          <p:cNvSpPr/>
          <p:nvPr userDrawn="1"/>
        </p:nvSpPr>
        <p:spPr>
          <a:xfrm rot="9256399" flipH="1">
            <a:off x="-1255822" y="1872547"/>
            <a:ext cx="2536781" cy="665991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wo">
            <a:extLst>
              <a:ext uri="{FF2B5EF4-FFF2-40B4-BE49-F238E27FC236}">
                <a16:creationId xmlns:a16="http://schemas.microsoft.com/office/drawing/2014/main" id="{860A0487-9A24-8F92-776F-C4FE5D155AAF}"/>
              </a:ext>
            </a:extLst>
          </p:cNvPr>
          <p:cNvSpPr/>
          <p:nvPr userDrawn="1"/>
        </p:nvSpPr>
        <p:spPr>
          <a:xfrm rot="16979946">
            <a:off x="1117404" y="3527360"/>
            <a:ext cx="2966578" cy="80520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DAB90F27-40E0-46D4-C4CB-CDA6C2E779C6}"/>
              </a:ext>
            </a:extLst>
          </p:cNvPr>
          <p:cNvSpPr>
            <a:spLocks noGrp="1"/>
          </p:cNvSpPr>
          <p:nvPr>
            <p:ph type="title"/>
          </p:nvPr>
        </p:nvSpPr>
        <p:spPr>
          <a:xfrm>
            <a:off x="838200" y="365125"/>
            <a:ext cx="10515600" cy="1325563"/>
          </a:xfrm>
        </p:spPr>
        <p:txBody>
          <a:bodyPr/>
          <a:lstStyle>
            <a:lvl1pPr>
              <a:defRPr>
                <a:solidFill>
                  <a:schemeClr val="tx1"/>
                </a:solidFill>
              </a:defRPr>
            </a:lvl1pPr>
          </a:lstStyle>
          <a:p>
            <a:r>
              <a:rPr lang="en-US"/>
              <a:t>Click to edit Master title style</a:t>
            </a:r>
          </a:p>
        </p:txBody>
      </p:sp>
      <p:pic>
        <p:nvPicPr>
          <p:cNvPr id="6" name="Picture 5">
            <a:extLst>
              <a:ext uri="{FF2B5EF4-FFF2-40B4-BE49-F238E27FC236}">
                <a16:creationId xmlns:a16="http://schemas.microsoft.com/office/drawing/2014/main" id="{C1A09F1B-10E2-3E1A-7230-D93A7B15B8C4}"/>
              </a:ext>
            </a:extLst>
          </p:cNvPr>
          <p:cNvPicPr>
            <a:picLocks noChangeAspect="1"/>
          </p:cNvPicPr>
          <p:nvPr userDrawn="1"/>
        </p:nvPicPr>
        <p:blipFill>
          <a:blip r:embed="rId2"/>
          <a:stretch>
            <a:fillRect/>
          </a:stretch>
        </p:blipFill>
        <p:spPr>
          <a:xfrm>
            <a:off x="7625432" y="3429000"/>
            <a:ext cx="3487214" cy="2213040"/>
          </a:xfrm>
          <a:prstGeom prst="rect">
            <a:avLst/>
          </a:prstGeom>
        </p:spPr>
      </p:pic>
    </p:spTree>
    <p:extLst>
      <p:ext uri="{BB962C8B-B14F-4D97-AF65-F5344CB8AC3E}">
        <p14:creationId xmlns:p14="http://schemas.microsoft.com/office/powerpoint/2010/main" val="16870517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6_Blank">
    <p:spTree>
      <p:nvGrpSpPr>
        <p:cNvPr id="1" name=""/>
        <p:cNvGrpSpPr/>
        <p:nvPr/>
      </p:nvGrpSpPr>
      <p:grpSpPr>
        <a:xfrm>
          <a:off x="0" y="0"/>
          <a:ext cx="0" cy="0"/>
          <a:chOff x="0" y="0"/>
          <a:chExt cx="0" cy="0"/>
        </a:xfrm>
      </p:grpSpPr>
      <p:sp>
        <p:nvSpPr>
          <p:cNvPr id="5" name="!!Two">
            <a:extLst>
              <a:ext uri="{FF2B5EF4-FFF2-40B4-BE49-F238E27FC236}">
                <a16:creationId xmlns:a16="http://schemas.microsoft.com/office/drawing/2014/main" id="{25FE69DA-F340-98BE-122F-01A894144346}"/>
              </a:ext>
            </a:extLst>
          </p:cNvPr>
          <p:cNvSpPr/>
          <p:nvPr userDrawn="1"/>
        </p:nvSpPr>
        <p:spPr>
          <a:xfrm rot="17161689">
            <a:off x="1902230" y="3078218"/>
            <a:ext cx="2237684" cy="80520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ne">
            <a:extLst>
              <a:ext uri="{FF2B5EF4-FFF2-40B4-BE49-F238E27FC236}">
                <a16:creationId xmlns:a16="http://schemas.microsoft.com/office/drawing/2014/main" id="{E107DFE5-E3AF-EE38-8564-7E557FBDF941}"/>
              </a:ext>
            </a:extLst>
          </p:cNvPr>
          <p:cNvSpPr/>
          <p:nvPr userDrawn="1"/>
        </p:nvSpPr>
        <p:spPr>
          <a:xfrm rot="4355878" flipH="1">
            <a:off x="8653339" y="3140542"/>
            <a:ext cx="1893975" cy="802484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hree">
            <a:extLst>
              <a:ext uri="{FF2B5EF4-FFF2-40B4-BE49-F238E27FC236}">
                <a16:creationId xmlns:a16="http://schemas.microsoft.com/office/drawing/2014/main" id="{8DF910B8-340B-3EBA-D6C6-31CCC24A8061}"/>
              </a:ext>
            </a:extLst>
          </p:cNvPr>
          <p:cNvSpPr/>
          <p:nvPr userDrawn="1"/>
        </p:nvSpPr>
        <p:spPr>
          <a:xfrm rot="9887211" flipH="1">
            <a:off x="-1949113" y="1260213"/>
            <a:ext cx="2536781" cy="665991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8D8DFAA-3C57-4118-0ECD-99273BDA7B84}"/>
              </a:ext>
            </a:extLst>
          </p:cNvPr>
          <p:cNvSpPr>
            <a:spLocks noGrp="1"/>
          </p:cNvSpPr>
          <p:nvPr>
            <p:ph type="title"/>
          </p:nvPr>
        </p:nvSpPr>
        <p:spPr>
          <a:xfrm>
            <a:off x="838200" y="365125"/>
            <a:ext cx="10515600" cy="1325563"/>
          </a:xfrm>
        </p:spPr>
        <p:txBody>
          <a:bodyPr/>
          <a:lstStyle>
            <a:lvl1pPr>
              <a:defRPr>
                <a:solidFill>
                  <a:schemeClr val="tx1"/>
                </a:solidFill>
              </a:defRPr>
            </a:lvl1pPr>
          </a:lstStyle>
          <a:p>
            <a:r>
              <a:rPr lang="en-US"/>
              <a:t>Click to edit Master title style</a:t>
            </a:r>
          </a:p>
        </p:txBody>
      </p:sp>
      <p:pic>
        <p:nvPicPr>
          <p:cNvPr id="3" name="Picture 2">
            <a:extLst>
              <a:ext uri="{FF2B5EF4-FFF2-40B4-BE49-F238E27FC236}">
                <a16:creationId xmlns:a16="http://schemas.microsoft.com/office/drawing/2014/main" id="{BD3206B4-A1A9-B321-20AA-3E9682D4D2CF}"/>
              </a:ext>
            </a:extLst>
          </p:cNvPr>
          <p:cNvPicPr>
            <a:picLocks noChangeAspect="1"/>
          </p:cNvPicPr>
          <p:nvPr userDrawn="1"/>
        </p:nvPicPr>
        <p:blipFill>
          <a:blip r:embed="rId2"/>
          <a:stretch>
            <a:fillRect/>
          </a:stretch>
        </p:blipFill>
        <p:spPr>
          <a:xfrm>
            <a:off x="994954" y="2030166"/>
            <a:ext cx="1822862" cy="1816765"/>
          </a:xfrm>
          <a:prstGeom prst="rect">
            <a:avLst/>
          </a:prstGeom>
        </p:spPr>
      </p:pic>
      <p:pic>
        <p:nvPicPr>
          <p:cNvPr id="4" name="Picture 3">
            <a:extLst>
              <a:ext uri="{FF2B5EF4-FFF2-40B4-BE49-F238E27FC236}">
                <a16:creationId xmlns:a16="http://schemas.microsoft.com/office/drawing/2014/main" id="{01AA1482-9723-6FED-3E49-12F2A191F61E}"/>
              </a:ext>
            </a:extLst>
          </p:cNvPr>
          <p:cNvPicPr>
            <a:picLocks noChangeAspect="1"/>
          </p:cNvPicPr>
          <p:nvPr userDrawn="1"/>
        </p:nvPicPr>
        <p:blipFill>
          <a:blip r:embed="rId3"/>
          <a:stretch>
            <a:fillRect/>
          </a:stretch>
        </p:blipFill>
        <p:spPr>
          <a:xfrm>
            <a:off x="3239391" y="2030165"/>
            <a:ext cx="1822862" cy="1816765"/>
          </a:xfrm>
          <a:prstGeom prst="rect">
            <a:avLst/>
          </a:prstGeom>
        </p:spPr>
      </p:pic>
      <p:pic>
        <p:nvPicPr>
          <p:cNvPr id="8" name="Picture 7">
            <a:extLst>
              <a:ext uri="{FF2B5EF4-FFF2-40B4-BE49-F238E27FC236}">
                <a16:creationId xmlns:a16="http://schemas.microsoft.com/office/drawing/2014/main" id="{C083BFFE-5F2C-57E4-C7E8-2E102B9D5302}"/>
              </a:ext>
            </a:extLst>
          </p:cNvPr>
          <p:cNvPicPr>
            <a:picLocks noChangeAspect="1"/>
          </p:cNvPicPr>
          <p:nvPr userDrawn="1"/>
        </p:nvPicPr>
        <p:blipFill>
          <a:blip r:embed="rId4"/>
          <a:stretch>
            <a:fillRect/>
          </a:stretch>
        </p:blipFill>
        <p:spPr>
          <a:xfrm>
            <a:off x="5483828" y="2030165"/>
            <a:ext cx="1822862" cy="1816765"/>
          </a:xfrm>
          <a:prstGeom prst="rect">
            <a:avLst/>
          </a:prstGeom>
        </p:spPr>
      </p:pic>
      <p:pic>
        <p:nvPicPr>
          <p:cNvPr id="9" name="Picture 8">
            <a:extLst>
              <a:ext uri="{FF2B5EF4-FFF2-40B4-BE49-F238E27FC236}">
                <a16:creationId xmlns:a16="http://schemas.microsoft.com/office/drawing/2014/main" id="{1A4695FB-1B57-D132-611B-193E85A474E0}"/>
              </a:ext>
            </a:extLst>
          </p:cNvPr>
          <p:cNvPicPr>
            <a:picLocks noChangeAspect="1"/>
          </p:cNvPicPr>
          <p:nvPr userDrawn="1"/>
        </p:nvPicPr>
        <p:blipFill>
          <a:blip r:embed="rId5"/>
          <a:stretch>
            <a:fillRect/>
          </a:stretch>
        </p:blipFill>
        <p:spPr>
          <a:xfrm>
            <a:off x="7670074" y="2030165"/>
            <a:ext cx="1822862" cy="1816765"/>
          </a:xfrm>
          <a:prstGeom prst="rect">
            <a:avLst/>
          </a:prstGeom>
        </p:spPr>
      </p:pic>
      <p:pic>
        <p:nvPicPr>
          <p:cNvPr id="10" name="Picture 9">
            <a:extLst>
              <a:ext uri="{FF2B5EF4-FFF2-40B4-BE49-F238E27FC236}">
                <a16:creationId xmlns:a16="http://schemas.microsoft.com/office/drawing/2014/main" id="{735CD240-8CD5-55DC-F213-8AF11DEDE998}"/>
              </a:ext>
            </a:extLst>
          </p:cNvPr>
          <p:cNvPicPr>
            <a:picLocks noChangeAspect="1"/>
          </p:cNvPicPr>
          <p:nvPr userDrawn="1"/>
        </p:nvPicPr>
        <p:blipFill>
          <a:blip r:embed="rId6"/>
          <a:stretch>
            <a:fillRect/>
          </a:stretch>
        </p:blipFill>
        <p:spPr>
          <a:xfrm>
            <a:off x="2088077" y="3846930"/>
            <a:ext cx="1822862" cy="1822862"/>
          </a:xfrm>
          <a:prstGeom prst="rect">
            <a:avLst/>
          </a:prstGeom>
        </p:spPr>
      </p:pic>
      <p:pic>
        <p:nvPicPr>
          <p:cNvPr id="11" name="Picture 10">
            <a:extLst>
              <a:ext uri="{FF2B5EF4-FFF2-40B4-BE49-F238E27FC236}">
                <a16:creationId xmlns:a16="http://schemas.microsoft.com/office/drawing/2014/main" id="{6898FCDA-0AC2-0949-05EF-7A047097E019}"/>
              </a:ext>
            </a:extLst>
          </p:cNvPr>
          <p:cNvPicPr>
            <a:picLocks noChangeAspect="1"/>
          </p:cNvPicPr>
          <p:nvPr userDrawn="1"/>
        </p:nvPicPr>
        <p:blipFill>
          <a:blip r:embed="rId7"/>
          <a:stretch>
            <a:fillRect/>
          </a:stretch>
        </p:blipFill>
        <p:spPr>
          <a:xfrm>
            <a:off x="4390705" y="3846930"/>
            <a:ext cx="1822862" cy="1822862"/>
          </a:xfrm>
          <a:prstGeom prst="rect">
            <a:avLst/>
          </a:prstGeom>
        </p:spPr>
      </p:pic>
      <p:pic>
        <p:nvPicPr>
          <p:cNvPr id="12" name="Picture 11">
            <a:extLst>
              <a:ext uri="{FF2B5EF4-FFF2-40B4-BE49-F238E27FC236}">
                <a16:creationId xmlns:a16="http://schemas.microsoft.com/office/drawing/2014/main" id="{239307D9-B587-AD1E-9536-366D34009FC6}"/>
              </a:ext>
            </a:extLst>
          </p:cNvPr>
          <p:cNvPicPr>
            <a:picLocks noChangeAspect="1"/>
          </p:cNvPicPr>
          <p:nvPr userDrawn="1"/>
        </p:nvPicPr>
        <p:blipFill>
          <a:blip r:embed="rId8"/>
          <a:stretch>
            <a:fillRect/>
          </a:stretch>
        </p:blipFill>
        <p:spPr>
          <a:xfrm>
            <a:off x="6629601" y="3846930"/>
            <a:ext cx="1822862" cy="1822862"/>
          </a:xfrm>
          <a:prstGeom prst="rect">
            <a:avLst/>
          </a:prstGeom>
        </p:spPr>
      </p:pic>
      <p:pic>
        <p:nvPicPr>
          <p:cNvPr id="13" name="Picture 12">
            <a:extLst>
              <a:ext uri="{FF2B5EF4-FFF2-40B4-BE49-F238E27FC236}">
                <a16:creationId xmlns:a16="http://schemas.microsoft.com/office/drawing/2014/main" id="{17770720-A8D1-FD2E-FD40-FF6D2E3EBEF9}"/>
              </a:ext>
            </a:extLst>
          </p:cNvPr>
          <p:cNvPicPr>
            <a:picLocks noChangeAspect="1"/>
          </p:cNvPicPr>
          <p:nvPr userDrawn="1"/>
        </p:nvPicPr>
        <p:blipFill>
          <a:blip r:embed="rId9"/>
          <a:stretch>
            <a:fillRect/>
          </a:stretch>
        </p:blipFill>
        <p:spPr>
          <a:xfrm>
            <a:off x="8944889" y="3846930"/>
            <a:ext cx="1822862" cy="1822862"/>
          </a:xfrm>
          <a:prstGeom prst="rect">
            <a:avLst/>
          </a:prstGeom>
        </p:spPr>
      </p:pic>
    </p:spTree>
    <p:extLst>
      <p:ext uri="{BB962C8B-B14F-4D97-AF65-F5344CB8AC3E}">
        <p14:creationId xmlns:p14="http://schemas.microsoft.com/office/powerpoint/2010/main" val="36880582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9_Blank">
    <p:spTree>
      <p:nvGrpSpPr>
        <p:cNvPr id="1" name=""/>
        <p:cNvGrpSpPr/>
        <p:nvPr/>
      </p:nvGrpSpPr>
      <p:grpSpPr>
        <a:xfrm>
          <a:off x="0" y="0"/>
          <a:ext cx="0" cy="0"/>
          <a:chOff x="0" y="0"/>
          <a:chExt cx="0" cy="0"/>
        </a:xfrm>
      </p:grpSpPr>
      <p:sp>
        <p:nvSpPr>
          <p:cNvPr id="5" name="!!Two">
            <a:extLst>
              <a:ext uri="{FF2B5EF4-FFF2-40B4-BE49-F238E27FC236}">
                <a16:creationId xmlns:a16="http://schemas.microsoft.com/office/drawing/2014/main" id="{25FE69DA-F340-98BE-122F-01A894144346}"/>
              </a:ext>
            </a:extLst>
          </p:cNvPr>
          <p:cNvSpPr/>
          <p:nvPr userDrawn="1"/>
        </p:nvSpPr>
        <p:spPr>
          <a:xfrm rot="17161689">
            <a:off x="1902230" y="3078218"/>
            <a:ext cx="2237684" cy="80520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ne">
            <a:extLst>
              <a:ext uri="{FF2B5EF4-FFF2-40B4-BE49-F238E27FC236}">
                <a16:creationId xmlns:a16="http://schemas.microsoft.com/office/drawing/2014/main" id="{E107DFE5-E3AF-EE38-8564-7E557FBDF941}"/>
              </a:ext>
            </a:extLst>
          </p:cNvPr>
          <p:cNvSpPr/>
          <p:nvPr userDrawn="1"/>
        </p:nvSpPr>
        <p:spPr>
          <a:xfrm rot="4355878" flipH="1">
            <a:off x="8653339" y="3140542"/>
            <a:ext cx="1893975" cy="802484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hree">
            <a:extLst>
              <a:ext uri="{FF2B5EF4-FFF2-40B4-BE49-F238E27FC236}">
                <a16:creationId xmlns:a16="http://schemas.microsoft.com/office/drawing/2014/main" id="{8DF910B8-340B-3EBA-D6C6-31CCC24A8061}"/>
              </a:ext>
            </a:extLst>
          </p:cNvPr>
          <p:cNvSpPr/>
          <p:nvPr userDrawn="1"/>
        </p:nvSpPr>
        <p:spPr>
          <a:xfrm rot="9887211" flipH="1">
            <a:off x="-1949113" y="1260213"/>
            <a:ext cx="2536781" cy="665991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wo">
            <a:extLst>
              <a:ext uri="{FF2B5EF4-FFF2-40B4-BE49-F238E27FC236}">
                <a16:creationId xmlns:a16="http://schemas.microsoft.com/office/drawing/2014/main" id="{CE7B91B7-5D39-3F70-6996-15DE5AC1C76D}"/>
              </a:ext>
            </a:extLst>
          </p:cNvPr>
          <p:cNvSpPr/>
          <p:nvPr userDrawn="1"/>
        </p:nvSpPr>
        <p:spPr>
          <a:xfrm rot="17161689">
            <a:off x="1902230" y="3078218"/>
            <a:ext cx="2237684" cy="80520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ne">
            <a:extLst>
              <a:ext uri="{FF2B5EF4-FFF2-40B4-BE49-F238E27FC236}">
                <a16:creationId xmlns:a16="http://schemas.microsoft.com/office/drawing/2014/main" id="{81B7A1A5-D640-4C5D-A5D9-76E9F19ADDFC}"/>
              </a:ext>
            </a:extLst>
          </p:cNvPr>
          <p:cNvSpPr/>
          <p:nvPr userDrawn="1"/>
        </p:nvSpPr>
        <p:spPr>
          <a:xfrm rot="4355878" flipH="1">
            <a:off x="8653339" y="3140542"/>
            <a:ext cx="1893975" cy="802484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hree">
            <a:extLst>
              <a:ext uri="{FF2B5EF4-FFF2-40B4-BE49-F238E27FC236}">
                <a16:creationId xmlns:a16="http://schemas.microsoft.com/office/drawing/2014/main" id="{EA10BBBE-5741-4BBD-D6F4-730060D7DAE2}"/>
              </a:ext>
            </a:extLst>
          </p:cNvPr>
          <p:cNvSpPr/>
          <p:nvPr userDrawn="1"/>
        </p:nvSpPr>
        <p:spPr>
          <a:xfrm rot="9887211" flipH="1">
            <a:off x="-1949113" y="1260213"/>
            <a:ext cx="2536781" cy="665991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69F7896A-584E-6F1B-AD4A-64F291A33E4F}"/>
              </a:ext>
            </a:extLst>
          </p:cNvPr>
          <p:cNvPicPr>
            <a:picLocks noChangeAspect="1"/>
          </p:cNvPicPr>
          <p:nvPr userDrawn="1"/>
        </p:nvPicPr>
        <p:blipFill>
          <a:blip r:embed="rId2"/>
          <a:stretch>
            <a:fillRect/>
          </a:stretch>
        </p:blipFill>
        <p:spPr>
          <a:xfrm>
            <a:off x="859127" y="814587"/>
            <a:ext cx="1822862" cy="1816765"/>
          </a:xfrm>
          <a:prstGeom prst="rect">
            <a:avLst/>
          </a:prstGeom>
        </p:spPr>
      </p:pic>
      <p:pic>
        <p:nvPicPr>
          <p:cNvPr id="19" name="Picture 18">
            <a:extLst>
              <a:ext uri="{FF2B5EF4-FFF2-40B4-BE49-F238E27FC236}">
                <a16:creationId xmlns:a16="http://schemas.microsoft.com/office/drawing/2014/main" id="{6A8207A9-4DE4-A692-8AC8-8C62363EF129}"/>
              </a:ext>
            </a:extLst>
          </p:cNvPr>
          <p:cNvPicPr>
            <a:picLocks noChangeAspect="1"/>
          </p:cNvPicPr>
          <p:nvPr userDrawn="1"/>
        </p:nvPicPr>
        <p:blipFill>
          <a:blip r:embed="rId3"/>
          <a:stretch>
            <a:fillRect/>
          </a:stretch>
        </p:blipFill>
        <p:spPr>
          <a:xfrm>
            <a:off x="3297601" y="816325"/>
            <a:ext cx="1822862" cy="1816765"/>
          </a:xfrm>
          <a:prstGeom prst="rect">
            <a:avLst/>
          </a:prstGeom>
        </p:spPr>
      </p:pic>
      <p:pic>
        <p:nvPicPr>
          <p:cNvPr id="20" name="Picture 19">
            <a:extLst>
              <a:ext uri="{FF2B5EF4-FFF2-40B4-BE49-F238E27FC236}">
                <a16:creationId xmlns:a16="http://schemas.microsoft.com/office/drawing/2014/main" id="{F30BB5E6-EE1E-CC15-7B03-F59E605FC8C3}"/>
              </a:ext>
            </a:extLst>
          </p:cNvPr>
          <p:cNvPicPr>
            <a:picLocks noChangeAspect="1"/>
          </p:cNvPicPr>
          <p:nvPr userDrawn="1"/>
        </p:nvPicPr>
        <p:blipFill>
          <a:blip r:embed="rId4"/>
          <a:stretch>
            <a:fillRect/>
          </a:stretch>
        </p:blipFill>
        <p:spPr>
          <a:xfrm>
            <a:off x="5603444" y="814587"/>
            <a:ext cx="1822862" cy="1816765"/>
          </a:xfrm>
          <a:prstGeom prst="rect">
            <a:avLst/>
          </a:prstGeom>
        </p:spPr>
      </p:pic>
      <p:pic>
        <p:nvPicPr>
          <p:cNvPr id="21" name="Picture 20">
            <a:extLst>
              <a:ext uri="{FF2B5EF4-FFF2-40B4-BE49-F238E27FC236}">
                <a16:creationId xmlns:a16="http://schemas.microsoft.com/office/drawing/2014/main" id="{1162FCD9-8021-5B16-5DF0-E50DF466FA50}"/>
              </a:ext>
            </a:extLst>
          </p:cNvPr>
          <p:cNvPicPr>
            <a:picLocks noChangeAspect="1"/>
          </p:cNvPicPr>
          <p:nvPr userDrawn="1"/>
        </p:nvPicPr>
        <p:blipFill>
          <a:blip r:embed="rId5"/>
          <a:stretch>
            <a:fillRect/>
          </a:stretch>
        </p:blipFill>
        <p:spPr>
          <a:xfrm>
            <a:off x="7909287" y="824410"/>
            <a:ext cx="1822862" cy="1816765"/>
          </a:xfrm>
          <a:prstGeom prst="rect">
            <a:avLst/>
          </a:prstGeom>
        </p:spPr>
      </p:pic>
      <p:pic>
        <p:nvPicPr>
          <p:cNvPr id="22" name="Picture 21">
            <a:extLst>
              <a:ext uri="{FF2B5EF4-FFF2-40B4-BE49-F238E27FC236}">
                <a16:creationId xmlns:a16="http://schemas.microsoft.com/office/drawing/2014/main" id="{0A4ACE0E-EAF4-DC9A-A3AA-5EF817AE7A0A}"/>
              </a:ext>
            </a:extLst>
          </p:cNvPr>
          <p:cNvPicPr>
            <a:picLocks noChangeAspect="1"/>
          </p:cNvPicPr>
          <p:nvPr userDrawn="1"/>
        </p:nvPicPr>
        <p:blipFill>
          <a:blip r:embed="rId6"/>
          <a:stretch>
            <a:fillRect/>
          </a:stretch>
        </p:blipFill>
        <p:spPr>
          <a:xfrm>
            <a:off x="2032246" y="3231145"/>
            <a:ext cx="1822862" cy="1822862"/>
          </a:xfrm>
          <a:prstGeom prst="rect">
            <a:avLst/>
          </a:prstGeom>
        </p:spPr>
      </p:pic>
      <p:pic>
        <p:nvPicPr>
          <p:cNvPr id="23" name="Picture 22">
            <a:extLst>
              <a:ext uri="{FF2B5EF4-FFF2-40B4-BE49-F238E27FC236}">
                <a16:creationId xmlns:a16="http://schemas.microsoft.com/office/drawing/2014/main" id="{3302A31C-29AE-A0C9-1D14-77A2CD4F39EC}"/>
              </a:ext>
            </a:extLst>
          </p:cNvPr>
          <p:cNvPicPr>
            <a:picLocks noChangeAspect="1"/>
          </p:cNvPicPr>
          <p:nvPr userDrawn="1"/>
        </p:nvPicPr>
        <p:blipFill>
          <a:blip r:embed="rId7"/>
          <a:stretch>
            <a:fillRect/>
          </a:stretch>
        </p:blipFill>
        <p:spPr>
          <a:xfrm>
            <a:off x="4379715" y="3301215"/>
            <a:ext cx="1822862" cy="1822862"/>
          </a:xfrm>
          <a:prstGeom prst="rect">
            <a:avLst/>
          </a:prstGeom>
        </p:spPr>
      </p:pic>
      <p:pic>
        <p:nvPicPr>
          <p:cNvPr id="24" name="Picture 23">
            <a:extLst>
              <a:ext uri="{FF2B5EF4-FFF2-40B4-BE49-F238E27FC236}">
                <a16:creationId xmlns:a16="http://schemas.microsoft.com/office/drawing/2014/main" id="{C65314E1-06E3-B00A-CC3D-6B92F2395033}"/>
              </a:ext>
            </a:extLst>
          </p:cNvPr>
          <p:cNvPicPr>
            <a:picLocks noChangeAspect="1"/>
          </p:cNvPicPr>
          <p:nvPr userDrawn="1"/>
        </p:nvPicPr>
        <p:blipFill>
          <a:blip r:embed="rId8"/>
          <a:stretch>
            <a:fillRect/>
          </a:stretch>
        </p:blipFill>
        <p:spPr>
          <a:xfrm>
            <a:off x="6670546" y="3373272"/>
            <a:ext cx="1822862" cy="1822862"/>
          </a:xfrm>
          <a:prstGeom prst="rect">
            <a:avLst/>
          </a:prstGeom>
        </p:spPr>
      </p:pic>
      <p:pic>
        <p:nvPicPr>
          <p:cNvPr id="25" name="Picture 24">
            <a:extLst>
              <a:ext uri="{FF2B5EF4-FFF2-40B4-BE49-F238E27FC236}">
                <a16:creationId xmlns:a16="http://schemas.microsoft.com/office/drawing/2014/main" id="{B3B51295-C3AB-CD73-C59C-E2DD2B953962}"/>
              </a:ext>
            </a:extLst>
          </p:cNvPr>
          <p:cNvPicPr>
            <a:picLocks noChangeAspect="1"/>
          </p:cNvPicPr>
          <p:nvPr userDrawn="1"/>
        </p:nvPicPr>
        <p:blipFill>
          <a:blip r:embed="rId9"/>
          <a:stretch>
            <a:fillRect/>
          </a:stretch>
        </p:blipFill>
        <p:spPr>
          <a:xfrm>
            <a:off x="9093736" y="3369872"/>
            <a:ext cx="1822862" cy="1822862"/>
          </a:xfrm>
          <a:prstGeom prst="rect">
            <a:avLst/>
          </a:prstGeom>
        </p:spPr>
      </p:pic>
      <p:sp>
        <p:nvSpPr>
          <p:cNvPr id="26" name="TextBox 25">
            <a:extLst>
              <a:ext uri="{FF2B5EF4-FFF2-40B4-BE49-F238E27FC236}">
                <a16:creationId xmlns:a16="http://schemas.microsoft.com/office/drawing/2014/main" id="{ACABF053-4DA8-BA77-A316-F01656F66623}"/>
              </a:ext>
            </a:extLst>
          </p:cNvPr>
          <p:cNvSpPr txBox="1"/>
          <p:nvPr userDrawn="1"/>
        </p:nvSpPr>
        <p:spPr>
          <a:xfrm>
            <a:off x="647708" y="2734071"/>
            <a:ext cx="2164228" cy="276999"/>
          </a:xfrm>
          <a:prstGeom prst="rect">
            <a:avLst/>
          </a:prstGeom>
          <a:noFill/>
        </p:spPr>
        <p:txBody>
          <a:bodyPr wrap="square" rtlCol="0">
            <a:spAutoFit/>
          </a:bodyPr>
          <a:lstStyle/>
          <a:p>
            <a:pPr algn="ctr"/>
            <a:r>
              <a:rPr lang="en-US" sz="1200"/>
              <a:t>Obstetric Hemorrhage</a:t>
            </a:r>
          </a:p>
        </p:txBody>
      </p:sp>
      <p:sp>
        <p:nvSpPr>
          <p:cNvPr id="27" name="TextBox 26">
            <a:extLst>
              <a:ext uri="{FF2B5EF4-FFF2-40B4-BE49-F238E27FC236}">
                <a16:creationId xmlns:a16="http://schemas.microsoft.com/office/drawing/2014/main" id="{BB2E364D-E46F-6873-C6BE-546A25758445}"/>
              </a:ext>
            </a:extLst>
          </p:cNvPr>
          <p:cNvSpPr txBox="1"/>
          <p:nvPr userDrawn="1"/>
        </p:nvSpPr>
        <p:spPr>
          <a:xfrm>
            <a:off x="3126918" y="2666761"/>
            <a:ext cx="2164228" cy="461665"/>
          </a:xfrm>
          <a:prstGeom prst="rect">
            <a:avLst/>
          </a:prstGeom>
          <a:noFill/>
        </p:spPr>
        <p:txBody>
          <a:bodyPr wrap="square" rtlCol="0">
            <a:spAutoFit/>
          </a:bodyPr>
          <a:lstStyle/>
          <a:p>
            <a:pPr algn="ctr"/>
            <a:r>
              <a:rPr lang="en-US" sz="1200"/>
              <a:t>Severe Hypertension in Pregnancy </a:t>
            </a:r>
          </a:p>
        </p:txBody>
      </p:sp>
      <p:sp>
        <p:nvSpPr>
          <p:cNvPr id="28" name="TextBox 27">
            <a:extLst>
              <a:ext uri="{FF2B5EF4-FFF2-40B4-BE49-F238E27FC236}">
                <a16:creationId xmlns:a16="http://schemas.microsoft.com/office/drawing/2014/main" id="{9B4ECD21-CDAE-2818-D2AF-B38BFF62016C}"/>
              </a:ext>
            </a:extLst>
          </p:cNvPr>
          <p:cNvSpPr txBox="1"/>
          <p:nvPr userDrawn="1"/>
        </p:nvSpPr>
        <p:spPr>
          <a:xfrm>
            <a:off x="5417749" y="2646928"/>
            <a:ext cx="2164228" cy="461665"/>
          </a:xfrm>
          <a:prstGeom prst="rect">
            <a:avLst/>
          </a:prstGeom>
          <a:noFill/>
        </p:spPr>
        <p:txBody>
          <a:bodyPr wrap="square" rtlCol="0">
            <a:spAutoFit/>
          </a:bodyPr>
          <a:lstStyle/>
          <a:p>
            <a:pPr algn="ctr"/>
            <a:r>
              <a:rPr lang="en-US" sz="1200"/>
              <a:t>Safe Reduction of Primary Cesarean</a:t>
            </a:r>
          </a:p>
        </p:txBody>
      </p:sp>
      <p:sp>
        <p:nvSpPr>
          <p:cNvPr id="29" name="TextBox 28">
            <a:extLst>
              <a:ext uri="{FF2B5EF4-FFF2-40B4-BE49-F238E27FC236}">
                <a16:creationId xmlns:a16="http://schemas.microsoft.com/office/drawing/2014/main" id="{A1516A95-64E5-D01E-BC6E-BCD35C92DE20}"/>
              </a:ext>
            </a:extLst>
          </p:cNvPr>
          <p:cNvSpPr txBox="1"/>
          <p:nvPr userDrawn="1"/>
        </p:nvSpPr>
        <p:spPr>
          <a:xfrm>
            <a:off x="7760866" y="2643612"/>
            <a:ext cx="2164228" cy="646331"/>
          </a:xfrm>
          <a:prstGeom prst="rect">
            <a:avLst/>
          </a:prstGeom>
          <a:noFill/>
        </p:spPr>
        <p:txBody>
          <a:bodyPr wrap="square" rtlCol="0">
            <a:spAutoFit/>
          </a:bodyPr>
          <a:lstStyle/>
          <a:p>
            <a:pPr algn="ctr"/>
            <a:r>
              <a:rPr lang="en-US" sz="1200"/>
              <a:t>Care of Pregnant and Postpartum People with Substance Use Disorder</a:t>
            </a:r>
          </a:p>
        </p:txBody>
      </p:sp>
      <p:sp>
        <p:nvSpPr>
          <p:cNvPr id="30" name="TextBox 29">
            <a:extLst>
              <a:ext uri="{FF2B5EF4-FFF2-40B4-BE49-F238E27FC236}">
                <a16:creationId xmlns:a16="http://schemas.microsoft.com/office/drawing/2014/main" id="{B1F0D71B-310A-04DA-10C7-D0B985FED8E6}"/>
              </a:ext>
            </a:extLst>
          </p:cNvPr>
          <p:cNvSpPr txBox="1"/>
          <p:nvPr userDrawn="1"/>
        </p:nvSpPr>
        <p:spPr>
          <a:xfrm>
            <a:off x="1861563" y="5049305"/>
            <a:ext cx="2164228" cy="461665"/>
          </a:xfrm>
          <a:prstGeom prst="rect">
            <a:avLst/>
          </a:prstGeom>
          <a:noFill/>
        </p:spPr>
        <p:txBody>
          <a:bodyPr wrap="square" rtlCol="0">
            <a:spAutoFit/>
          </a:bodyPr>
          <a:lstStyle/>
          <a:p>
            <a:pPr algn="ctr"/>
            <a:r>
              <a:rPr lang="en-US" sz="1200"/>
              <a:t>Perinatal Mental Health Conditions </a:t>
            </a:r>
          </a:p>
        </p:txBody>
      </p:sp>
      <p:sp>
        <p:nvSpPr>
          <p:cNvPr id="31" name="TextBox 30">
            <a:extLst>
              <a:ext uri="{FF2B5EF4-FFF2-40B4-BE49-F238E27FC236}">
                <a16:creationId xmlns:a16="http://schemas.microsoft.com/office/drawing/2014/main" id="{970FFE72-735B-DE03-0D34-C7D181E4CD0F}"/>
              </a:ext>
            </a:extLst>
          </p:cNvPr>
          <p:cNvSpPr txBox="1"/>
          <p:nvPr userDrawn="1"/>
        </p:nvSpPr>
        <p:spPr>
          <a:xfrm>
            <a:off x="4142853" y="5112132"/>
            <a:ext cx="2164228" cy="461665"/>
          </a:xfrm>
          <a:prstGeom prst="rect">
            <a:avLst/>
          </a:prstGeom>
          <a:noFill/>
        </p:spPr>
        <p:txBody>
          <a:bodyPr wrap="square" rtlCol="0">
            <a:spAutoFit/>
          </a:bodyPr>
          <a:lstStyle/>
          <a:p>
            <a:pPr algn="ctr"/>
            <a:r>
              <a:rPr lang="en-US" sz="1200"/>
              <a:t>Postpartum Discharge Transition </a:t>
            </a:r>
          </a:p>
        </p:txBody>
      </p:sp>
      <p:sp>
        <p:nvSpPr>
          <p:cNvPr id="32" name="TextBox 31">
            <a:extLst>
              <a:ext uri="{FF2B5EF4-FFF2-40B4-BE49-F238E27FC236}">
                <a16:creationId xmlns:a16="http://schemas.microsoft.com/office/drawing/2014/main" id="{A1B11759-3E16-97DB-11BC-7439D88A60B5}"/>
              </a:ext>
            </a:extLst>
          </p:cNvPr>
          <p:cNvSpPr txBox="1"/>
          <p:nvPr userDrawn="1"/>
        </p:nvSpPr>
        <p:spPr>
          <a:xfrm>
            <a:off x="6556501" y="5112131"/>
            <a:ext cx="2164228" cy="461665"/>
          </a:xfrm>
          <a:prstGeom prst="rect">
            <a:avLst/>
          </a:prstGeom>
          <a:noFill/>
        </p:spPr>
        <p:txBody>
          <a:bodyPr wrap="square" rtlCol="0">
            <a:spAutoFit/>
          </a:bodyPr>
          <a:lstStyle/>
          <a:p>
            <a:pPr algn="ctr"/>
            <a:r>
              <a:rPr lang="en-US" sz="1200"/>
              <a:t>Cardiac Conditions in Obstetric Care</a:t>
            </a:r>
          </a:p>
        </p:txBody>
      </p:sp>
      <p:sp>
        <p:nvSpPr>
          <p:cNvPr id="33" name="TextBox 32">
            <a:extLst>
              <a:ext uri="{FF2B5EF4-FFF2-40B4-BE49-F238E27FC236}">
                <a16:creationId xmlns:a16="http://schemas.microsoft.com/office/drawing/2014/main" id="{E9775184-B0F2-625D-D189-77ABDCE365CD}"/>
              </a:ext>
            </a:extLst>
          </p:cNvPr>
          <p:cNvSpPr txBox="1"/>
          <p:nvPr userDrawn="1"/>
        </p:nvSpPr>
        <p:spPr>
          <a:xfrm>
            <a:off x="8923053" y="5196030"/>
            <a:ext cx="2164228" cy="276999"/>
          </a:xfrm>
          <a:prstGeom prst="rect">
            <a:avLst/>
          </a:prstGeom>
          <a:noFill/>
        </p:spPr>
        <p:txBody>
          <a:bodyPr wrap="square" rtlCol="0">
            <a:spAutoFit/>
          </a:bodyPr>
          <a:lstStyle/>
          <a:p>
            <a:pPr algn="ctr"/>
            <a:r>
              <a:rPr lang="en-US" sz="1200"/>
              <a:t>Sepsis in Obstetric Care</a:t>
            </a:r>
          </a:p>
        </p:txBody>
      </p:sp>
    </p:spTree>
    <p:extLst>
      <p:ext uri="{BB962C8B-B14F-4D97-AF65-F5344CB8AC3E}">
        <p14:creationId xmlns:p14="http://schemas.microsoft.com/office/powerpoint/2010/main" val="13296346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7_Blank">
    <p:spTree>
      <p:nvGrpSpPr>
        <p:cNvPr id="1" name=""/>
        <p:cNvGrpSpPr/>
        <p:nvPr/>
      </p:nvGrpSpPr>
      <p:grpSpPr>
        <a:xfrm>
          <a:off x="0" y="0"/>
          <a:ext cx="0" cy="0"/>
          <a:chOff x="0" y="0"/>
          <a:chExt cx="0" cy="0"/>
        </a:xfrm>
      </p:grpSpPr>
      <p:sp>
        <p:nvSpPr>
          <p:cNvPr id="3" name="!!One">
            <a:extLst>
              <a:ext uri="{FF2B5EF4-FFF2-40B4-BE49-F238E27FC236}">
                <a16:creationId xmlns:a16="http://schemas.microsoft.com/office/drawing/2014/main" id="{E35B8AFA-CDFC-CA60-1393-4DCA0CC216BB}"/>
              </a:ext>
            </a:extLst>
          </p:cNvPr>
          <p:cNvSpPr/>
          <p:nvPr userDrawn="1"/>
        </p:nvSpPr>
        <p:spPr>
          <a:xfrm rot="4583219" flipH="1">
            <a:off x="7673852" y="2521778"/>
            <a:ext cx="2239465" cy="9858275"/>
          </a:xfrm>
          <a:prstGeom prst="rect">
            <a:avLst/>
          </a:prstGeom>
          <a:solidFill>
            <a:srgbClr val="CE0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hree">
            <a:extLst>
              <a:ext uri="{FF2B5EF4-FFF2-40B4-BE49-F238E27FC236}">
                <a16:creationId xmlns:a16="http://schemas.microsoft.com/office/drawing/2014/main" id="{74557994-C13B-E083-65EE-F137AF5C368F}"/>
              </a:ext>
            </a:extLst>
          </p:cNvPr>
          <p:cNvSpPr/>
          <p:nvPr userDrawn="1"/>
        </p:nvSpPr>
        <p:spPr>
          <a:xfrm rot="9256399" flipH="1">
            <a:off x="-1255822" y="1872547"/>
            <a:ext cx="2536781" cy="665991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wo">
            <a:extLst>
              <a:ext uri="{FF2B5EF4-FFF2-40B4-BE49-F238E27FC236}">
                <a16:creationId xmlns:a16="http://schemas.microsoft.com/office/drawing/2014/main" id="{860A0487-9A24-8F92-776F-C4FE5D155AAF}"/>
              </a:ext>
            </a:extLst>
          </p:cNvPr>
          <p:cNvSpPr/>
          <p:nvPr userDrawn="1"/>
        </p:nvSpPr>
        <p:spPr>
          <a:xfrm rot="16979946">
            <a:off x="1117404" y="3527360"/>
            <a:ext cx="2966578" cy="80520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2087B156-B91B-A120-1146-CC33D47CC727}"/>
              </a:ext>
            </a:extLst>
          </p:cNvPr>
          <p:cNvSpPr>
            <a:spLocks noGrp="1"/>
          </p:cNvSpPr>
          <p:nvPr>
            <p:ph type="title"/>
          </p:nvPr>
        </p:nvSpPr>
        <p:spPr>
          <a:xfrm>
            <a:off x="838200" y="406618"/>
            <a:ext cx="10515600" cy="1325563"/>
          </a:xfrm>
        </p:spPr>
        <p:txBody>
          <a:bodyPr/>
          <a:lstStyle>
            <a:lvl1pPr>
              <a:defRPr>
                <a:solidFill>
                  <a:schemeClr val="tx1"/>
                </a:solidFill>
              </a:defRPr>
            </a:lvl1pPr>
          </a:lstStyle>
          <a:p>
            <a:endParaRPr lang="en-US"/>
          </a:p>
        </p:txBody>
      </p:sp>
      <p:sp>
        <p:nvSpPr>
          <p:cNvPr id="6" name="Content Placeholder 4">
            <a:extLst>
              <a:ext uri="{FF2B5EF4-FFF2-40B4-BE49-F238E27FC236}">
                <a16:creationId xmlns:a16="http://schemas.microsoft.com/office/drawing/2014/main" id="{C7074D43-599A-CC24-C4E5-FCB36A85E675}"/>
              </a:ext>
            </a:extLst>
          </p:cNvPr>
          <p:cNvSpPr>
            <a:spLocks noGrp="1"/>
          </p:cNvSpPr>
          <p:nvPr>
            <p:ph idx="1"/>
          </p:nvPr>
        </p:nvSpPr>
        <p:spPr>
          <a:xfrm>
            <a:off x="838200" y="1825625"/>
            <a:ext cx="10515600" cy="4351338"/>
          </a:xfrm>
        </p:spPr>
        <p:txBody>
          <a:bodyPr vert="horz" lIns="91440" tIns="45720" rIns="91440" bIns="45720" rtlCol="0" anchor="t">
            <a:normAutofit/>
          </a:bodyPr>
          <a:lstStyle>
            <a:lvl1pPr marL="0" indent="0">
              <a:buNone/>
              <a:defRPr/>
            </a:lvl1pPr>
          </a:lstStyle>
          <a:p>
            <a:pPr indent="-365760">
              <a:lnSpc>
                <a:spcPct val="100000"/>
              </a:lnSpc>
              <a:spcAft>
                <a:spcPts val="1000"/>
              </a:spcAft>
            </a:pPr>
            <a:endParaRPr lang="en-US" sz="3600">
              <a:ea typeface="Open Sans"/>
              <a:cs typeface="Open Sans"/>
            </a:endParaRPr>
          </a:p>
        </p:txBody>
      </p:sp>
      <p:pic>
        <p:nvPicPr>
          <p:cNvPr id="7" name="Picture 6" descr="A colorful circle with a black and white circle with a black cross in the center&#10;&#10;Description automatically generated">
            <a:extLst>
              <a:ext uri="{FF2B5EF4-FFF2-40B4-BE49-F238E27FC236}">
                <a16:creationId xmlns:a16="http://schemas.microsoft.com/office/drawing/2014/main" id="{51A8C9DB-234B-4731-C99B-09AA00B3A308}"/>
              </a:ext>
            </a:extLst>
          </p:cNvPr>
          <p:cNvPicPr>
            <a:picLocks noChangeAspect="1"/>
          </p:cNvPicPr>
          <p:nvPr userDrawn="1"/>
        </p:nvPicPr>
        <p:blipFill>
          <a:blip r:embed="rId2"/>
          <a:stretch>
            <a:fillRect/>
          </a:stretch>
        </p:blipFill>
        <p:spPr>
          <a:xfrm rot="900000">
            <a:off x="3448666" y="590462"/>
            <a:ext cx="917912" cy="917912"/>
          </a:xfrm>
          <a:prstGeom prst="rect">
            <a:avLst/>
          </a:prstGeom>
        </p:spPr>
      </p:pic>
      <p:pic>
        <p:nvPicPr>
          <p:cNvPr id="8" name="Picture 7" descr="A circular logo with colorful circles&#10;&#10;Description automatically generated">
            <a:extLst>
              <a:ext uri="{FF2B5EF4-FFF2-40B4-BE49-F238E27FC236}">
                <a16:creationId xmlns:a16="http://schemas.microsoft.com/office/drawing/2014/main" id="{F17B888A-CBF8-13B9-49C7-4B33E12954CF}"/>
              </a:ext>
            </a:extLst>
          </p:cNvPr>
          <p:cNvPicPr>
            <a:picLocks noChangeAspect="1"/>
          </p:cNvPicPr>
          <p:nvPr userDrawn="1"/>
        </p:nvPicPr>
        <p:blipFill>
          <a:blip r:embed="rId3"/>
          <a:stretch>
            <a:fillRect/>
          </a:stretch>
        </p:blipFill>
        <p:spPr>
          <a:xfrm rot="900000">
            <a:off x="4524127" y="590462"/>
            <a:ext cx="917912" cy="917912"/>
          </a:xfrm>
          <a:prstGeom prst="rect">
            <a:avLst/>
          </a:prstGeom>
        </p:spPr>
      </p:pic>
      <p:pic>
        <p:nvPicPr>
          <p:cNvPr id="9" name="Picture 8" descr="A colorful circle with a graph and arrow&#10;&#10;Description automatically generated">
            <a:extLst>
              <a:ext uri="{FF2B5EF4-FFF2-40B4-BE49-F238E27FC236}">
                <a16:creationId xmlns:a16="http://schemas.microsoft.com/office/drawing/2014/main" id="{3DE61377-7F71-CBA2-4C31-5957EADBF8ED}"/>
              </a:ext>
            </a:extLst>
          </p:cNvPr>
          <p:cNvPicPr>
            <a:picLocks noChangeAspect="1"/>
          </p:cNvPicPr>
          <p:nvPr userDrawn="1"/>
        </p:nvPicPr>
        <p:blipFill>
          <a:blip r:embed="rId4"/>
          <a:stretch>
            <a:fillRect/>
          </a:stretch>
        </p:blipFill>
        <p:spPr>
          <a:xfrm rot="900000">
            <a:off x="5610474" y="595905"/>
            <a:ext cx="907026" cy="907026"/>
          </a:xfrm>
          <a:prstGeom prst="rect">
            <a:avLst/>
          </a:prstGeom>
        </p:spPr>
      </p:pic>
      <p:pic>
        <p:nvPicPr>
          <p:cNvPr id="10" name="Picture 9" descr="A circular logo with a baby in it&#10;&#10;Description automatically generated">
            <a:extLst>
              <a:ext uri="{FF2B5EF4-FFF2-40B4-BE49-F238E27FC236}">
                <a16:creationId xmlns:a16="http://schemas.microsoft.com/office/drawing/2014/main" id="{20E9C369-EDFA-C5C7-82AE-A740E58B7CBC}"/>
              </a:ext>
            </a:extLst>
          </p:cNvPr>
          <p:cNvPicPr>
            <a:picLocks noChangeAspect="1"/>
          </p:cNvPicPr>
          <p:nvPr userDrawn="1"/>
        </p:nvPicPr>
        <p:blipFill>
          <a:blip r:embed="rId5"/>
          <a:stretch>
            <a:fillRect/>
          </a:stretch>
        </p:blipFill>
        <p:spPr>
          <a:xfrm rot="900000">
            <a:off x="6696821" y="595905"/>
            <a:ext cx="907026" cy="907026"/>
          </a:xfrm>
          <a:prstGeom prst="rect">
            <a:avLst/>
          </a:prstGeom>
        </p:spPr>
      </p:pic>
      <p:pic>
        <p:nvPicPr>
          <p:cNvPr id="11" name="Picture 10" descr="A colorful circle with a brain in it&#10;&#10;Description automatically generated">
            <a:extLst>
              <a:ext uri="{FF2B5EF4-FFF2-40B4-BE49-F238E27FC236}">
                <a16:creationId xmlns:a16="http://schemas.microsoft.com/office/drawing/2014/main" id="{C2373C9F-000E-0DC3-A3F0-A6866D88FC61}"/>
              </a:ext>
            </a:extLst>
          </p:cNvPr>
          <p:cNvPicPr>
            <a:picLocks noChangeAspect="1"/>
          </p:cNvPicPr>
          <p:nvPr userDrawn="1"/>
        </p:nvPicPr>
        <p:blipFill>
          <a:blip r:embed="rId6"/>
          <a:stretch>
            <a:fillRect/>
          </a:stretch>
        </p:blipFill>
        <p:spPr>
          <a:xfrm rot="900000">
            <a:off x="7821911" y="595905"/>
            <a:ext cx="917912" cy="917912"/>
          </a:xfrm>
          <a:prstGeom prst="rect">
            <a:avLst/>
          </a:prstGeom>
        </p:spPr>
      </p:pic>
      <p:pic>
        <p:nvPicPr>
          <p:cNvPr id="12" name="Picture 11" descr="A circular logo with arrows&#10;&#10;Description automatically generated">
            <a:extLst>
              <a:ext uri="{FF2B5EF4-FFF2-40B4-BE49-F238E27FC236}">
                <a16:creationId xmlns:a16="http://schemas.microsoft.com/office/drawing/2014/main" id="{3783DBBB-F640-A550-BFD0-776E94FA72E1}"/>
              </a:ext>
            </a:extLst>
          </p:cNvPr>
          <p:cNvPicPr>
            <a:picLocks noChangeAspect="1"/>
          </p:cNvPicPr>
          <p:nvPr userDrawn="1"/>
        </p:nvPicPr>
        <p:blipFill>
          <a:blip r:embed="rId7"/>
          <a:stretch>
            <a:fillRect/>
          </a:stretch>
        </p:blipFill>
        <p:spPr>
          <a:xfrm rot="900000">
            <a:off x="8900652" y="595905"/>
            <a:ext cx="917912" cy="917912"/>
          </a:xfrm>
          <a:prstGeom prst="rect">
            <a:avLst/>
          </a:prstGeom>
        </p:spPr>
      </p:pic>
      <p:pic>
        <p:nvPicPr>
          <p:cNvPr id="13" name="Picture 12" descr="A circular logo with a heart and a pulse line&#10;&#10;Description automatically generated">
            <a:extLst>
              <a:ext uri="{FF2B5EF4-FFF2-40B4-BE49-F238E27FC236}">
                <a16:creationId xmlns:a16="http://schemas.microsoft.com/office/drawing/2014/main" id="{16679385-6E88-BAD8-7223-332C103039EE}"/>
              </a:ext>
            </a:extLst>
          </p:cNvPr>
          <p:cNvPicPr>
            <a:picLocks noChangeAspect="1"/>
          </p:cNvPicPr>
          <p:nvPr userDrawn="1"/>
        </p:nvPicPr>
        <p:blipFill>
          <a:blip r:embed="rId8"/>
          <a:stretch>
            <a:fillRect/>
          </a:stretch>
        </p:blipFill>
        <p:spPr>
          <a:xfrm rot="900000">
            <a:off x="9968505" y="617676"/>
            <a:ext cx="917912" cy="917912"/>
          </a:xfrm>
          <a:prstGeom prst="rect">
            <a:avLst/>
          </a:prstGeom>
        </p:spPr>
      </p:pic>
      <p:pic>
        <p:nvPicPr>
          <p:cNvPr id="14" name="Picture 13" descr="A colorful circle with arrows&#10;&#10;Description automatically generated">
            <a:extLst>
              <a:ext uri="{FF2B5EF4-FFF2-40B4-BE49-F238E27FC236}">
                <a16:creationId xmlns:a16="http://schemas.microsoft.com/office/drawing/2014/main" id="{4E13D5E9-E126-2800-DA97-79080E0F0ABA}"/>
              </a:ext>
            </a:extLst>
          </p:cNvPr>
          <p:cNvPicPr>
            <a:picLocks noChangeAspect="1"/>
          </p:cNvPicPr>
          <p:nvPr userDrawn="1"/>
        </p:nvPicPr>
        <p:blipFill>
          <a:blip r:embed="rId9"/>
          <a:stretch>
            <a:fillRect/>
          </a:stretch>
        </p:blipFill>
        <p:spPr>
          <a:xfrm rot="900000">
            <a:off x="11079901" y="595905"/>
            <a:ext cx="917912" cy="917912"/>
          </a:xfrm>
          <a:prstGeom prst="rect">
            <a:avLst/>
          </a:prstGeom>
        </p:spPr>
      </p:pic>
    </p:spTree>
    <p:extLst>
      <p:ext uri="{BB962C8B-B14F-4D97-AF65-F5344CB8AC3E}">
        <p14:creationId xmlns:p14="http://schemas.microsoft.com/office/powerpoint/2010/main" val="40638668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3_Blank">
    <p:spTree>
      <p:nvGrpSpPr>
        <p:cNvPr id="1" name=""/>
        <p:cNvGrpSpPr/>
        <p:nvPr/>
      </p:nvGrpSpPr>
      <p:grpSpPr>
        <a:xfrm>
          <a:off x="0" y="0"/>
          <a:ext cx="0" cy="0"/>
          <a:chOff x="0" y="0"/>
          <a:chExt cx="0" cy="0"/>
        </a:xfrm>
      </p:grpSpPr>
      <p:sp>
        <p:nvSpPr>
          <p:cNvPr id="5" name="!!Two">
            <a:extLst>
              <a:ext uri="{FF2B5EF4-FFF2-40B4-BE49-F238E27FC236}">
                <a16:creationId xmlns:a16="http://schemas.microsoft.com/office/drawing/2014/main" id="{25FE69DA-F340-98BE-122F-01A894144346}"/>
              </a:ext>
            </a:extLst>
          </p:cNvPr>
          <p:cNvSpPr/>
          <p:nvPr userDrawn="1"/>
        </p:nvSpPr>
        <p:spPr>
          <a:xfrm rot="17161689">
            <a:off x="1902230" y="3078218"/>
            <a:ext cx="2237684" cy="80520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ne">
            <a:extLst>
              <a:ext uri="{FF2B5EF4-FFF2-40B4-BE49-F238E27FC236}">
                <a16:creationId xmlns:a16="http://schemas.microsoft.com/office/drawing/2014/main" id="{E107DFE5-E3AF-EE38-8564-7E557FBDF941}"/>
              </a:ext>
            </a:extLst>
          </p:cNvPr>
          <p:cNvSpPr/>
          <p:nvPr userDrawn="1"/>
        </p:nvSpPr>
        <p:spPr>
          <a:xfrm rot="4355878" flipH="1">
            <a:off x="8653339" y="3140542"/>
            <a:ext cx="1893975" cy="802484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hree">
            <a:extLst>
              <a:ext uri="{FF2B5EF4-FFF2-40B4-BE49-F238E27FC236}">
                <a16:creationId xmlns:a16="http://schemas.microsoft.com/office/drawing/2014/main" id="{8DF910B8-340B-3EBA-D6C6-31CCC24A8061}"/>
              </a:ext>
            </a:extLst>
          </p:cNvPr>
          <p:cNvSpPr/>
          <p:nvPr userDrawn="1"/>
        </p:nvSpPr>
        <p:spPr>
          <a:xfrm rot="9887211" flipH="1">
            <a:off x="-1949113" y="1260213"/>
            <a:ext cx="2536781" cy="665991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D01F4D3E-4A0E-0FF6-BC3B-0FB1C952CEB1}"/>
              </a:ext>
            </a:extLst>
          </p:cNvPr>
          <p:cNvPicPr>
            <a:picLocks noChangeAspect="1"/>
          </p:cNvPicPr>
          <p:nvPr userDrawn="1"/>
        </p:nvPicPr>
        <p:blipFill>
          <a:blip r:embed="rId2"/>
          <a:stretch>
            <a:fillRect/>
          </a:stretch>
        </p:blipFill>
        <p:spPr>
          <a:xfrm>
            <a:off x="8820624" y="2057281"/>
            <a:ext cx="2749534" cy="2743438"/>
          </a:xfrm>
          <a:prstGeom prst="rect">
            <a:avLst/>
          </a:prstGeom>
        </p:spPr>
      </p:pic>
      <p:sp>
        <p:nvSpPr>
          <p:cNvPr id="3" name="Title 1">
            <a:extLst>
              <a:ext uri="{FF2B5EF4-FFF2-40B4-BE49-F238E27FC236}">
                <a16:creationId xmlns:a16="http://schemas.microsoft.com/office/drawing/2014/main" id="{45510B2F-B2C0-0ADD-5228-6C09BA749440}"/>
              </a:ext>
            </a:extLst>
          </p:cNvPr>
          <p:cNvSpPr>
            <a:spLocks noGrp="1"/>
          </p:cNvSpPr>
          <p:nvPr>
            <p:ph type="title"/>
          </p:nvPr>
        </p:nvSpPr>
        <p:spPr>
          <a:xfrm>
            <a:off x="838200" y="365125"/>
            <a:ext cx="10515600" cy="1325563"/>
          </a:xfrm>
        </p:spPr>
        <p:txBody>
          <a:bodyPr/>
          <a:lstStyle>
            <a:lvl1pPr>
              <a:defRPr>
                <a:solidFill>
                  <a:schemeClr val="tx1"/>
                </a:solidFill>
              </a:defRPr>
            </a:lvl1pPr>
          </a:lstStyle>
          <a:p>
            <a:r>
              <a:rPr lang="en-US"/>
              <a:t>Click to edit Master title style</a:t>
            </a:r>
          </a:p>
        </p:txBody>
      </p:sp>
    </p:spTree>
    <p:extLst>
      <p:ext uri="{BB962C8B-B14F-4D97-AF65-F5344CB8AC3E}">
        <p14:creationId xmlns:p14="http://schemas.microsoft.com/office/powerpoint/2010/main" val="20559598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5" name="!!Two">
            <a:extLst>
              <a:ext uri="{FF2B5EF4-FFF2-40B4-BE49-F238E27FC236}">
                <a16:creationId xmlns:a16="http://schemas.microsoft.com/office/drawing/2014/main" id="{25FE69DA-F340-98BE-122F-01A894144346}"/>
              </a:ext>
            </a:extLst>
          </p:cNvPr>
          <p:cNvSpPr/>
          <p:nvPr userDrawn="1"/>
        </p:nvSpPr>
        <p:spPr>
          <a:xfrm rot="17161689">
            <a:off x="1902230" y="3078218"/>
            <a:ext cx="2237684" cy="80520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ne">
            <a:extLst>
              <a:ext uri="{FF2B5EF4-FFF2-40B4-BE49-F238E27FC236}">
                <a16:creationId xmlns:a16="http://schemas.microsoft.com/office/drawing/2014/main" id="{E107DFE5-E3AF-EE38-8564-7E557FBDF941}"/>
              </a:ext>
            </a:extLst>
          </p:cNvPr>
          <p:cNvSpPr/>
          <p:nvPr userDrawn="1"/>
        </p:nvSpPr>
        <p:spPr>
          <a:xfrm rot="4355878" flipH="1">
            <a:off x="8653339" y="3140542"/>
            <a:ext cx="1893975" cy="802484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hree">
            <a:extLst>
              <a:ext uri="{FF2B5EF4-FFF2-40B4-BE49-F238E27FC236}">
                <a16:creationId xmlns:a16="http://schemas.microsoft.com/office/drawing/2014/main" id="{8DF910B8-340B-3EBA-D6C6-31CCC24A8061}"/>
              </a:ext>
            </a:extLst>
          </p:cNvPr>
          <p:cNvSpPr/>
          <p:nvPr userDrawn="1"/>
        </p:nvSpPr>
        <p:spPr>
          <a:xfrm rot="9887211" flipH="1">
            <a:off x="-1949113" y="1260213"/>
            <a:ext cx="2536781" cy="665991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B8B15EF4-FCE2-CAB3-57D5-6DD513BBB431}"/>
              </a:ext>
            </a:extLst>
          </p:cNvPr>
          <p:cNvPicPr>
            <a:picLocks noChangeAspect="1"/>
          </p:cNvPicPr>
          <p:nvPr userDrawn="1"/>
        </p:nvPicPr>
        <p:blipFill>
          <a:blip r:embed="rId2"/>
          <a:stretch>
            <a:fillRect/>
          </a:stretch>
        </p:blipFill>
        <p:spPr>
          <a:xfrm>
            <a:off x="8646801" y="2057281"/>
            <a:ext cx="2743438" cy="2743438"/>
          </a:xfrm>
          <a:prstGeom prst="rect">
            <a:avLst/>
          </a:prstGeom>
        </p:spPr>
      </p:pic>
      <p:sp>
        <p:nvSpPr>
          <p:cNvPr id="3" name="Title 1">
            <a:extLst>
              <a:ext uri="{FF2B5EF4-FFF2-40B4-BE49-F238E27FC236}">
                <a16:creationId xmlns:a16="http://schemas.microsoft.com/office/drawing/2014/main" id="{C65E5A9A-F458-BEE9-EF58-5A5A70909C6A}"/>
              </a:ext>
            </a:extLst>
          </p:cNvPr>
          <p:cNvSpPr>
            <a:spLocks noGrp="1"/>
          </p:cNvSpPr>
          <p:nvPr>
            <p:ph type="title"/>
          </p:nvPr>
        </p:nvSpPr>
        <p:spPr>
          <a:xfrm>
            <a:off x="838200" y="365125"/>
            <a:ext cx="10515600" cy="1325563"/>
          </a:xfrm>
        </p:spPr>
        <p:txBody>
          <a:bodyPr/>
          <a:lstStyle>
            <a:lvl1pPr>
              <a:defRPr>
                <a:solidFill>
                  <a:schemeClr val="tx1"/>
                </a:solidFill>
              </a:defRPr>
            </a:lvl1pPr>
          </a:lstStyle>
          <a:p>
            <a:r>
              <a:rPr lang="en-US"/>
              <a:t>Click to edit Master title style</a:t>
            </a:r>
          </a:p>
        </p:txBody>
      </p:sp>
    </p:spTree>
    <p:extLst>
      <p:ext uri="{BB962C8B-B14F-4D97-AF65-F5344CB8AC3E}">
        <p14:creationId xmlns:p14="http://schemas.microsoft.com/office/powerpoint/2010/main" val="27550346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3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86C7EC-DB6D-448F-1C73-73A376A662DF}"/>
              </a:ext>
            </a:extLst>
          </p:cNvPr>
          <p:cNvSpPr>
            <a:spLocks noGrp="1"/>
          </p:cNvSpPr>
          <p:nvPr>
            <p:ph type="title"/>
          </p:nvPr>
        </p:nvSpPr>
        <p:spPr>
          <a:xfrm>
            <a:off x="831850" y="1709738"/>
            <a:ext cx="10515600" cy="2852737"/>
          </a:xfrm>
        </p:spPr>
        <p:txBody>
          <a:bodyPr anchor="b"/>
          <a:lstStyle>
            <a:lvl1pPr>
              <a:defRPr sz="6000">
                <a:solidFill>
                  <a:schemeClr val="tx1"/>
                </a:solidFill>
              </a:defRPr>
            </a:lvl1pPr>
          </a:lstStyle>
          <a:p>
            <a:r>
              <a:rPr lang="en-US"/>
              <a:t>Click to edit Master title style</a:t>
            </a:r>
          </a:p>
        </p:txBody>
      </p:sp>
      <p:sp>
        <p:nvSpPr>
          <p:cNvPr id="3" name="Text Placeholder 2">
            <a:extLst>
              <a:ext uri="{FF2B5EF4-FFF2-40B4-BE49-F238E27FC236}">
                <a16:creationId xmlns:a16="http://schemas.microsoft.com/office/drawing/2014/main" id="{5D41373F-75AC-3E10-6E43-34DE6EB3362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Two">
            <a:extLst>
              <a:ext uri="{FF2B5EF4-FFF2-40B4-BE49-F238E27FC236}">
                <a16:creationId xmlns:a16="http://schemas.microsoft.com/office/drawing/2014/main" id="{EE424B12-E737-CDB4-0001-FDFABCD907D4}"/>
              </a:ext>
            </a:extLst>
          </p:cNvPr>
          <p:cNvSpPr/>
          <p:nvPr userDrawn="1"/>
        </p:nvSpPr>
        <p:spPr>
          <a:xfrm rot="16527242">
            <a:off x="3953034" y="1090786"/>
            <a:ext cx="1343562" cy="12307391"/>
          </a:xfrm>
          <a:prstGeom prst="rect">
            <a:avLst/>
          </a:prstGeom>
          <a:solidFill>
            <a:srgbClr val="CE0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ne">
            <a:extLst>
              <a:ext uri="{FF2B5EF4-FFF2-40B4-BE49-F238E27FC236}">
                <a16:creationId xmlns:a16="http://schemas.microsoft.com/office/drawing/2014/main" id="{9444542B-461F-7458-9D32-E9B1985C4E1F}"/>
              </a:ext>
            </a:extLst>
          </p:cNvPr>
          <p:cNvSpPr/>
          <p:nvPr userDrawn="1"/>
        </p:nvSpPr>
        <p:spPr>
          <a:xfrm rot="2086805" flipH="1">
            <a:off x="10946127" y="2508643"/>
            <a:ext cx="1845954" cy="8024841"/>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6" name="!!Three">
            <a:extLst>
              <a:ext uri="{FF2B5EF4-FFF2-40B4-BE49-F238E27FC236}">
                <a16:creationId xmlns:a16="http://schemas.microsoft.com/office/drawing/2014/main" id="{5AAF4C90-88D4-D7CD-1C0F-E3AD96F67499}"/>
              </a:ext>
            </a:extLst>
          </p:cNvPr>
          <p:cNvSpPr/>
          <p:nvPr userDrawn="1"/>
        </p:nvSpPr>
        <p:spPr>
          <a:xfrm rot="8448678" flipH="1">
            <a:off x="-1744530" y="1998137"/>
            <a:ext cx="3001935" cy="9719727"/>
          </a:xfrm>
          <a:prstGeom prst="rect">
            <a:avLst/>
          </a:prstGeom>
          <a:solidFill>
            <a:srgbClr val="0024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010388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6_Blank">
    <p:spTree>
      <p:nvGrpSpPr>
        <p:cNvPr id="1" name=""/>
        <p:cNvGrpSpPr/>
        <p:nvPr/>
      </p:nvGrpSpPr>
      <p:grpSpPr>
        <a:xfrm>
          <a:off x="0" y="0"/>
          <a:ext cx="0" cy="0"/>
          <a:chOff x="0" y="0"/>
          <a:chExt cx="0" cy="0"/>
        </a:xfrm>
      </p:grpSpPr>
      <p:sp>
        <p:nvSpPr>
          <p:cNvPr id="3" name="!!One">
            <a:extLst>
              <a:ext uri="{FF2B5EF4-FFF2-40B4-BE49-F238E27FC236}">
                <a16:creationId xmlns:a16="http://schemas.microsoft.com/office/drawing/2014/main" id="{E35B8AFA-CDFC-CA60-1393-4DCA0CC216BB}"/>
              </a:ext>
            </a:extLst>
          </p:cNvPr>
          <p:cNvSpPr/>
          <p:nvPr userDrawn="1"/>
        </p:nvSpPr>
        <p:spPr>
          <a:xfrm rot="4583219" flipH="1">
            <a:off x="7673852" y="2521778"/>
            <a:ext cx="2239465" cy="9858275"/>
          </a:xfrm>
          <a:prstGeom prst="rect">
            <a:avLst/>
          </a:prstGeom>
          <a:solidFill>
            <a:srgbClr val="CE0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hree">
            <a:extLst>
              <a:ext uri="{FF2B5EF4-FFF2-40B4-BE49-F238E27FC236}">
                <a16:creationId xmlns:a16="http://schemas.microsoft.com/office/drawing/2014/main" id="{74557994-C13B-E083-65EE-F137AF5C368F}"/>
              </a:ext>
            </a:extLst>
          </p:cNvPr>
          <p:cNvSpPr/>
          <p:nvPr userDrawn="1"/>
        </p:nvSpPr>
        <p:spPr>
          <a:xfrm rot="9256399" flipH="1">
            <a:off x="-1255822" y="1872547"/>
            <a:ext cx="2536781" cy="665991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wo">
            <a:extLst>
              <a:ext uri="{FF2B5EF4-FFF2-40B4-BE49-F238E27FC236}">
                <a16:creationId xmlns:a16="http://schemas.microsoft.com/office/drawing/2014/main" id="{860A0487-9A24-8F92-776F-C4FE5D155AAF}"/>
              </a:ext>
            </a:extLst>
          </p:cNvPr>
          <p:cNvSpPr/>
          <p:nvPr userDrawn="1"/>
        </p:nvSpPr>
        <p:spPr>
          <a:xfrm rot="16979946">
            <a:off x="1117404" y="3527360"/>
            <a:ext cx="2966578" cy="80520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8F5F79D1-F4F6-FA6F-5454-2B1D86ACBA09}"/>
              </a:ext>
            </a:extLst>
          </p:cNvPr>
          <p:cNvPicPr>
            <a:picLocks noChangeAspect="1"/>
          </p:cNvPicPr>
          <p:nvPr userDrawn="1"/>
        </p:nvPicPr>
        <p:blipFill>
          <a:blip r:embed="rId2"/>
          <a:stretch>
            <a:fillRect/>
          </a:stretch>
        </p:blipFill>
        <p:spPr>
          <a:xfrm>
            <a:off x="8689530" y="1903457"/>
            <a:ext cx="2743438" cy="2743438"/>
          </a:xfrm>
          <a:prstGeom prst="rect">
            <a:avLst/>
          </a:prstGeom>
        </p:spPr>
      </p:pic>
      <p:sp>
        <p:nvSpPr>
          <p:cNvPr id="6" name="Title 1">
            <a:extLst>
              <a:ext uri="{FF2B5EF4-FFF2-40B4-BE49-F238E27FC236}">
                <a16:creationId xmlns:a16="http://schemas.microsoft.com/office/drawing/2014/main" id="{D85DC54D-1E88-6270-A08A-2B37B1CFD3F4}"/>
              </a:ext>
            </a:extLst>
          </p:cNvPr>
          <p:cNvSpPr>
            <a:spLocks noGrp="1"/>
          </p:cNvSpPr>
          <p:nvPr>
            <p:ph type="title"/>
          </p:nvPr>
        </p:nvSpPr>
        <p:spPr>
          <a:xfrm>
            <a:off x="838200" y="365125"/>
            <a:ext cx="10515600" cy="1325563"/>
          </a:xfrm>
        </p:spPr>
        <p:txBody>
          <a:bodyPr/>
          <a:lstStyle>
            <a:lvl1pPr>
              <a:defRPr>
                <a:solidFill>
                  <a:schemeClr val="tx1"/>
                </a:solidFill>
              </a:defRPr>
            </a:lvl1pPr>
          </a:lstStyle>
          <a:p>
            <a:r>
              <a:rPr lang="en-US"/>
              <a:t>Click to edit Master title style</a:t>
            </a:r>
          </a:p>
        </p:txBody>
      </p:sp>
    </p:spTree>
    <p:extLst>
      <p:ext uri="{BB962C8B-B14F-4D97-AF65-F5344CB8AC3E}">
        <p14:creationId xmlns:p14="http://schemas.microsoft.com/office/powerpoint/2010/main" val="6889966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2_Blank">
    <p:spTree>
      <p:nvGrpSpPr>
        <p:cNvPr id="1" name=""/>
        <p:cNvGrpSpPr/>
        <p:nvPr/>
      </p:nvGrpSpPr>
      <p:grpSpPr>
        <a:xfrm>
          <a:off x="0" y="0"/>
          <a:ext cx="0" cy="0"/>
          <a:chOff x="0" y="0"/>
          <a:chExt cx="0" cy="0"/>
        </a:xfrm>
      </p:grpSpPr>
      <p:sp>
        <p:nvSpPr>
          <p:cNvPr id="3" name="!!One">
            <a:extLst>
              <a:ext uri="{FF2B5EF4-FFF2-40B4-BE49-F238E27FC236}">
                <a16:creationId xmlns:a16="http://schemas.microsoft.com/office/drawing/2014/main" id="{E35B8AFA-CDFC-CA60-1393-4DCA0CC216BB}"/>
              </a:ext>
            </a:extLst>
          </p:cNvPr>
          <p:cNvSpPr/>
          <p:nvPr userDrawn="1"/>
        </p:nvSpPr>
        <p:spPr>
          <a:xfrm rot="4583219" flipH="1">
            <a:off x="7673852" y="2521778"/>
            <a:ext cx="2239465" cy="9858275"/>
          </a:xfrm>
          <a:prstGeom prst="rect">
            <a:avLst/>
          </a:prstGeom>
          <a:solidFill>
            <a:srgbClr val="CE0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hree">
            <a:extLst>
              <a:ext uri="{FF2B5EF4-FFF2-40B4-BE49-F238E27FC236}">
                <a16:creationId xmlns:a16="http://schemas.microsoft.com/office/drawing/2014/main" id="{74557994-C13B-E083-65EE-F137AF5C368F}"/>
              </a:ext>
            </a:extLst>
          </p:cNvPr>
          <p:cNvSpPr/>
          <p:nvPr userDrawn="1"/>
        </p:nvSpPr>
        <p:spPr>
          <a:xfrm rot="9256399" flipH="1">
            <a:off x="-1255822" y="1872547"/>
            <a:ext cx="2536781" cy="665991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wo">
            <a:extLst>
              <a:ext uri="{FF2B5EF4-FFF2-40B4-BE49-F238E27FC236}">
                <a16:creationId xmlns:a16="http://schemas.microsoft.com/office/drawing/2014/main" id="{860A0487-9A24-8F92-776F-C4FE5D155AAF}"/>
              </a:ext>
            </a:extLst>
          </p:cNvPr>
          <p:cNvSpPr/>
          <p:nvPr userDrawn="1"/>
        </p:nvSpPr>
        <p:spPr>
          <a:xfrm rot="16979946">
            <a:off x="1117404" y="3527360"/>
            <a:ext cx="2966578" cy="80520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90093531-C265-4783-43E8-5A8693412D90}"/>
              </a:ext>
            </a:extLst>
          </p:cNvPr>
          <p:cNvPicPr>
            <a:picLocks noChangeAspect="1"/>
          </p:cNvPicPr>
          <p:nvPr userDrawn="1"/>
        </p:nvPicPr>
        <p:blipFill>
          <a:blip r:embed="rId2"/>
          <a:stretch>
            <a:fillRect/>
          </a:stretch>
        </p:blipFill>
        <p:spPr>
          <a:xfrm>
            <a:off x="8450248" y="1963277"/>
            <a:ext cx="2743438" cy="2743438"/>
          </a:xfrm>
          <a:prstGeom prst="rect">
            <a:avLst/>
          </a:prstGeom>
        </p:spPr>
      </p:pic>
      <p:sp>
        <p:nvSpPr>
          <p:cNvPr id="6" name="Title 1">
            <a:extLst>
              <a:ext uri="{FF2B5EF4-FFF2-40B4-BE49-F238E27FC236}">
                <a16:creationId xmlns:a16="http://schemas.microsoft.com/office/drawing/2014/main" id="{3D9E967D-3743-5C00-E8D5-6627E6C4F09A}"/>
              </a:ext>
            </a:extLst>
          </p:cNvPr>
          <p:cNvSpPr>
            <a:spLocks noGrp="1"/>
          </p:cNvSpPr>
          <p:nvPr>
            <p:ph type="title"/>
          </p:nvPr>
        </p:nvSpPr>
        <p:spPr>
          <a:xfrm>
            <a:off x="838200" y="365125"/>
            <a:ext cx="10515600" cy="1325563"/>
          </a:xfrm>
        </p:spPr>
        <p:txBody>
          <a:bodyPr/>
          <a:lstStyle>
            <a:lvl1pPr>
              <a:defRPr>
                <a:solidFill>
                  <a:schemeClr val="tx1"/>
                </a:solidFill>
              </a:defRPr>
            </a:lvl1pPr>
          </a:lstStyle>
          <a:p>
            <a:r>
              <a:rPr lang="en-US"/>
              <a:t>Click to edit Master title style</a:t>
            </a:r>
          </a:p>
        </p:txBody>
      </p:sp>
    </p:spTree>
    <p:extLst>
      <p:ext uri="{BB962C8B-B14F-4D97-AF65-F5344CB8AC3E}">
        <p14:creationId xmlns:p14="http://schemas.microsoft.com/office/powerpoint/2010/main" val="35295682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2" name="!!Two">
            <a:extLst>
              <a:ext uri="{FF2B5EF4-FFF2-40B4-BE49-F238E27FC236}">
                <a16:creationId xmlns:a16="http://schemas.microsoft.com/office/drawing/2014/main" id="{93B15527-BB5A-75F0-AE05-86A9F337A20C}"/>
              </a:ext>
            </a:extLst>
          </p:cNvPr>
          <p:cNvSpPr/>
          <p:nvPr userDrawn="1"/>
        </p:nvSpPr>
        <p:spPr>
          <a:xfrm rot="17021602">
            <a:off x="2443996" y="680470"/>
            <a:ext cx="2344998" cy="14006547"/>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 name="!!One">
            <a:extLst>
              <a:ext uri="{FF2B5EF4-FFF2-40B4-BE49-F238E27FC236}">
                <a16:creationId xmlns:a16="http://schemas.microsoft.com/office/drawing/2014/main" id="{AD6A97D3-72F8-FE8C-AEC7-9D376781E3FD}"/>
              </a:ext>
            </a:extLst>
          </p:cNvPr>
          <p:cNvSpPr/>
          <p:nvPr userDrawn="1"/>
        </p:nvSpPr>
        <p:spPr>
          <a:xfrm rot="735074" flipH="1">
            <a:off x="11691363" y="764486"/>
            <a:ext cx="2212563" cy="82444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hree">
            <a:extLst>
              <a:ext uri="{FF2B5EF4-FFF2-40B4-BE49-F238E27FC236}">
                <a16:creationId xmlns:a16="http://schemas.microsoft.com/office/drawing/2014/main" id="{D0FC0F66-EF27-6ABF-9680-1A49034F6940}"/>
              </a:ext>
            </a:extLst>
          </p:cNvPr>
          <p:cNvSpPr/>
          <p:nvPr userDrawn="1"/>
        </p:nvSpPr>
        <p:spPr>
          <a:xfrm rot="9546134" flipH="1">
            <a:off x="-2847126" y="1102648"/>
            <a:ext cx="3606444" cy="9386541"/>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387B9ECB-FA64-8840-085C-216548C32034}"/>
              </a:ext>
            </a:extLst>
          </p:cNvPr>
          <p:cNvPicPr>
            <a:picLocks noChangeAspect="1"/>
          </p:cNvPicPr>
          <p:nvPr userDrawn="1"/>
        </p:nvPicPr>
        <p:blipFill>
          <a:blip r:embed="rId2"/>
          <a:stretch>
            <a:fillRect/>
          </a:stretch>
        </p:blipFill>
        <p:spPr>
          <a:xfrm>
            <a:off x="8535705" y="2054233"/>
            <a:ext cx="2743438" cy="2749534"/>
          </a:xfrm>
          <a:prstGeom prst="rect">
            <a:avLst/>
          </a:prstGeom>
        </p:spPr>
      </p:pic>
      <p:sp>
        <p:nvSpPr>
          <p:cNvPr id="6" name="Title 1">
            <a:extLst>
              <a:ext uri="{FF2B5EF4-FFF2-40B4-BE49-F238E27FC236}">
                <a16:creationId xmlns:a16="http://schemas.microsoft.com/office/drawing/2014/main" id="{971FC378-A494-19ED-9DB1-8AA090E04E19}"/>
              </a:ext>
            </a:extLst>
          </p:cNvPr>
          <p:cNvSpPr>
            <a:spLocks noGrp="1"/>
          </p:cNvSpPr>
          <p:nvPr>
            <p:ph type="title"/>
          </p:nvPr>
        </p:nvSpPr>
        <p:spPr>
          <a:xfrm>
            <a:off x="838200" y="365125"/>
            <a:ext cx="10515600" cy="1325563"/>
          </a:xfrm>
        </p:spPr>
        <p:txBody>
          <a:bodyPr/>
          <a:lstStyle>
            <a:lvl1pPr>
              <a:defRPr>
                <a:solidFill>
                  <a:schemeClr val="tx1"/>
                </a:solidFill>
              </a:defRPr>
            </a:lvl1pPr>
          </a:lstStyle>
          <a:p>
            <a:r>
              <a:rPr lang="en-US"/>
              <a:t>Click to edit Master title style</a:t>
            </a:r>
          </a:p>
        </p:txBody>
      </p:sp>
    </p:spTree>
    <p:extLst>
      <p:ext uri="{BB962C8B-B14F-4D97-AF65-F5344CB8AC3E}">
        <p14:creationId xmlns:p14="http://schemas.microsoft.com/office/powerpoint/2010/main" val="8957041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0_Blank">
    <p:spTree>
      <p:nvGrpSpPr>
        <p:cNvPr id="1" name=""/>
        <p:cNvGrpSpPr/>
        <p:nvPr/>
      </p:nvGrpSpPr>
      <p:grpSpPr>
        <a:xfrm>
          <a:off x="0" y="0"/>
          <a:ext cx="0" cy="0"/>
          <a:chOff x="0" y="0"/>
          <a:chExt cx="0" cy="0"/>
        </a:xfrm>
      </p:grpSpPr>
      <p:sp>
        <p:nvSpPr>
          <p:cNvPr id="2" name="!!Two">
            <a:extLst>
              <a:ext uri="{FF2B5EF4-FFF2-40B4-BE49-F238E27FC236}">
                <a16:creationId xmlns:a16="http://schemas.microsoft.com/office/drawing/2014/main" id="{93B15527-BB5A-75F0-AE05-86A9F337A20C}"/>
              </a:ext>
            </a:extLst>
          </p:cNvPr>
          <p:cNvSpPr/>
          <p:nvPr userDrawn="1"/>
        </p:nvSpPr>
        <p:spPr>
          <a:xfrm rot="17021602">
            <a:off x="2443996" y="680470"/>
            <a:ext cx="2344998" cy="14006547"/>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 name="!!One">
            <a:extLst>
              <a:ext uri="{FF2B5EF4-FFF2-40B4-BE49-F238E27FC236}">
                <a16:creationId xmlns:a16="http://schemas.microsoft.com/office/drawing/2014/main" id="{AD6A97D3-72F8-FE8C-AEC7-9D376781E3FD}"/>
              </a:ext>
            </a:extLst>
          </p:cNvPr>
          <p:cNvSpPr/>
          <p:nvPr userDrawn="1"/>
        </p:nvSpPr>
        <p:spPr>
          <a:xfrm rot="735074" flipH="1">
            <a:off x="11691363" y="764486"/>
            <a:ext cx="2212563" cy="82444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hree">
            <a:extLst>
              <a:ext uri="{FF2B5EF4-FFF2-40B4-BE49-F238E27FC236}">
                <a16:creationId xmlns:a16="http://schemas.microsoft.com/office/drawing/2014/main" id="{D0FC0F66-EF27-6ABF-9680-1A49034F6940}"/>
              </a:ext>
            </a:extLst>
          </p:cNvPr>
          <p:cNvSpPr/>
          <p:nvPr userDrawn="1"/>
        </p:nvSpPr>
        <p:spPr>
          <a:xfrm rot="9546134" flipH="1">
            <a:off x="-2847126" y="1102648"/>
            <a:ext cx="3606444" cy="9386541"/>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7DA1DAD5-5AC0-EF92-5549-0EC5082DFE14}"/>
              </a:ext>
            </a:extLst>
          </p:cNvPr>
          <p:cNvPicPr>
            <a:picLocks noChangeAspect="1"/>
          </p:cNvPicPr>
          <p:nvPr userDrawn="1"/>
        </p:nvPicPr>
        <p:blipFill>
          <a:blip r:embed="rId2"/>
          <a:stretch>
            <a:fillRect/>
          </a:stretch>
        </p:blipFill>
        <p:spPr>
          <a:xfrm>
            <a:off x="8186294" y="2143278"/>
            <a:ext cx="2749534" cy="2743438"/>
          </a:xfrm>
          <a:prstGeom prst="rect">
            <a:avLst/>
          </a:prstGeom>
        </p:spPr>
      </p:pic>
      <p:sp>
        <p:nvSpPr>
          <p:cNvPr id="6" name="Title 1">
            <a:extLst>
              <a:ext uri="{FF2B5EF4-FFF2-40B4-BE49-F238E27FC236}">
                <a16:creationId xmlns:a16="http://schemas.microsoft.com/office/drawing/2014/main" id="{4B7DC382-C6A7-F19B-1E83-B4D83D841B55}"/>
              </a:ext>
            </a:extLst>
          </p:cNvPr>
          <p:cNvSpPr>
            <a:spLocks noGrp="1"/>
          </p:cNvSpPr>
          <p:nvPr>
            <p:ph type="title"/>
          </p:nvPr>
        </p:nvSpPr>
        <p:spPr>
          <a:xfrm>
            <a:off x="838200" y="365125"/>
            <a:ext cx="10515600" cy="1325563"/>
          </a:xfrm>
        </p:spPr>
        <p:txBody>
          <a:bodyPr/>
          <a:lstStyle>
            <a:lvl1pPr>
              <a:defRPr>
                <a:solidFill>
                  <a:schemeClr val="tx1"/>
                </a:solidFill>
              </a:defRPr>
            </a:lvl1pPr>
          </a:lstStyle>
          <a:p>
            <a:r>
              <a:rPr lang="en-US"/>
              <a:t>Click to edit Master title style</a:t>
            </a:r>
          </a:p>
        </p:txBody>
      </p:sp>
    </p:spTree>
    <p:extLst>
      <p:ext uri="{BB962C8B-B14F-4D97-AF65-F5344CB8AC3E}">
        <p14:creationId xmlns:p14="http://schemas.microsoft.com/office/powerpoint/2010/main" val="42463213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9_Blank">
    <p:spTree>
      <p:nvGrpSpPr>
        <p:cNvPr id="1" name=""/>
        <p:cNvGrpSpPr/>
        <p:nvPr/>
      </p:nvGrpSpPr>
      <p:grpSpPr>
        <a:xfrm>
          <a:off x="0" y="0"/>
          <a:ext cx="0" cy="0"/>
          <a:chOff x="0" y="0"/>
          <a:chExt cx="0" cy="0"/>
        </a:xfrm>
      </p:grpSpPr>
      <p:sp>
        <p:nvSpPr>
          <p:cNvPr id="2" name="!!Two">
            <a:extLst>
              <a:ext uri="{FF2B5EF4-FFF2-40B4-BE49-F238E27FC236}">
                <a16:creationId xmlns:a16="http://schemas.microsoft.com/office/drawing/2014/main" id="{529B8866-E148-7698-99F7-E2CD7EB8B0B1}"/>
              </a:ext>
            </a:extLst>
          </p:cNvPr>
          <p:cNvSpPr/>
          <p:nvPr userDrawn="1"/>
        </p:nvSpPr>
        <p:spPr>
          <a:xfrm rot="16527242">
            <a:off x="3953034" y="1090786"/>
            <a:ext cx="1343562" cy="12307391"/>
          </a:xfrm>
          <a:prstGeom prst="rect">
            <a:avLst/>
          </a:prstGeom>
          <a:solidFill>
            <a:srgbClr val="CE0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ne">
            <a:extLst>
              <a:ext uri="{FF2B5EF4-FFF2-40B4-BE49-F238E27FC236}">
                <a16:creationId xmlns:a16="http://schemas.microsoft.com/office/drawing/2014/main" id="{9023668F-3433-546D-FBA8-A038E02B0C79}"/>
              </a:ext>
            </a:extLst>
          </p:cNvPr>
          <p:cNvSpPr/>
          <p:nvPr userDrawn="1"/>
        </p:nvSpPr>
        <p:spPr>
          <a:xfrm rot="2086805" flipH="1">
            <a:off x="10946127" y="2508643"/>
            <a:ext cx="1845954" cy="8024841"/>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 name="!!Three">
            <a:extLst>
              <a:ext uri="{FF2B5EF4-FFF2-40B4-BE49-F238E27FC236}">
                <a16:creationId xmlns:a16="http://schemas.microsoft.com/office/drawing/2014/main" id="{F8BDF087-310E-E24E-420E-0758E487664F}"/>
              </a:ext>
            </a:extLst>
          </p:cNvPr>
          <p:cNvSpPr/>
          <p:nvPr userDrawn="1"/>
        </p:nvSpPr>
        <p:spPr>
          <a:xfrm rot="8448678" flipH="1">
            <a:off x="-1744530" y="1998137"/>
            <a:ext cx="3001935" cy="9719727"/>
          </a:xfrm>
          <a:prstGeom prst="rect">
            <a:avLst/>
          </a:prstGeom>
          <a:solidFill>
            <a:srgbClr val="0024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D47099F6-0162-A89A-5640-9DB0B6393AB6}"/>
              </a:ext>
            </a:extLst>
          </p:cNvPr>
          <p:cNvPicPr>
            <a:picLocks noChangeAspect="1"/>
          </p:cNvPicPr>
          <p:nvPr userDrawn="1"/>
        </p:nvPicPr>
        <p:blipFill>
          <a:blip r:embed="rId2"/>
          <a:stretch>
            <a:fillRect/>
          </a:stretch>
        </p:blipFill>
        <p:spPr>
          <a:xfrm>
            <a:off x="8339152" y="2057281"/>
            <a:ext cx="2743438" cy="2743438"/>
          </a:xfrm>
          <a:prstGeom prst="rect">
            <a:avLst/>
          </a:prstGeom>
        </p:spPr>
      </p:pic>
      <p:sp>
        <p:nvSpPr>
          <p:cNvPr id="6" name="Title 1">
            <a:extLst>
              <a:ext uri="{FF2B5EF4-FFF2-40B4-BE49-F238E27FC236}">
                <a16:creationId xmlns:a16="http://schemas.microsoft.com/office/drawing/2014/main" id="{AA745709-91DC-947B-0852-2384BED99841}"/>
              </a:ext>
            </a:extLst>
          </p:cNvPr>
          <p:cNvSpPr>
            <a:spLocks noGrp="1"/>
          </p:cNvSpPr>
          <p:nvPr>
            <p:ph type="title"/>
          </p:nvPr>
        </p:nvSpPr>
        <p:spPr>
          <a:xfrm>
            <a:off x="838200" y="365125"/>
            <a:ext cx="10515600" cy="1325563"/>
          </a:xfrm>
        </p:spPr>
        <p:txBody>
          <a:bodyPr/>
          <a:lstStyle>
            <a:lvl1pPr>
              <a:defRPr>
                <a:solidFill>
                  <a:schemeClr val="tx1"/>
                </a:solidFill>
              </a:defRPr>
            </a:lvl1pPr>
          </a:lstStyle>
          <a:p>
            <a:r>
              <a:rPr lang="en-US"/>
              <a:t>Click to edit Master title style</a:t>
            </a:r>
          </a:p>
        </p:txBody>
      </p:sp>
    </p:spTree>
    <p:extLst>
      <p:ext uri="{BB962C8B-B14F-4D97-AF65-F5344CB8AC3E}">
        <p14:creationId xmlns:p14="http://schemas.microsoft.com/office/powerpoint/2010/main" val="34750470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8_Blank">
    <p:spTree>
      <p:nvGrpSpPr>
        <p:cNvPr id="1" name=""/>
        <p:cNvGrpSpPr/>
        <p:nvPr/>
      </p:nvGrpSpPr>
      <p:grpSpPr>
        <a:xfrm>
          <a:off x="0" y="0"/>
          <a:ext cx="0" cy="0"/>
          <a:chOff x="0" y="0"/>
          <a:chExt cx="0" cy="0"/>
        </a:xfrm>
      </p:grpSpPr>
      <p:sp>
        <p:nvSpPr>
          <p:cNvPr id="2" name="!!Two">
            <a:extLst>
              <a:ext uri="{FF2B5EF4-FFF2-40B4-BE49-F238E27FC236}">
                <a16:creationId xmlns:a16="http://schemas.microsoft.com/office/drawing/2014/main" id="{529B8866-E148-7698-99F7-E2CD7EB8B0B1}"/>
              </a:ext>
            </a:extLst>
          </p:cNvPr>
          <p:cNvSpPr/>
          <p:nvPr userDrawn="1"/>
        </p:nvSpPr>
        <p:spPr>
          <a:xfrm rot="16527242">
            <a:off x="3953034" y="1090786"/>
            <a:ext cx="1343562" cy="12307391"/>
          </a:xfrm>
          <a:prstGeom prst="rect">
            <a:avLst/>
          </a:prstGeom>
          <a:solidFill>
            <a:srgbClr val="CE0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ne">
            <a:extLst>
              <a:ext uri="{FF2B5EF4-FFF2-40B4-BE49-F238E27FC236}">
                <a16:creationId xmlns:a16="http://schemas.microsoft.com/office/drawing/2014/main" id="{9023668F-3433-546D-FBA8-A038E02B0C79}"/>
              </a:ext>
            </a:extLst>
          </p:cNvPr>
          <p:cNvSpPr/>
          <p:nvPr userDrawn="1"/>
        </p:nvSpPr>
        <p:spPr>
          <a:xfrm rot="2086805" flipH="1">
            <a:off x="10946127" y="2508643"/>
            <a:ext cx="1845954" cy="8024841"/>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 name="!!Three">
            <a:extLst>
              <a:ext uri="{FF2B5EF4-FFF2-40B4-BE49-F238E27FC236}">
                <a16:creationId xmlns:a16="http://schemas.microsoft.com/office/drawing/2014/main" id="{F8BDF087-310E-E24E-420E-0758E487664F}"/>
              </a:ext>
            </a:extLst>
          </p:cNvPr>
          <p:cNvSpPr/>
          <p:nvPr userDrawn="1"/>
        </p:nvSpPr>
        <p:spPr>
          <a:xfrm rot="8448678" flipH="1">
            <a:off x="-1744530" y="1998137"/>
            <a:ext cx="3001935" cy="9719727"/>
          </a:xfrm>
          <a:prstGeom prst="rect">
            <a:avLst/>
          </a:prstGeom>
          <a:solidFill>
            <a:srgbClr val="0024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olorful circle with a black and white circle with a black cross in the center&#10;&#10;Description automatically generated">
            <a:extLst>
              <a:ext uri="{FF2B5EF4-FFF2-40B4-BE49-F238E27FC236}">
                <a16:creationId xmlns:a16="http://schemas.microsoft.com/office/drawing/2014/main" id="{640AA023-E49B-6ABE-6B3A-3C90D7CAF0FF}"/>
              </a:ext>
            </a:extLst>
          </p:cNvPr>
          <p:cNvPicPr>
            <a:picLocks noChangeAspect="1"/>
          </p:cNvPicPr>
          <p:nvPr userDrawn="1"/>
        </p:nvPicPr>
        <p:blipFill>
          <a:blip r:embed="rId2"/>
          <a:stretch>
            <a:fillRect/>
          </a:stretch>
        </p:blipFill>
        <p:spPr>
          <a:xfrm>
            <a:off x="8341723" y="2142844"/>
            <a:ext cx="2744086" cy="2744086"/>
          </a:xfrm>
          <a:prstGeom prst="rect">
            <a:avLst/>
          </a:prstGeom>
        </p:spPr>
      </p:pic>
      <p:sp>
        <p:nvSpPr>
          <p:cNvPr id="6" name="Title 1">
            <a:extLst>
              <a:ext uri="{FF2B5EF4-FFF2-40B4-BE49-F238E27FC236}">
                <a16:creationId xmlns:a16="http://schemas.microsoft.com/office/drawing/2014/main" id="{24565E1B-FEBF-2C60-3CE5-1D45412C1427}"/>
              </a:ext>
            </a:extLst>
          </p:cNvPr>
          <p:cNvSpPr>
            <a:spLocks noGrp="1"/>
          </p:cNvSpPr>
          <p:nvPr>
            <p:ph type="title"/>
          </p:nvPr>
        </p:nvSpPr>
        <p:spPr>
          <a:xfrm>
            <a:off x="838200" y="365125"/>
            <a:ext cx="10515600" cy="1325563"/>
          </a:xfrm>
        </p:spPr>
        <p:txBody>
          <a:bodyPr/>
          <a:lstStyle>
            <a:lvl1pPr>
              <a:defRPr>
                <a:solidFill>
                  <a:schemeClr val="tx1"/>
                </a:solidFill>
              </a:defRPr>
            </a:lvl1pPr>
          </a:lstStyle>
          <a:p>
            <a:r>
              <a:rPr lang="en-US"/>
              <a:t>Click to edit Master title style</a:t>
            </a:r>
          </a:p>
        </p:txBody>
      </p:sp>
    </p:spTree>
    <p:extLst>
      <p:ext uri="{BB962C8B-B14F-4D97-AF65-F5344CB8AC3E}">
        <p14:creationId xmlns:p14="http://schemas.microsoft.com/office/powerpoint/2010/main" val="17659151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8771CE-9019-EABE-93AE-6A18AF7B6A78}"/>
              </a:ext>
            </a:extLst>
          </p:cNvPr>
          <p:cNvSpPr>
            <a:spLocks noGrp="1"/>
          </p:cNvSpPr>
          <p:nvPr>
            <p:ph type="title"/>
          </p:nvPr>
        </p:nvSpPr>
        <p:spPr/>
        <p:txBody>
          <a:bodyPr/>
          <a:lstStyle/>
          <a:p>
            <a:r>
              <a:rPr lang="en-US"/>
              <a:t>Click to edit Master title style</a:t>
            </a:r>
          </a:p>
        </p:txBody>
      </p:sp>
      <p:pic>
        <p:nvPicPr>
          <p:cNvPr id="3" name="Picture 2">
            <a:extLst>
              <a:ext uri="{FF2B5EF4-FFF2-40B4-BE49-F238E27FC236}">
                <a16:creationId xmlns:a16="http://schemas.microsoft.com/office/drawing/2014/main" id="{11E836CE-FB80-E891-14DC-F11ACFB33507}"/>
              </a:ext>
            </a:extLst>
          </p:cNvPr>
          <p:cNvPicPr>
            <a:picLocks noChangeAspect="1"/>
          </p:cNvPicPr>
          <p:nvPr userDrawn="1"/>
        </p:nvPicPr>
        <p:blipFill>
          <a:blip r:embed="rId2"/>
          <a:stretch>
            <a:fillRect/>
          </a:stretch>
        </p:blipFill>
        <p:spPr>
          <a:xfrm>
            <a:off x="994954" y="2030166"/>
            <a:ext cx="1822862" cy="1816765"/>
          </a:xfrm>
          <a:prstGeom prst="rect">
            <a:avLst/>
          </a:prstGeom>
        </p:spPr>
      </p:pic>
      <p:pic>
        <p:nvPicPr>
          <p:cNvPr id="4" name="Picture 3">
            <a:extLst>
              <a:ext uri="{FF2B5EF4-FFF2-40B4-BE49-F238E27FC236}">
                <a16:creationId xmlns:a16="http://schemas.microsoft.com/office/drawing/2014/main" id="{3FFCE656-838E-537E-EB14-E8226D7D9189}"/>
              </a:ext>
            </a:extLst>
          </p:cNvPr>
          <p:cNvPicPr>
            <a:picLocks noChangeAspect="1"/>
          </p:cNvPicPr>
          <p:nvPr userDrawn="1"/>
        </p:nvPicPr>
        <p:blipFill>
          <a:blip r:embed="rId3"/>
          <a:stretch>
            <a:fillRect/>
          </a:stretch>
        </p:blipFill>
        <p:spPr>
          <a:xfrm>
            <a:off x="3239391" y="2030165"/>
            <a:ext cx="1822862" cy="1816765"/>
          </a:xfrm>
          <a:prstGeom prst="rect">
            <a:avLst/>
          </a:prstGeom>
        </p:spPr>
      </p:pic>
      <p:pic>
        <p:nvPicPr>
          <p:cNvPr id="5" name="Picture 4">
            <a:extLst>
              <a:ext uri="{FF2B5EF4-FFF2-40B4-BE49-F238E27FC236}">
                <a16:creationId xmlns:a16="http://schemas.microsoft.com/office/drawing/2014/main" id="{6430DF43-7B34-7254-5B7E-0AB3DD2D47F9}"/>
              </a:ext>
            </a:extLst>
          </p:cNvPr>
          <p:cNvPicPr>
            <a:picLocks noChangeAspect="1"/>
          </p:cNvPicPr>
          <p:nvPr userDrawn="1"/>
        </p:nvPicPr>
        <p:blipFill>
          <a:blip r:embed="rId4"/>
          <a:stretch>
            <a:fillRect/>
          </a:stretch>
        </p:blipFill>
        <p:spPr>
          <a:xfrm>
            <a:off x="5483828" y="2030165"/>
            <a:ext cx="1822862" cy="1816765"/>
          </a:xfrm>
          <a:prstGeom prst="rect">
            <a:avLst/>
          </a:prstGeom>
        </p:spPr>
      </p:pic>
      <p:pic>
        <p:nvPicPr>
          <p:cNvPr id="6" name="Picture 5">
            <a:extLst>
              <a:ext uri="{FF2B5EF4-FFF2-40B4-BE49-F238E27FC236}">
                <a16:creationId xmlns:a16="http://schemas.microsoft.com/office/drawing/2014/main" id="{17386810-BCCE-0A98-AB3A-E66FE9D4DDC0}"/>
              </a:ext>
            </a:extLst>
          </p:cNvPr>
          <p:cNvPicPr>
            <a:picLocks noChangeAspect="1"/>
          </p:cNvPicPr>
          <p:nvPr userDrawn="1"/>
        </p:nvPicPr>
        <p:blipFill>
          <a:blip r:embed="rId5"/>
          <a:stretch>
            <a:fillRect/>
          </a:stretch>
        </p:blipFill>
        <p:spPr>
          <a:xfrm>
            <a:off x="7670074" y="2030165"/>
            <a:ext cx="1822862" cy="1816765"/>
          </a:xfrm>
          <a:prstGeom prst="rect">
            <a:avLst/>
          </a:prstGeom>
        </p:spPr>
      </p:pic>
      <p:pic>
        <p:nvPicPr>
          <p:cNvPr id="7" name="Picture 6">
            <a:extLst>
              <a:ext uri="{FF2B5EF4-FFF2-40B4-BE49-F238E27FC236}">
                <a16:creationId xmlns:a16="http://schemas.microsoft.com/office/drawing/2014/main" id="{2F4CD499-9C2A-7443-D79D-0BE616D05EEA}"/>
              </a:ext>
            </a:extLst>
          </p:cNvPr>
          <p:cNvPicPr>
            <a:picLocks noChangeAspect="1"/>
          </p:cNvPicPr>
          <p:nvPr userDrawn="1"/>
        </p:nvPicPr>
        <p:blipFill>
          <a:blip r:embed="rId6"/>
          <a:stretch>
            <a:fillRect/>
          </a:stretch>
        </p:blipFill>
        <p:spPr>
          <a:xfrm>
            <a:off x="2088077" y="3846930"/>
            <a:ext cx="1822862" cy="1822862"/>
          </a:xfrm>
          <a:prstGeom prst="rect">
            <a:avLst/>
          </a:prstGeom>
        </p:spPr>
      </p:pic>
      <p:pic>
        <p:nvPicPr>
          <p:cNvPr id="8" name="Picture 7">
            <a:extLst>
              <a:ext uri="{FF2B5EF4-FFF2-40B4-BE49-F238E27FC236}">
                <a16:creationId xmlns:a16="http://schemas.microsoft.com/office/drawing/2014/main" id="{E3654C82-AEBD-547E-A3E7-D90B5B3D554C}"/>
              </a:ext>
            </a:extLst>
          </p:cNvPr>
          <p:cNvPicPr>
            <a:picLocks noChangeAspect="1"/>
          </p:cNvPicPr>
          <p:nvPr userDrawn="1"/>
        </p:nvPicPr>
        <p:blipFill>
          <a:blip r:embed="rId7"/>
          <a:stretch>
            <a:fillRect/>
          </a:stretch>
        </p:blipFill>
        <p:spPr>
          <a:xfrm>
            <a:off x="4390705" y="3846930"/>
            <a:ext cx="1822862" cy="1822862"/>
          </a:xfrm>
          <a:prstGeom prst="rect">
            <a:avLst/>
          </a:prstGeom>
        </p:spPr>
      </p:pic>
      <p:pic>
        <p:nvPicPr>
          <p:cNvPr id="9" name="Picture 8">
            <a:extLst>
              <a:ext uri="{FF2B5EF4-FFF2-40B4-BE49-F238E27FC236}">
                <a16:creationId xmlns:a16="http://schemas.microsoft.com/office/drawing/2014/main" id="{4DF9BD54-4B1C-0280-0709-2FBA720DAB38}"/>
              </a:ext>
            </a:extLst>
          </p:cNvPr>
          <p:cNvPicPr>
            <a:picLocks noChangeAspect="1"/>
          </p:cNvPicPr>
          <p:nvPr userDrawn="1"/>
        </p:nvPicPr>
        <p:blipFill>
          <a:blip r:embed="rId8"/>
          <a:stretch>
            <a:fillRect/>
          </a:stretch>
        </p:blipFill>
        <p:spPr>
          <a:xfrm>
            <a:off x="6629601" y="3846930"/>
            <a:ext cx="1822862" cy="1822862"/>
          </a:xfrm>
          <a:prstGeom prst="rect">
            <a:avLst/>
          </a:prstGeom>
        </p:spPr>
      </p:pic>
      <p:pic>
        <p:nvPicPr>
          <p:cNvPr id="10" name="Picture 9">
            <a:extLst>
              <a:ext uri="{FF2B5EF4-FFF2-40B4-BE49-F238E27FC236}">
                <a16:creationId xmlns:a16="http://schemas.microsoft.com/office/drawing/2014/main" id="{C0952F8A-78A4-332C-B547-F4EA4DC763F7}"/>
              </a:ext>
            </a:extLst>
          </p:cNvPr>
          <p:cNvPicPr>
            <a:picLocks noChangeAspect="1"/>
          </p:cNvPicPr>
          <p:nvPr userDrawn="1"/>
        </p:nvPicPr>
        <p:blipFill>
          <a:blip r:embed="rId9"/>
          <a:stretch>
            <a:fillRect/>
          </a:stretch>
        </p:blipFill>
        <p:spPr>
          <a:xfrm>
            <a:off x="8944889" y="3846930"/>
            <a:ext cx="1822862" cy="1822862"/>
          </a:xfrm>
          <a:prstGeom prst="rect">
            <a:avLst/>
          </a:prstGeom>
        </p:spPr>
      </p:pic>
    </p:spTree>
    <p:extLst>
      <p:ext uri="{BB962C8B-B14F-4D97-AF65-F5344CB8AC3E}">
        <p14:creationId xmlns:p14="http://schemas.microsoft.com/office/powerpoint/2010/main" val="12708444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Two">
            <a:extLst>
              <a:ext uri="{FF2B5EF4-FFF2-40B4-BE49-F238E27FC236}">
                <a16:creationId xmlns:a16="http://schemas.microsoft.com/office/drawing/2014/main" id="{25FE69DA-F340-98BE-122F-01A894144346}"/>
              </a:ext>
            </a:extLst>
          </p:cNvPr>
          <p:cNvSpPr/>
          <p:nvPr userDrawn="1"/>
        </p:nvSpPr>
        <p:spPr>
          <a:xfrm rot="17161689">
            <a:off x="1902230" y="3078218"/>
            <a:ext cx="2237684" cy="80520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6" name="!!One">
            <a:extLst>
              <a:ext uri="{FF2B5EF4-FFF2-40B4-BE49-F238E27FC236}">
                <a16:creationId xmlns:a16="http://schemas.microsoft.com/office/drawing/2014/main" id="{E107DFE5-E3AF-EE38-8564-7E557FBDF941}"/>
              </a:ext>
            </a:extLst>
          </p:cNvPr>
          <p:cNvSpPr/>
          <p:nvPr userDrawn="1"/>
        </p:nvSpPr>
        <p:spPr>
          <a:xfrm rot="4355878" flipH="1">
            <a:off x="8653339" y="3140542"/>
            <a:ext cx="1893975" cy="802484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7" name="!!Three">
            <a:extLst>
              <a:ext uri="{FF2B5EF4-FFF2-40B4-BE49-F238E27FC236}">
                <a16:creationId xmlns:a16="http://schemas.microsoft.com/office/drawing/2014/main" id="{8DF910B8-340B-3EBA-D6C6-31CCC24A8061}"/>
              </a:ext>
            </a:extLst>
          </p:cNvPr>
          <p:cNvSpPr/>
          <p:nvPr userDrawn="1"/>
        </p:nvSpPr>
        <p:spPr>
          <a:xfrm rot="9887211" flipH="1">
            <a:off x="-1949113" y="1260213"/>
            <a:ext cx="2536781" cy="665991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 name="Title 1">
            <a:extLst>
              <a:ext uri="{FF2B5EF4-FFF2-40B4-BE49-F238E27FC236}">
                <a16:creationId xmlns:a16="http://schemas.microsoft.com/office/drawing/2014/main" id="{316544BB-A633-EC05-B1D9-34FF7449A893}"/>
              </a:ext>
            </a:extLst>
          </p:cNvPr>
          <p:cNvSpPr txBox="1">
            <a:spLocks/>
          </p:cNvSpPr>
          <p:nvPr userDrawn="1"/>
        </p:nvSpPr>
        <p:spPr>
          <a:xfrm>
            <a:off x="9084316" y="4705278"/>
            <a:ext cx="3105001" cy="1239530"/>
          </a:xfrm>
          <a:prstGeom prst="rect">
            <a:avLst/>
          </a:prstGeom>
          <a:noFill/>
        </p:spPr>
        <p:txBody>
          <a:bodyPr vert="horz" lIns="91440" tIns="45720" rIns="91440" bIns="45720" rtlCol="0" anchor="t">
            <a:normAutofit/>
          </a:bodyPr>
          <a:lstStyle>
            <a:lvl1pPr algn="l" defTabSz="914400" rtl="0" eaLnBrk="1" latinLnBrk="0" hangingPunct="1">
              <a:lnSpc>
                <a:spcPct val="90000"/>
              </a:lnSpc>
              <a:spcBef>
                <a:spcPct val="0"/>
              </a:spcBef>
              <a:buNone/>
              <a:defRPr sz="4400" b="1" kern="1200">
                <a:solidFill>
                  <a:schemeClr val="accent5"/>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Open Sans"/>
                <a:ea typeface="Open Sans"/>
                <a:cs typeface="Open Sans"/>
              </a:rPr>
              <a:t>Respectful, </a:t>
            </a:r>
            <a:endParaRPr kumimoji="0" lang="en-US" sz="1800" b="1" i="0" u="none" strike="noStrike" kern="1200" cap="none" spc="0" normalizeH="0" baseline="0" noProof="0">
              <a:ln>
                <a:noFill/>
              </a:ln>
              <a:solidFill>
                <a:prstClr val="black"/>
              </a:solidFill>
              <a:effectLst/>
              <a:uLnTx/>
              <a:uFillTx/>
              <a:latin typeface="Open Sans"/>
              <a:ea typeface="Open Sans"/>
              <a:cs typeface="Open Sans"/>
            </a:endParaRP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Open Sans"/>
                <a:ea typeface="Open Sans"/>
                <a:cs typeface="Open Sans"/>
              </a:rPr>
              <a:t>Equitable, and </a:t>
            </a:r>
            <a:endParaRPr kumimoji="0" lang="en-US" sz="1800" b="1" i="0" u="none" strike="noStrike" kern="1200" cap="none" spc="0" normalizeH="0" baseline="0" noProof="0">
              <a:ln>
                <a:noFill/>
              </a:ln>
              <a:solidFill>
                <a:prstClr val="black"/>
              </a:solidFill>
              <a:effectLst/>
              <a:uLnTx/>
              <a:uFillTx/>
              <a:latin typeface="Open Sans"/>
              <a:ea typeface="Open Sans"/>
              <a:cs typeface="Open Sans"/>
            </a:endParaRP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Open Sans"/>
                <a:ea typeface="Open Sans"/>
                <a:cs typeface="Open Sans"/>
              </a:rPr>
              <a:t>Supportive Care</a:t>
            </a:r>
            <a:endParaRPr kumimoji="0" lang="en-US" sz="1800" b="1" i="0" u="none" strike="noStrike" kern="1200" cap="none" spc="0" normalizeH="0" baseline="0" noProof="0">
              <a:ln>
                <a:noFill/>
              </a:ln>
              <a:solidFill>
                <a:prstClr val="black"/>
              </a:solidFill>
              <a:effectLst/>
              <a:uLnTx/>
              <a:uFillTx/>
              <a:latin typeface="Open Sans"/>
              <a:ea typeface="Open Sans"/>
              <a:cs typeface="Open Sans"/>
            </a:endParaRPr>
          </a:p>
        </p:txBody>
      </p:sp>
      <p:pic>
        <p:nvPicPr>
          <p:cNvPr id="4" name="Picture 3" descr="A green rectangle with black stripes&#10;&#10;Description automatically generated">
            <a:extLst>
              <a:ext uri="{FF2B5EF4-FFF2-40B4-BE49-F238E27FC236}">
                <a16:creationId xmlns:a16="http://schemas.microsoft.com/office/drawing/2014/main" id="{6BC6AAA7-80BA-D257-CDB6-2B342FAE2C80}"/>
              </a:ext>
            </a:extLst>
          </p:cNvPr>
          <p:cNvPicPr>
            <a:picLocks noChangeAspect="1"/>
          </p:cNvPicPr>
          <p:nvPr userDrawn="1"/>
        </p:nvPicPr>
        <p:blipFill>
          <a:blip r:embed="rId2"/>
          <a:stretch>
            <a:fillRect/>
          </a:stretch>
        </p:blipFill>
        <p:spPr>
          <a:xfrm>
            <a:off x="152400" y="3113904"/>
            <a:ext cx="10550105" cy="1338968"/>
          </a:xfrm>
          <a:prstGeom prst="rect">
            <a:avLst/>
          </a:prstGeom>
        </p:spPr>
      </p:pic>
      <p:grpSp>
        <p:nvGrpSpPr>
          <p:cNvPr id="8" name="Group 7">
            <a:extLst>
              <a:ext uri="{FF2B5EF4-FFF2-40B4-BE49-F238E27FC236}">
                <a16:creationId xmlns:a16="http://schemas.microsoft.com/office/drawing/2014/main" id="{1636CBCB-C6A6-4F9A-F21C-8BAA6E4C104C}"/>
              </a:ext>
            </a:extLst>
          </p:cNvPr>
          <p:cNvGrpSpPr/>
          <p:nvPr userDrawn="1"/>
        </p:nvGrpSpPr>
        <p:grpSpPr>
          <a:xfrm>
            <a:off x="1015041" y="2984507"/>
            <a:ext cx="1607390" cy="1607390"/>
            <a:chOff x="1015041" y="2984507"/>
            <a:chExt cx="1607390" cy="1607390"/>
          </a:xfrm>
        </p:grpSpPr>
        <p:pic>
          <p:nvPicPr>
            <p:cNvPr id="9" name="Picture 8" descr="A red circle with black background&#10;&#10;Description automatically generated">
              <a:extLst>
                <a:ext uri="{FF2B5EF4-FFF2-40B4-BE49-F238E27FC236}">
                  <a16:creationId xmlns:a16="http://schemas.microsoft.com/office/drawing/2014/main" id="{B615EA4B-2111-3C5F-2282-B990AF599A99}"/>
                </a:ext>
              </a:extLst>
            </p:cNvPr>
            <p:cNvPicPr>
              <a:picLocks noChangeAspect="1"/>
            </p:cNvPicPr>
            <p:nvPr/>
          </p:nvPicPr>
          <p:blipFill>
            <a:blip r:embed="rId3"/>
            <a:stretch>
              <a:fillRect/>
            </a:stretch>
          </p:blipFill>
          <p:spPr>
            <a:xfrm>
              <a:off x="1015041" y="2984507"/>
              <a:ext cx="1607390" cy="1607390"/>
            </a:xfrm>
            <a:prstGeom prst="rect">
              <a:avLst/>
            </a:prstGeom>
          </p:spPr>
        </p:pic>
        <p:pic>
          <p:nvPicPr>
            <p:cNvPr id="10" name="Picture 9">
              <a:extLst>
                <a:ext uri="{FF2B5EF4-FFF2-40B4-BE49-F238E27FC236}">
                  <a16:creationId xmlns:a16="http://schemas.microsoft.com/office/drawing/2014/main" id="{C5F9981E-4176-3742-D301-FC38BFEB98B1}"/>
                </a:ext>
              </a:extLst>
            </p:cNvPr>
            <p:cNvPicPr>
              <a:picLocks noChangeAspect="1"/>
            </p:cNvPicPr>
            <p:nvPr/>
          </p:nvPicPr>
          <p:blipFill>
            <a:blip r:embed="rId4"/>
            <a:stretch>
              <a:fillRect/>
            </a:stretch>
          </p:blipFill>
          <p:spPr>
            <a:xfrm>
              <a:off x="1247506" y="3207447"/>
              <a:ext cx="1142463" cy="1161513"/>
            </a:xfrm>
            <a:prstGeom prst="rect">
              <a:avLst/>
            </a:prstGeom>
            <a:ln>
              <a:noFill/>
            </a:ln>
          </p:spPr>
        </p:pic>
      </p:grpSp>
      <p:grpSp>
        <p:nvGrpSpPr>
          <p:cNvPr id="11" name="Group 10">
            <a:extLst>
              <a:ext uri="{FF2B5EF4-FFF2-40B4-BE49-F238E27FC236}">
                <a16:creationId xmlns:a16="http://schemas.microsoft.com/office/drawing/2014/main" id="{7E474D57-C4E5-6D0C-7729-DC345A22A30C}"/>
              </a:ext>
            </a:extLst>
          </p:cNvPr>
          <p:cNvGrpSpPr/>
          <p:nvPr userDrawn="1"/>
        </p:nvGrpSpPr>
        <p:grpSpPr>
          <a:xfrm>
            <a:off x="3099758" y="2984507"/>
            <a:ext cx="1607390" cy="1607390"/>
            <a:chOff x="3099758" y="2984507"/>
            <a:chExt cx="1607390" cy="1607390"/>
          </a:xfrm>
        </p:grpSpPr>
        <p:pic>
          <p:nvPicPr>
            <p:cNvPr id="12" name="Picture 11" descr="A purple circle with black background&#10;&#10;Description automatically generated">
              <a:extLst>
                <a:ext uri="{FF2B5EF4-FFF2-40B4-BE49-F238E27FC236}">
                  <a16:creationId xmlns:a16="http://schemas.microsoft.com/office/drawing/2014/main" id="{983336A1-8522-1EA1-2A52-BEC4E8F403D8}"/>
                </a:ext>
              </a:extLst>
            </p:cNvPr>
            <p:cNvPicPr>
              <a:picLocks noChangeAspect="1"/>
            </p:cNvPicPr>
            <p:nvPr/>
          </p:nvPicPr>
          <p:blipFill>
            <a:blip r:embed="rId5"/>
            <a:stretch>
              <a:fillRect/>
            </a:stretch>
          </p:blipFill>
          <p:spPr>
            <a:xfrm>
              <a:off x="3099758" y="2984507"/>
              <a:ext cx="1607390" cy="1607390"/>
            </a:xfrm>
            <a:prstGeom prst="rect">
              <a:avLst/>
            </a:prstGeom>
          </p:spPr>
        </p:pic>
        <p:pic>
          <p:nvPicPr>
            <p:cNvPr id="13" name="Picture 12">
              <a:extLst>
                <a:ext uri="{FF2B5EF4-FFF2-40B4-BE49-F238E27FC236}">
                  <a16:creationId xmlns:a16="http://schemas.microsoft.com/office/drawing/2014/main" id="{AAF4E975-097B-904F-1932-630027975FB7}"/>
                </a:ext>
              </a:extLst>
            </p:cNvPr>
            <p:cNvPicPr>
              <a:picLocks noChangeAspect="1"/>
            </p:cNvPicPr>
            <p:nvPr/>
          </p:nvPicPr>
          <p:blipFill>
            <a:blip r:embed="rId6"/>
            <a:stretch>
              <a:fillRect/>
            </a:stretch>
          </p:blipFill>
          <p:spPr>
            <a:xfrm>
              <a:off x="3327460" y="3192979"/>
              <a:ext cx="1137609" cy="1132937"/>
            </a:xfrm>
            <a:prstGeom prst="rect">
              <a:avLst/>
            </a:prstGeom>
          </p:spPr>
        </p:pic>
      </p:grpSp>
      <p:grpSp>
        <p:nvGrpSpPr>
          <p:cNvPr id="14" name="Group 13">
            <a:extLst>
              <a:ext uri="{FF2B5EF4-FFF2-40B4-BE49-F238E27FC236}">
                <a16:creationId xmlns:a16="http://schemas.microsoft.com/office/drawing/2014/main" id="{25707545-0CCA-1965-3234-BD9A31117109}"/>
              </a:ext>
            </a:extLst>
          </p:cNvPr>
          <p:cNvGrpSpPr/>
          <p:nvPr userDrawn="1"/>
        </p:nvGrpSpPr>
        <p:grpSpPr>
          <a:xfrm>
            <a:off x="5184475" y="2984507"/>
            <a:ext cx="1607390" cy="1607390"/>
            <a:chOff x="5184475" y="2984507"/>
            <a:chExt cx="1607390" cy="1607390"/>
          </a:xfrm>
        </p:grpSpPr>
        <p:pic>
          <p:nvPicPr>
            <p:cNvPr id="15" name="Picture 14" descr="A orange circle with black background&#10;&#10;Description automatically generated">
              <a:extLst>
                <a:ext uri="{FF2B5EF4-FFF2-40B4-BE49-F238E27FC236}">
                  <a16:creationId xmlns:a16="http://schemas.microsoft.com/office/drawing/2014/main" id="{62DD4BF0-1BE1-E151-E8AA-1B45091FE157}"/>
                </a:ext>
              </a:extLst>
            </p:cNvPr>
            <p:cNvPicPr>
              <a:picLocks noChangeAspect="1"/>
            </p:cNvPicPr>
            <p:nvPr/>
          </p:nvPicPr>
          <p:blipFill>
            <a:blip r:embed="rId7"/>
            <a:stretch>
              <a:fillRect/>
            </a:stretch>
          </p:blipFill>
          <p:spPr>
            <a:xfrm>
              <a:off x="5184475" y="2984507"/>
              <a:ext cx="1607390" cy="1607390"/>
            </a:xfrm>
            <a:prstGeom prst="rect">
              <a:avLst/>
            </a:prstGeom>
          </p:spPr>
        </p:pic>
        <p:pic>
          <p:nvPicPr>
            <p:cNvPr id="16" name="Picture 15">
              <a:extLst>
                <a:ext uri="{FF2B5EF4-FFF2-40B4-BE49-F238E27FC236}">
                  <a16:creationId xmlns:a16="http://schemas.microsoft.com/office/drawing/2014/main" id="{EDF94D46-76FA-0E1F-44F4-03A98210FCC9}"/>
                </a:ext>
              </a:extLst>
            </p:cNvPr>
            <p:cNvPicPr>
              <a:picLocks noChangeAspect="1"/>
            </p:cNvPicPr>
            <p:nvPr/>
          </p:nvPicPr>
          <p:blipFill>
            <a:blip r:embed="rId8"/>
            <a:stretch>
              <a:fillRect/>
            </a:stretch>
          </p:blipFill>
          <p:spPr>
            <a:xfrm>
              <a:off x="5412176" y="3192979"/>
              <a:ext cx="1137609" cy="1132936"/>
            </a:xfrm>
            <a:prstGeom prst="rect">
              <a:avLst/>
            </a:prstGeom>
          </p:spPr>
        </p:pic>
      </p:grpSp>
      <p:grpSp>
        <p:nvGrpSpPr>
          <p:cNvPr id="17" name="Group 16">
            <a:extLst>
              <a:ext uri="{FF2B5EF4-FFF2-40B4-BE49-F238E27FC236}">
                <a16:creationId xmlns:a16="http://schemas.microsoft.com/office/drawing/2014/main" id="{02D9A999-5594-746F-F8A6-B4FF61CBDF42}"/>
              </a:ext>
            </a:extLst>
          </p:cNvPr>
          <p:cNvGrpSpPr/>
          <p:nvPr userDrawn="1"/>
        </p:nvGrpSpPr>
        <p:grpSpPr>
          <a:xfrm>
            <a:off x="7269192" y="2984507"/>
            <a:ext cx="1607390" cy="1607390"/>
            <a:chOff x="7269192" y="2984507"/>
            <a:chExt cx="1607390" cy="1607390"/>
          </a:xfrm>
        </p:grpSpPr>
        <p:pic>
          <p:nvPicPr>
            <p:cNvPr id="18" name="Picture 17" descr="A yellow circle with black background&#10;&#10;Description automatically generated">
              <a:extLst>
                <a:ext uri="{FF2B5EF4-FFF2-40B4-BE49-F238E27FC236}">
                  <a16:creationId xmlns:a16="http://schemas.microsoft.com/office/drawing/2014/main" id="{A954A0FB-DC6D-3DAB-9780-25A6A5647BC6}"/>
                </a:ext>
              </a:extLst>
            </p:cNvPr>
            <p:cNvPicPr>
              <a:picLocks noChangeAspect="1"/>
            </p:cNvPicPr>
            <p:nvPr/>
          </p:nvPicPr>
          <p:blipFill>
            <a:blip r:embed="rId9"/>
            <a:stretch>
              <a:fillRect/>
            </a:stretch>
          </p:blipFill>
          <p:spPr>
            <a:xfrm>
              <a:off x="7269192" y="2984507"/>
              <a:ext cx="1607390" cy="1607390"/>
            </a:xfrm>
            <a:prstGeom prst="rect">
              <a:avLst/>
            </a:prstGeom>
          </p:spPr>
        </p:pic>
        <p:pic>
          <p:nvPicPr>
            <p:cNvPr id="19" name="Picture 18">
              <a:extLst>
                <a:ext uri="{FF2B5EF4-FFF2-40B4-BE49-F238E27FC236}">
                  <a16:creationId xmlns:a16="http://schemas.microsoft.com/office/drawing/2014/main" id="{D43822DE-A811-D2A2-F285-F8E373514E7E}"/>
                </a:ext>
              </a:extLst>
            </p:cNvPr>
            <p:cNvPicPr>
              <a:picLocks noChangeAspect="1"/>
            </p:cNvPicPr>
            <p:nvPr/>
          </p:nvPicPr>
          <p:blipFill>
            <a:blip r:embed="rId10"/>
            <a:stretch>
              <a:fillRect/>
            </a:stretch>
          </p:blipFill>
          <p:spPr>
            <a:xfrm>
              <a:off x="7492041" y="3207357"/>
              <a:ext cx="1147314" cy="1147314"/>
            </a:xfrm>
            <a:prstGeom prst="rect">
              <a:avLst/>
            </a:prstGeom>
          </p:spPr>
        </p:pic>
      </p:grpSp>
      <p:grpSp>
        <p:nvGrpSpPr>
          <p:cNvPr id="20" name="Group 19">
            <a:extLst>
              <a:ext uri="{FF2B5EF4-FFF2-40B4-BE49-F238E27FC236}">
                <a16:creationId xmlns:a16="http://schemas.microsoft.com/office/drawing/2014/main" id="{23F46BFD-BF3A-D0BF-1F03-A16CF9248BF4}"/>
              </a:ext>
            </a:extLst>
          </p:cNvPr>
          <p:cNvGrpSpPr/>
          <p:nvPr userDrawn="1"/>
        </p:nvGrpSpPr>
        <p:grpSpPr>
          <a:xfrm>
            <a:off x="9181380" y="1942381"/>
            <a:ext cx="2743200" cy="2743200"/>
            <a:chOff x="9181380" y="1942381"/>
            <a:chExt cx="2743200" cy="2743200"/>
          </a:xfrm>
        </p:grpSpPr>
        <p:pic>
          <p:nvPicPr>
            <p:cNvPr id="21" name="Picture 20" descr="A green circle with black background&#10;&#10;Description automatically generated">
              <a:extLst>
                <a:ext uri="{FF2B5EF4-FFF2-40B4-BE49-F238E27FC236}">
                  <a16:creationId xmlns:a16="http://schemas.microsoft.com/office/drawing/2014/main" id="{64D26546-046E-1CF7-B03A-E9ACC4972120}"/>
                </a:ext>
              </a:extLst>
            </p:cNvPr>
            <p:cNvPicPr>
              <a:picLocks noChangeAspect="1"/>
            </p:cNvPicPr>
            <p:nvPr/>
          </p:nvPicPr>
          <p:blipFill>
            <a:blip r:embed="rId11"/>
            <a:stretch>
              <a:fillRect/>
            </a:stretch>
          </p:blipFill>
          <p:spPr>
            <a:xfrm>
              <a:off x="9181380" y="1942381"/>
              <a:ext cx="2743200" cy="2743200"/>
            </a:xfrm>
            <a:prstGeom prst="rect">
              <a:avLst/>
            </a:prstGeom>
          </p:spPr>
        </p:pic>
        <p:pic>
          <p:nvPicPr>
            <p:cNvPr id="22" name="Picture 21">
              <a:extLst>
                <a:ext uri="{FF2B5EF4-FFF2-40B4-BE49-F238E27FC236}">
                  <a16:creationId xmlns:a16="http://schemas.microsoft.com/office/drawing/2014/main" id="{44E3FBD3-8FE6-2C59-ECC7-ECA8C0B03D8B}"/>
                </a:ext>
              </a:extLst>
            </p:cNvPr>
            <p:cNvPicPr>
              <a:picLocks noChangeAspect="1"/>
            </p:cNvPicPr>
            <p:nvPr/>
          </p:nvPicPr>
          <p:blipFill>
            <a:blip r:embed="rId12"/>
            <a:stretch>
              <a:fillRect/>
            </a:stretch>
          </p:blipFill>
          <p:spPr>
            <a:xfrm>
              <a:off x="9512060" y="2248094"/>
              <a:ext cx="2067463" cy="2059885"/>
            </a:xfrm>
            <a:prstGeom prst="rect">
              <a:avLst/>
            </a:prstGeom>
          </p:spPr>
        </p:pic>
      </p:grpSp>
      <p:sp>
        <p:nvSpPr>
          <p:cNvPr id="23" name="Title 1">
            <a:extLst>
              <a:ext uri="{FF2B5EF4-FFF2-40B4-BE49-F238E27FC236}">
                <a16:creationId xmlns:a16="http://schemas.microsoft.com/office/drawing/2014/main" id="{AE9804CA-5A6D-56D4-94CE-2A6951BA92E8}"/>
              </a:ext>
            </a:extLst>
          </p:cNvPr>
          <p:cNvSpPr txBox="1">
            <a:spLocks/>
          </p:cNvSpPr>
          <p:nvPr userDrawn="1"/>
        </p:nvSpPr>
        <p:spPr>
          <a:xfrm>
            <a:off x="207960" y="4705278"/>
            <a:ext cx="3283791" cy="858531"/>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b="1" kern="1200">
                <a:solidFill>
                  <a:schemeClr val="accent5"/>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Open Sans"/>
                <a:ea typeface="Open Sans"/>
                <a:cs typeface="Open Sans"/>
              </a:rPr>
              <a:t>Readiness</a:t>
            </a:r>
            <a:endParaRPr kumimoji="0" lang="en-US" sz="1800" b="1" i="0" u="none" strike="noStrike" kern="1200" cap="none" spc="0" normalizeH="0" baseline="0" noProof="0">
              <a:ln>
                <a:noFill/>
              </a:ln>
              <a:solidFill>
                <a:prstClr val="black"/>
              </a:solidFill>
              <a:effectLst/>
              <a:uLnTx/>
              <a:uFillTx/>
              <a:latin typeface="Open Sans"/>
              <a:ea typeface="Open Sans"/>
              <a:cs typeface="Open Sans"/>
            </a:endParaRPr>
          </a:p>
        </p:txBody>
      </p:sp>
      <p:sp>
        <p:nvSpPr>
          <p:cNvPr id="24" name="Title 1">
            <a:extLst>
              <a:ext uri="{FF2B5EF4-FFF2-40B4-BE49-F238E27FC236}">
                <a16:creationId xmlns:a16="http://schemas.microsoft.com/office/drawing/2014/main" id="{B44C7F8F-01DB-73D8-7B75-A13A9C3CAA28}"/>
              </a:ext>
            </a:extLst>
          </p:cNvPr>
          <p:cNvSpPr txBox="1">
            <a:spLocks/>
          </p:cNvSpPr>
          <p:nvPr userDrawn="1"/>
        </p:nvSpPr>
        <p:spPr>
          <a:xfrm>
            <a:off x="2372679" y="1924882"/>
            <a:ext cx="3283791" cy="127640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accent5"/>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Open Sans"/>
                <a:ea typeface="Open Sans"/>
                <a:cs typeface="Open Sans"/>
              </a:rPr>
              <a:t>Recognition and Prevention</a:t>
            </a:r>
            <a:endParaRPr kumimoji="0" lang="en-US" sz="1800" b="1" i="0" u="none" strike="noStrike" kern="1200" cap="none" spc="0" normalizeH="0" baseline="0" noProof="0">
              <a:ln>
                <a:noFill/>
              </a:ln>
              <a:solidFill>
                <a:prstClr val="black"/>
              </a:solidFill>
              <a:effectLst/>
              <a:uLnTx/>
              <a:uFillTx/>
              <a:latin typeface="Open Sans"/>
              <a:ea typeface="Open Sans"/>
              <a:cs typeface="Open Sans"/>
            </a:endParaRPr>
          </a:p>
        </p:txBody>
      </p:sp>
      <p:sp>
        <p:nvSpPr>
          <p:cNvPr id="25" name="Title 1">
            <a:extLst>
              <a:ext uri="{FF2B5EF4-FFF2-40B4-BE49-F238E27FC236}">
                <a16:creationId xmlns:a16="http://schemas.microsoft.com/office/drawing/2014/main" id="{830736FF-3DD0-1EA7-3D99-D90B77B541E9}"/>
              </a:ext>
            </a:extLst>
          </p:cNvPr>
          <p:cNvSpPr txBox="1">
            <a:spLocks/>
          </p:cNvSpPr>
          <p:nvPr userDrawn="1"/>
        </p:nvSpPr>
        <p:spPr>
          <a:xfrm>
            <a:off x="4434904" y="4705278"/>
            <a:ext cx="3283791" cy="858531"/>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b="1" kern="1200">
                <a:solidFill>
                  <a:schemeClr val="accent5"/>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Open Sans"/>
                <a:ea typeface="Open Sans"/>
                <a:cs typeface="Open Sans"/>
              </a:rPr>
              <a:t>Response</a:t>
            </a:r>
            <a:endParaRPr kumimoji="0" lang="en-US" sz="1800" b="1" i="0" u="none" strike="noStrike" kern="1200" cap="none" spc="0" normalizeH="0" baseline="0" noProof="0">
              <a:ln>
                <a:noFill/>
              </a:ln>
              <a:solidFill>
                <a:prstClr val="black"/>
              </a:solidFill>
              <a:effectLst/>
              <a:uLnTx/>
              <a:uFillTx/>
              <a:latin typeface="Open Sans"/>
              <a:ea typeface="Open Sans"/>
              <a:cs typeface="Open Sans"/>
            </a:endParaRPr>
          </a:p>
        </p:txBody>
      </p:sp>
      <p:sp>
        <p:nvSpPr>
          <p:cNvPr id="26" name="Title 1">
            <a:extLst>
              <a:ext uri="{FF2B5EF4-FFF2-40B4-BE49-F238E27FC236}">
                <a16:creationId xmlns:a16="http://schemas.microsoft.com/office/drawing/2014/main" id="{CBA42BD6-CCB8-C259-2739-883AE713EAE7}"/>
              </a:ext>
            </a:extLst>
          </p:cNvPr>
          <p:cNvSpPr txBox="1">
            <a:spLocks/>
          </p:cNvSpPr>
          <p:nvPr userDrawn="1"/>
        </p:nvSpPr>
        <p:spPr>
          <a:xfrm>
            <a:off x="6163856" y="1843951"/>
            <a:ext cx="3830130" cy="114120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accent5"/>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Open Sans"/>
                <a:ea typeface="Open Sans"/>
                <a:cs typeface="Open Sans"/>
              </a:rPr>
              <a:t>Reporting and Systems</a:t>
            </a:r>
            <a:endParaRPr kumimoji="0" lang="en-US" sz="1800" b="1" i="0" u="none" strike="noStrike" kern="1200" cap="none" spc="0" normalizeH="0" baseline="0" noProof="0">
              <a:ln>
                <a:noFill/>
              </a:ln>
              <a:solidFill>
                <a:prstClr val="black"/>
              </a:solidFill>
              <a:effectLst/>
              <a:uLnTx/>
              <a:uFillTx/>
              <a:latin typeface="Open Sans"/>
              <a:ea typeface="Open Sans"/>
              <a:cs typeface="Open Sans"/>
            </a:endParaRP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Open Sans"/>
                <a:ea typeface="Open Sans"/>
                <a:cs typeface="Open Sans"/>
              </a:rPr>
              <a:t>Learning</a:t>
            </a:r>
            <a:endParaRPr kumimoji="0" lang="en-US" sz="1800" b="1" i="0" u="none" strike="noStrike" kern="1200" cap="none" spc="0" normalizeH="0" baseline="0" noProof="0">
              <a:ln>
                <a:noFill/>
              </a:ln>
              <a:solidFill>
                <a:prstClr val="black"/>
              </a:solidFill>
              <a:effectLst/>
              <a:uLnTx/>
              <a:uFillTx/>
              <a:latin typeface="Open Sans"/>
              <a:ea typeface="Open Sans"/>
              <a:cs typeface="Open Sans"/>
            </a:endParaRPr>
          </a:p>
        </p:txBody>
      </p:sp>
      <p:sp>
        <p:nvSpPr>
          <p:cNvPr id="27" name="Title 1">
            <a:extLst>
              <a:ext uri="{FF2B5EF4-FFF2-40B4-BE49-F238E27FC236}">
                <a16:creationId xmlns:a16="http://schemas.microsoft.com/office/drawing/2014/main" id="{ABEA0081-DB87-797D-9680-F75B0A003D30}"/>
              </a:ext>
            </a:extLst>
          </p:cNvPr>
          <p:cNvSpPr txBox="1">
            <a:spLocks/>
          </p:cNvSpPr>
          <p:nvPr userDrawn="1"/>
        </p:nvSpPr>
        <p:spPr>
          <a:xfrm>
            <a:off x="838200" y="365125"/>
            <a:ext cx="10515600" cy="1325563"/>
          </a:xfrm>
          <a:prstGeom prst="rect">
            <a:avLst/>
          </a:prstGeom>
        </p:spPr>
        <p:txBody>
          <a:bodyPr lIns="91440" tIns="45720" rIns="91440" bIns="45720" anchor="ctr"/>
          <a:lstStyle>
            <a:lvl1pPr algn="l" defTabSz="914400" rtl="0" eaLnBrk="1" latinLnBrk="0" hangingPunct="1">
              <a:lnSpc>
                <a:spcPct val="90000"/>
              </a:lnSpc>
              <a:spcBef>
                <a:spcPct val="0"/>
              </a:spcBef>
              <a:buNone/>
              <a:defRPr sz="4400" b="1" kern="1200">
                <a:solidFill>
                  <a:schemeClr val="accent5"/>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3200" b="1" i="0" u="none" strike="noStrike" kern="1200" cap="none" spc="0" normalizeH="0" baseline="0" noProof="0">
              <a:ln>
                <a:noFill/>
              </a:ln>
              <a:solidFill>
                <a:srgbClr val="C5299B"/>
              </a:solidFill>
              <a:effectLst/>
              <a:uLnTx/>
              <a:uFillTx/>
              <a:latin typeface="Open Sans"/>
              <a:ea typeface="+mj-ea"/>
              <a:cs typeface="+mj-cs"/>
            </a:endParaRPr>
          </a:p>
        </p:txBody>
      </p:sp>
      <p:sp>
        <p:nvSpPr>
          <p:cNvPr id="28" name="Title 1">
            <a:extLst>
              <a:ext uri="{FF2B5EF4-FFF2-40B4-BE49-F238E27FC236}">
                <a16:creationId xmlns:a16="http://schemas.microsoft.com/office/drawing/2014/main" id="{54B0BCD9-F831-D087-0C24-98E99B6798A3}"/>
              </a:ext>
            </a:extLst>
          </p:cNvPr>
          <p:cNvSpPr>
            <a:spLocks noGrp="1"/>
          </p:cNvSpPr>
          <p:nvPr>
            <p:ph type="title"/>
          </p:nvPr>
        </p:nvSpPr>
        <p:spPr>
          <a:xfrm>
            <a:off x="990600" y="517525"/>
            <a:ext cx="10515600" cy="1325563"/>
          </a:xfrm>
        </p:spPr>
        <p:txBody>
          <a:bodyPr/>
          <a:lstStyle>
            <a:lvl1pPr>
              <a:defRPr>
                <a:solidFill>
                  <a:schemeClr val="tx1"/>
                </a:solidFill>
              </a:defRPr>
            </a:lvl1pPr>
          </a:lstStyle>
          <a:p>
            <a:r>
              <a:rPr lang="en-US"/>
              <a:t>Click to edit Master title style</a:t>
            </a:r>
          </a:p>
        </p:txBody>
      </p:sp>
    </p:spTree>
    <p:extLst>
      <p:ext uri="{BB962C8B-B14F-4D97-AF65-F5344CB8AC3E}">
        <p14:creationId xmlns:p14="http://schemas.microsoft.com/office/powerpoint/2010/main" val="7755476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par>
                          <p:cTn id="13" fill="hold">
                            <p:stCondLst>
                              <p:cond delay="500"/>
                            </p:stCondLst>
                            <p:childTnLst>
                              <p:par>
                                <p:cTn id="14" presetID="53" presetClass="entr" presetSubtype="16"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p:cTn id="16" dur="500" fill="hold"/>
                                        <p:tgtEl>
                                          <p:spTgt spid="11"/>
                                        </p:tgtEl>
                                        <p:attrNameLst>
                                          <p:attrName>ppt_w</p:attrName>
                                        </p:attrNameLst>
                                      </p:cBhvr>
                                      <p:tavLst>
                                        <p:tav tm="0">
                                          <p:val>
                                            <p:fltVal val="0"/>
                                          </p:val>
                                        </p:tav>
                                        <p:tav tm="100000">
                                          <p:val>
                                            <p:strVal val="#ppt_w"/>
                                          </p:val>
                                        </p:tav>
                                      </p:tavLst>
                                    </p:anim>
                                    <p:anim calcmode="lin" valueType="num">
                                      <p:cBhvr>
                                        <p:cTn id="17" dur="500" fill="hold"/>
                                        <p:tgtEl>
                                          <p:spTgt spid="11"/>
                                        </p:tgtEl>
                                        <p:attrNameLst>
                                          <p:attrName>ppt_h</p:attrName>
                                        </p:attrNameLst>
                                      </p:cBhvr>
                                      <p:tavLst>
                                        <p:tav tm="0">
                                          <p:val>
                                            <p:fltVal val="0"/>
                                          </p:val>
                                        </p:tav>
                                        <p:tav tm="100000">
                                          <p:val>
                                            <p:strVal val="#ppt_h"/>
                                          </p:val>
                                        </p:tav>
                                      </p:tavLst>
                                    </p:anim>
                                    <p:animEffect transition="in" filter="fade">
                                      <p:cBhvr>
                                        <p:cTn id="18" dur="500"/>
                                        <p:tgtEl>
                                          <p:spTgt spid="1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500"/>
                                        <p:tgtEl>
                                          <p:spTgt spid="24"/>
                                        </p:tgtEl>
                                      </p:cBhvr>
                                    </p:animEffect>
                                  </p:childTnLst>
                                </p:cTn>
                              </p:par>
                            </p:childTnLst>
                          </p:cTn>
                        </p:par>
                        <p:par>
                          <p:cTn id="22" fill="hold">
                            <p:stCondLst>
                              <p:cond delay="1000"/>
                            </p:stCondLst>
                            <p:childTnLst>
                              <p:par>
                                <p:cTn id="23" presetID="53" presetClass="entr" presetSubtype="16" fill="hold" nodeType="after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p:cTn id="25" dur="500" fill="hold"/>
                                        <p:tgtEl>
                                          <p:spTgt spid="14"/>
                                        </p:tgtEl>
                                        <p:attrNameLst>
                                          <p:attrName>ppt_w</p:attrName>
                                        </p:attrNameLst>
                                      </p:cBhvr>
                                      <p:tavLst>
                                        <p:tav tm="0">
                                          <p:val>
                                            <p:fltVal val="0"/>
                                          </p:val>
                                        </p:tav>
                                        <p:tav tm="100000">
                                          <p:val>
                                            <p:strVal val="#ppt_w"/>
                                          </p:val>
                                        </p:tav>
                                      </p:tavLst>
                                    </p:anim>
                                    <p:anim calcmode="lin" valueType="num">
                                      <p:cBhvr>
                                        <p:cTn id="26" dur="500" fill="hold"/>
                                        <p:tgtEl>
                                          <p:spTgt spid="14"/>
                                        </p:tgtEl>
                                        <p:attrNameLst>
                                          <p:attrName>ppt_h</p:attrName>
                                        </p:attrNameLst>
                                      </p:cBhvr>
                                      <p:tavLst>
                                        <p:tav tm="0">
                                          <p:val>
                                            <p:fltVal val="0"/>
                                          </p:val>
                                        </p:tav>
                                        <p:tav tm="100000">
                                          <p:val>
                                            <p:strVal val="#ppt_h"/>
                                          </p:val>
                                        </p:tav>
                                      </p:tavLst>
                                    </p:anim>
                                    <p:animEffect transition="in" filter="fade">
                                      <p:cBhvr>
                                        <p:cTn id="27" dur="500"/>
                                        <p:tgtEl>
                                          <p:spTgt spid="14"/>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fade">
                                      <p:cBhvr>
                                        <p:cTn id="30" dur="500"/>
                                        <p:tgtEl>
                                          <p:spTgt spid="25"/>
                                        </p:tgtEl>
                                      </p:cBhvr>
                                    </p:animEffect>
                                  </p:childTnLst>
                                </p:cTn>
                              </p:par>
                            </p:childTnLst>
                          </p:cTn>
                        </p:par>
                        <p:par>
                          <p:cTn id="31" fill="hold">
                            <p:stCondLst>
                              <p:cond delay="1500"/>
                            </p:stCondLst>
                            <p:childTnLst>
                              <p:par>
                                <p:cTn id="32" presetID="53" presetClass="entr" presetSubtype="16" fill="hold" nodeType="afterEffect">
                                  <p:stCondLst>
                                    <p:cond delay="0"/>
                                  </p:stCondLst>
                                  <p:childTnLst>
                                    <p:set>
                                      <p:cBhvr>
                                        <p:cTn id="33" dur="1" fill="hold">
                                          <p:stCondLst>
                                            <p:cond delay="0"/>
                                          </p:stCondLst>
                                        </p:cTn>
                                        <p:tgtEl>
                                          <p:spTgt spid="17"/>
                                        </p:tgtEl>
                                        <p:attrNameLst>
                                          <p:attrName>style.visibility</p:attrName>
                                        </p:attrNameLst>
                                      </p:cBhvr>
                                      <p:to>
                                        <p:strVal val="visible"/>
                                      </p:to>
                                    </p:set>
                                    <p:anim calcmode="lin" valueType="num">
                                      <p:cBhvr>
                                        <p:cTn id="34" dur="500" fill="hold"/>
                                        <p:tgtEl>
                                          <p:spTgt spid="17"/>
                                        </p:tgtEl>
                                        <p:attrNameLst>
                                          <p:attrName>ppt_w</p:attrName>
                                        </p:attrNameLst>
                                      </p:cBhvr>
                                      <p:tavLst>
                                        <p:tav tm="0">
                                          <p:val>
                                            <p:fltVal val="0"/>
                                          </p:val>
                                        </p:tav>
                                        <p:tav tm="100000">
                                          <p:val>
                                            <p:strVal val="#ppt_w"/>
                                          </p:val>
                                        </p:tav>
                                      </p:tavLst>
                                    </p:anim>
                                    <p:anim calcmode="lin" valueType="num">
                                      <p:cBhvr>
                                        <p:cTn id="35" dur="500" fill="hold"/>
                                        <p:tgtEl>
                                          <p:spTgt spid="17"/>
                                        </p:tgtEl>
                                        <p:attrNameLst>
                                          <p:attrName>ppt_h</p:attrName>
                                        </p:attrNameLst>
                                      </p:cBhvr>
                                      <p:tavLst>
                                        <p:tav tm="0">
                                          <p:val>
                                            <p:fltVal val="0"/>
                                          </p:val>
                                        </p:tav>
                                        <p:tav tm="100000">
                                          <p:val>
                                            <p:strVal val="#ppt_h"/>
                                          </p:val>
                                        </p:tav>
                                      </p:tavLst>
                                    </p:anim>
                                    <p:animEffect transition="in" filter="fade">
                                      <p:cBhvr>
                                        <p:cTn id="36" dur="500"/>
                                        <p:tgtEl>
                                          <p:spTgt spid="17"/>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fade">
                                      <p:cBhvr>
                                        <p:cTn id="39" dur="500"/>
                                        <p:tgtEl>
                                          <p:spTgt spid="26"/>
                                        </p:tgtEl>
                                      </p:cBhvr>
                                    </p:animEffect>
                                  </p:childTnLst>
                                </p:cTn>
                              </p:par>
                            </p:childTnLst>
                          </p:cTn>
                        </p:par>
                        <p:par>
                          <p:cTn id="40" fill="hold">
                            <p:stCondLst>
                              <p:cond delay="2000"/>
                            </p:stCondLst>
                            <p:childTnLst>
                              <p:par>
                                <p:cTn id="41" presetID="53" presetClass="entr" presetSubtype="16" fill="hold" nodeType="afterEffect">
                                  <p:stCondLst>
                                    <p:cond delay="0"/>
                                  </p:stCondLst>
                                  <p:childTnLst>
                                    <p:set>
                                      <p:cBhvr>
                                        <p:cTn id="42" dur="1" fill="hold">
                                          <p:stCondLst>
                                            <p:cond delay="0"/>
                                          </p:stCondLst>
                                        </p:cTn>
                                        <p:tgtEl>
                                          <p:spTgt spid="20"/>
                                        </p:tgtEl>
                                        <p:attrNameLst>
                                          <p:attrName>style.visibility</p:attrName>
                                        </p:attrNameLst>
                                      </p:cBhvr>
                                      <p:to>
                                        <p:strVal val="visible"/>
                                      </p:to>
                                    </p:set>
                                    <p:anim calcmode="lin" valueType="num">
                                      <p:cBhvr>
                                        <p:cTn id="43" dur="500" fill="hold"/>
                                        <p:tgtEl>
                                          <p:spTgt spid="20"/>
                                        </p:tgtEl>
                                        <p:attrNameLst>
                                          <p:attrName>ppt_w</p:attrName>
                                        </p:attrNameLst>
                                      </p:cBhvr>
                                      <p:tavLst>
                                        <p:tav tm="0">
                                          <p:val>
                                            <p:fltVal val="0"/>
                                          </p:val>
                                        </p:tav>
                                        <p:tav tm="100000">
                                          <p:val>
                                            <p:strVal val="#ppt_w"/>
                                          </p:val>
                                        </p:tav>
                                      </p:tavLst>
                                    </p:anim>
                                    <p:anim calcmode="lin" valueType="num">
                                      <p:cBhvr>
                                        <p:cTn id="44" dur="500" fill="hold"/>
                                        <p:tgtEl>
                                          <p:spTgt spid="20"/>
                                        </p:tgtEl>
                                        <p:attrNameLst>
                                          <p:attrName>ppt_h</p:attrName>
                                        </p:attrNameLst>
                                      </p:cBhvr>
                                      <p:tavLst>
                                        <p:tav tm="0">
                                          <p:val>
                                            <p:fltVal val="0"/>
                                          </p:val>
                                        </p:tav>
                                        <p:tav tm="100000">
                                          <p:val>
                                            <p:strVal val="#ppt_h"/>
                                          </p:val>
                                        </p:tav>
                                      </p:tavLst>
                                    </p:anim>
                                    <p:animEffect transition="in" filter="fade">
                                      <p:cBhvr>
                                        <p:cTn id="45" dur="500"/>
                                        <p:tgtEl>
                                          <p:spTgt spid="20"/>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3"/>
                                        </p:tgtEl>
                                        <p:attrNameLst>
                                          <p:attrName>style.visibility</p:attrName>
                                        </p:attrNameLst>
                                      </p:cBhvr>
                                      <p:to>
                                        <p:strVal val="visible"/>
                                      </p:to>
                                    </p:set>
                                    <p:animEffect transition="in" filter="fade">
                                      <p:cBhvr>
                                        <p:cTn id="48" dur="500"/>
                                        <p:tgtEl>
                                          <p:spTgt spid="3"/>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2" fill="hold" nodeType="clickEffect">
                                  <p:stCondLst>
                                    <p:cond delay="0"/>
                                  </p:stCondLst>
                                  <p:childTnLst>
                                    <p:set>
                                      <p:cBhvr>
                                        <p:cTn id="52" dur="1" fill="hold">
                                          <p:stCondLst>
                                            <p:cond delay="0"/>
                                          </p:stCondLst>
                                        </p:cTn>
                                        <p:tgtEl>
                                          <p:spTgt spid="4"/>
                                        </p:tgtEl>
                                        <p:attrNameLst>
                                          <p:attrName>style.visibility</p:attrName>
                                        </p:attrNameLst>
                                      </p:cBhvr>
                                      <p:to>
                                        <p:strVal val="visible"/>
                                      </p:to>
                                    </p:set>
                                    <p:animEffect transition="in" filter="wipe(right)">
                                      <p:cBhvr>
                                        <p:cTn id="53"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3" grpId="0"/>
      <p:bldP spid="24" grpId="0"/>
      <p:bldP spid="25" grpId="0"/>
      <p:bldP spid="26" grpId="0"/>
    </p:bld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1_Blank">
    <p:spTree>
      <p:nvGrpSpPr>
        <p:cNvPr id="1" name=""/>
        <p:cNvGrpSpPr/>
        <p:nvPr/>
      </p:nvGrpSpPr>
      <p:grpSpPr>
        <a:xfrm>
          <a:off x="0" y="0"/>
          <a:ext cx="0" cy="0"/>
          <a:chOff x="0" y="0"/>
          <a:chExt cx="0" cy="0"/>
        </a:xfrm>
      </p:grpSpPr>
      <p:sp>
        <p:nvSpPr>
          <p:cNvPr id="3" name="!!One">
            <a:extLst>
              <a:ext uri="{FF2B5EF4-FFF2-40B4-BE49-F238E27FC236}">
                <a16:creationId xmlns:a16="http://schemas.microsoft.com/office/drawing/2014/main" id="{E35B8AFA-CDFC-CA60-1393-4DCA0CC216BB}"/>
              </a:ext>
            </a:extLst>
          </p:cNvPr>
          <p:cNvSpPr/>
          <p:nvPr userDrawn="1"/>
        </p:nvSpPr>
        <p:spPr>
          <a:xfrm rot="4583219" flipH="1">
            <a:off x="7673852" y="2521778"/>
            <a:ext cx="2239465" cy="9858275"/>
          </a:xfrm>
          <a:prstGeom prst="rect">
            <a:avLst/>
          </a:prstGeom>
          <a:solidFill>
            <a:srgbClr val="CE0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hree">
            <a:extLst>
              <a:ext uri="{FF2B5EF4-FFF2-40B4-BE49-F238E27FC236}">
                <a16:creationId xmlns:a16="http://schemas.microsoft.com/office/drawing/2014/main" id="{74557994-C13B-E083-65EE-F137AF5C368F}"/>
              </a:ext>
            </a:extLst>
          </p:cNvPr>
          <p:cNvSpPr/>
          <p:nvPr userDrawn="1"/>
        </p:nvSpPr>
        <p:spPr>
          <a:xfrm rot="9256399" flipH="1">
            <a:off x="-1255822" y="1872547"/>
            <a:ext cx="2536781" cy="665991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wo">
            <a:extLst>
              <a:ext uri="{FF2B5EF4-FFF2-40B4-BE49-F238E27FC236}">
                <a16:creationId xmlns:a16="http://schemas.microsoft.com/office/drawing/2014/main" id="{860A0487-9A24-8F92-776F-C4FE5D155AAF}"/>
              </a:ext>
            </a:extLst>
          </p:cNvPr>
          <p:cNvSpPr/>
          <p:nvPr userDrawn="1"/>
        </p:nvSpPr>
        <p:spPr>
          <a:xfrm rot="16979946">
            <a:off x="1117404" y="3527360"/>
            <a:ext cx="2966578" cy="80520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Purple gears on a black background&#10;&#10;Description automatically generated">
            <a:extLst>
              <a:ext uri="{FF2B5EF4-FFF2-40B4-BE49-F238E27FC236}">
                <a16:creationId xmlns:a16="http://schemas.microsoft.com/office/drawing/2014/main" id="{F4C3F5D5-FF44-AC15-21AB-DEB977FEA2AE}"/>
              </a:ext>
            </a:extLst>
          </p:cNvPr>
          <p:cNvPicPr>
            <a:picLocks noChangeAspect="1"/>
          </p:cNvPicPr>
          <p:nvPr userDrawn="1"/>
        </p:nvPicPr>
        <p:blipFill>
          <a:blip r:embed="rId2"/>
          <a:stretch>
            <a:fillRect/>
          </a:stretch>
        </p:blipFill>
        <p:spPr>
          <a:xfrm>
            <a:off x="2062620" y="1105944"/>
            <a:ext cx="7409144" cy="5564687"/>
          </a:xfrm>
          <a:prstGeom prst="rect">
            <a:avLst/>
          </a:prstGeom>
        </p:spPr>
      </p:pic>
      <p:sp>
        <p:nvSpPr>
          <p:cNvPr id="7" name="Title 1">
            <a:extLst>
              <a:ext uri="{FF2B5EF4-FFF2-40B4-BE49-F238E27FC236}">
                <a16:creationId xmlns:a16="http://schemas.microsoft.com/office/drawing/2014/main" id="{831CB16F-783D-EFCC-56A3-9E5490D2D61D}"/>
              </a:ext>
            </a:extLst>
          </p:cNvPr>
          <p:cNvSpPr>
            <a:spLocks noGrp="1"/>
          </p:cNvSpPr>
          <p:nvPr>
            <p:ph type="title"/>
          </p:nvPr>
        </p:nvSpPr>
        <p:spPr>
          <a:xfrm>
            <a:off x="838200" y="365125"/>
            <a:ext cx="10515600" cy="1325563"/>
          </a:xfrm>
        </p:spPr>
        <p:txBody>
          <a:bodyPr/>
          <a:lstStyle>
            <a:lvl1pPr>
              <a:defRPr>
                <a:solidFill>
                  <a:schemeClr val="tx1"/>
                </a:solidFill>
              </a:defRPr>
            </a:lvl1pPr>
          </a:lstStyle>
          <a:p>
            <a:r>
              <a:rPr lang="en-US"/>
              <a:t>Click to edit Master title style</a:t>
            </a:r>
          </a:p>
        </p:txBody>
      </p:sp>
    </p:spTree>
    <p:extLst>
      <p:ext uri="{BB962C8B-B14F-4D97-AF65-F5344CB8AC3E}">
        <p14:creationId xmlns:p14="http://schemas.microsoft.com/office/powerpoint/2010/main" val="27130578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5_Blank">
    <p:spTree>
      <p:nvGrpSpPr>
        <p:cNvPr id="1" name=""/>
        <p:cNvGrpSpPr/>
        <p:nvPr/>
      </p:nvGrpSpPr>
      <p:grpSpPr>
        <a:xfrm>
          <a:off x="0" y="0"/>
          <a:ext cx="0" cy="0"/>
          <a:chOff x="0" y="0"/>
          <a:chExt cx="0" cy="0"/>
        </a:xfrm>
      </p:grpSpPr>
      <p:sp>
        <p:nvSpPr>
          <p:cNvPr id="2" name="!!Two">
            <a:extLst>
              <a:ext uri="{FF2B5EF4-FFF2-40B4-BE49-F238E27FC236}">
                <a16:creationId xmlns:a16="http://schemas.microsoft.com/office/drawing/2014/main" id="{529B8866-E148-7698-99F7-E2CD7EB8B0B1}"/>
              </a:ext>
            </a:extLst>
          </p:cNvPr>
          <p:cNvSpPr/>
          <p:nvPr userDrawn="1"/>
        </p:nvSpPr>
        <p:spPr>
          <a:xfrm rot="16527242">
            <a:off x="3953034" y="1090786"/>
            <a:ext cx="1343562" cy="12307391"/>
          </a:xfrm>
          <a:prstGeom prst="rect">
            <a:avLst/>
          </a:prstGeom>
          <a:solidFill>
            <a:srgbClr val="CE0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ne">
            <a:extLst>
              <a:ext uri="{FF2B5EF4-FFF2-40B4-BE49-F238E27FC236}">
                <a16:creationId xmlns:a16="http://schemas.microsoft.com/office/drawing/2014/main" id="{9023668F-3433-546D-FBA8-A038E02B0C79}"/>
              </a:ext>
            </a:extLst>
          </p:cNvPr>
          <p:cNvSpPr/>
          <p:nvPr userDrawn="1"/>
        </p:nvSpPr>
        <p:spPr>
          <a:xfrm rot="2086805" flipH="1">
            <a:off x="10946127" y="2508643"/>
            <a:ext cx="1845954" cy="8024841"/>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 name="!!Three">
            <a:extLst>
              <a:ext uri="{FF2B5EF4-FFF2-40B4-BE49-F238E27FC236}">
                <a16:creationId xmlns:a16="http://schemas.microsoft.com/office/drawing/2014/main" id="{F8BDF087-310E-E24E-420E-0758E487664F}"/>
              </a:ext>
            </a:extLst>
          </p:cNvPr>
          <p:cNvSpPr/>
          <p:nvPr userDrawn="1"/>
        </p:nvSpPr>
        <p:spPr>
          <a:xfrm rot="8448678" flipH="1">
            <a:off x="-1744530" y="1998137"/>
            <a:ext cx="3001935" cy="9719727"/>
          </a:xfrm>
          <a:prstGeom prst="rect">
            <a:avLst/>
          </a:prstGeom>
          <a:solidFill>
            <a:srgbClr val="0024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group of devices with a group of people on them&#10;&#10;Description automatically generated">
            <a:extLst>
              <a:ext uri="{FF2B5EF4-FFF2-40B4-BE49-F238E27FC236}">
                <a16:creationId xmlns:a16="http://schemas.microsoft.com/office/drawing/2014/main" id="{A01DDEC9-4A3A-4A1F-7620-F06F2CD7593A}"/>
              </a:ext>
            </a:extLst>
          </p:cNvPr>
          <p:cNvPicPr>
            <a:picLocks noChangeAspect="1"/>
          </p:cNvPicPr>
          <p:nvPr userDrawn="1"/>
        </p:nvPicPr>
        <p:blipFill>
          <a:blip r:embed="rId2"/>
          <a:stretch>
            <a:fillRect/>
          </a:stretch>
        </p:blipFill>
        <p:spPr>
          <a:xfrm>
            <a:off x="3629892" y="-525486"/>
            <a:ext cx="8562108" cy="8532420"/>
          </a:xfrm>
          <a:prstGeom prst="rect">
            <a:avLst/>
          </a:prstGeom>
        </p:spPr>
      </p:pic>
      <p:sp>
        <p:nvSpPr>
          <p:cNvPr id="7" name="Title 1">
            <a:extLst>
              <a:ext uri="{FF2B5EF4-FFF2-40B4-BE49-F238E27FC236}">
                <a16:creationId xmlns:a16="http://schemas.microsoft.com/office/drawing/2014/main" id="{40DAE978-3AE8-AB46-E114-CC72FF9DE89B}"/>
              </a:ext>
            </a:extLst>
          </p:cNvPr>
          <p:cNvSpPr>
            <a:spLocks noGrp="1"/>
          </p:cNvSpPr>
          <p:nvPr>
            <p:ph type="title"/>
          </p:nvPr>
        </p:nvSpPr>
        <p:spPr>
          <a:xfrm>
            <a:off x="838200" y="365125"/>
            <a:ext cx="10515600" cy="1325563"/>
          </a:xfrm>
        </p:spPr>
        <p:txBody>
          <a:bodyPr/>
          <a:lstStyle>
            <a:lvl1pPr>
              <a:defRPr>
                <a:solidFill>
                  <a:schemeClr val="tx1"/>
                </a:solidFill>
              </a:defRPr>
            </a:lvl1pPr>
          </a:lstStyle>
          <a:p>
            <a:r>
              <a:rPr lang="en-US"/>
              <a:t>Click to edit Master title style</a:t>
            </a:r>
          </a:p>
        </p:txBody>
      </p:sp>
    </p:spTree>
    <p:extLst>
      <p:ext uri="{BB962C8B-B14F-4D97-AF65-F5344CB8AC3E}">
        <p14:creationId xmlns:p14="http://schemas.microsoft.com/office/powerpoint/2010/main" val="2200944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4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86C7EC-DB6D-448F-1C73-73A376A662DF}"/>
              </a:ext>
            </a:extLst>
          </p:cNvPr>
          <p:cNvSpPr>
            <a:spLocks noGrp="1"/>
          </p:cNvSpPr>
          <p:nvPr>
            <p:ph type="title"/>
          </p:nvPr>
        </p:nvSpPr>
        <p:spPr>
          <a:xfrm>
            <a:off x="831850" y="1709738"/>
            <a:ext cx="10515600" cy="2852737"/>
          </a:xfrm>
        </p:spPr>
        <p:txBody>
          <a:bodyPr anchor="b"/>
          <a:lstStyle>
            <a:lvl1pPr>
              <a:defRPr sz="6000">
                <a:solidFill>
                  <a:schemeClr val="tx1"/>
                </a:solidFill>
              </a:defRPr>
            </a:lvl1pPr>
          </a:lstStyle>
          <a:p>
            <a:r>
              <a:rPr lang="en-US"/>
              <a:t>Click to edit Master title style</a:t>
            </a:r>
          </a:p>
        </p:txBody>
      </p:sp>
      <p:sp>
        <p:nvSpPr>
          <p:cNvPr id="3" name="Text Placeholder 2">
            <a:extLst>
              <a:ext uri="{FF2B5EF4-FFF2-40B4-BE49-F238E27FC236}">
                <a16:creationId xmlns:a16="http://schemas.microsoft.com/office/drawing/2014/main" id="{5D41373F-75AC-3E10-6E43-34DE6EB3362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Two">
            <a:extLst>
              <a:ext uri="{FF2B5EF4-FFF2-40B4-BE49-F238E27FC236}">
                <a16:creationId xmlns:a16="http://schemas.microsoft.com/office/drawing/2014/main" id="{E233A2C0-26E5-F271-55DF-7B710CB8C991}"/>
              </a:ext>
            </a:extLst>
          </p:cNvPr>
          <p:cNvSpPr/>
          <p:nvPr userDrawn="1"/>
        </p:nvSpPr>
        <p:spPr>
          <a:xfrm rot="17161689">
            <a:off x="1902230" y="3078218"/>
            <a:ext cx="2237684" cy="80520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ne">
            <a:extLst>
              <a:ext uri="{FF2B5EF4-FFF2-40B4-BE49-F238E27FC236}">
                <a16:creationId xmlns:a16="http://schemas.microsoft.com/office/drawing/2014/main" id="{EC24ADF5-3C7D-1AB8-CECC-B3E785FA8A34}"/>
              </a:ext>
            </a:extLst>
          </p:cNvPr>
          <p:cNvSpPr/>
          <p:nvPr userDrawn="1"/>
        </p:nvSpPr>
        <p:spPr>
          <a:xfrm rot="4355878" flipH="1">
            <a:off x="8653339" y="3140542"/>
            <a:ext cx="1893975" cy="802484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hree">
            <a:extLst>
              <a:ext uri="{FF2B5EF4-FFF2-40B4-BE49-F238E27FC236}">
                <a16:creationId xmlns:a16="http://schemas.microsoft.com/office/drawing/2014/main" id="{F81548D9-CCC9-2296-B166-9FAF43CF679C}"/>
              </a:ext>
            </a:extLst>
          </p:cNvPr>
          <p:cNvSpPr/>
          <p:nvPr userDrawn="1"/>
        </p:nvSpPr>
        <p:spPr>
          <a:xfrm rot="9887211" flipH="1">
            <a:off x="-1949113" y="1260213"/>
            <a:ext cx="2536781" cy="665991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497474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Two">
            <a:extLst>
              <a:ext uri="{FF2B5EF4-FFF2-40B4-BE49-F238E27FC236}">
                <a16:creationId xmlns:a16="http://schemas.microsoft.com/office/drawing/2014/main" id="{529B8866-E148-7698-99F7-E2CD7EB8B0B1}"/>
              </a:ext>
            </a:extLst>
          </p:cNvPr>
          <p:cNvSpPr/>
          <p:nvPr userDrawn="1"/>
        </p:nvSpPr>
        <p:spPr>
          <a:xfrm rot="16527242">
            <a:off x="3953034" y="1090786"/>
            <a:ext cx="1343562" cy="12307391"/>
          </a:xfrm>
          <a:prstGeom prst="rect">
            <a:avLst/>
          </a:prstGeom>
          <a:solidFill>
            <a:srgbClr val="CE0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ne">
            <a:extLst>
              <a:ext uri="{FF2B5EF4-FFF2-40B4-BE49-F238E27FC236}">
                <a16:creationId xmlns:a16="http://schemas.microsoft.com/office/drawing/2014/main" id="{9023668F-3433-546D-FBA8-A038E02B0C79}"/>
              </a:ext>
            </a:extLst>
          </p:cNvPr>
          <p:cNvSpPr/>
          <p:nvPr userDrawn="1"/>
        </p:nvSpPr>
        <p:spPr>
          <a:xfrm rot="2086805" flipH="1">
            <a:off x="10946127" y="2508643"/>
            <a:ext cx="1845954" cy="8024841"/>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 name="!!Three">
            <a:extLst>
              <a:ext uri="{FF2B5EF4-FFF2-40B4-BE49-F238E27FC236}">
                <a16:creationId xmlns:a16="http://schemas.microsoft.com/office/drawing/2014/main" id="{F8BDF087-310E-E24E-420E-0758E487664F}"/>
              </a:ext>
            </a:extLst>
          </p:cNvPr>
          <p:cNvSpPr/>
          <p:nvPr userDrawn="1"/>
        </p:nvSpPr>
        <p:spPr>
          <a:xfrm rot="8448678" flipH="1">
            <a:off x="-1744530" y="1998137"/>
            <a:ext cx="3001935" cy="9719727"/>
          </a:xfrm>
          <a:prstGeom prst="rect">
            <a:avLst/>
          </a:prstGeom>
          <a:solidFill>
            <a:srgbClr val="0024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83B227AB-3EE3-881B-649B-731A15A229C4}"/>
              </a:ext>
            </a:extLst>
          </p:cNvPr>
          <p:cNvPicPr>
            <a:picLocks noChangeAspect="1"/>
          </p:cNvPicPr>
          <p:nvPr userDrawn="1"/>
        </p:nvPicPr>
        <p:blipFill>
          <a:blip r:embed="rId2"/>
          <a:stretch>
            <a:fillRect/>
          </a:stretch>
        </p:blipFill>
        <p:spPr>
          <a:xfrm>
            <a:off x="3193551" y="965198"/>
            <a:ext cx="5007826" cy="3282515"/>
          </a:xfrm>
          <a:prstGeom prst="rect">
            <a:avLst/>
          </a:prstGeom>
        </p:spPr>
      </p:pic>
      <p:sp>
        <p:nvSpPr>
          <p:cNvPr id="6" name="TextBox 5">
            <a:extLst>
              <a:ext uri="{FF2B5EF4-FFF2-40B4-BE49-F238E27FC236}">
                <a16:creationId xmlns:a16="http://schemas.microsoft.com/office/drawing/2014/main" id="{5055AFE6-CE05-AF2C-B8D5-9061934DE985}"/>
              </a:ext>
            </a:extLst>
          </p:cNvPr>
          <p:cNvSpPr txBox="1"/>
          <p:nvPr userDrawn="1"/>
        </p:nvSpPr>
        <p:spPr>
          <a:xfrm>
            <a:off x="1319713" y="5540956"/>
            <a:ext cx="9552574"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b="0" i="0">
                <a:solidFill>
                  <a:schemeClr val="tx1"/>
                </a:solidFill>
                <a:effectLst/>
                <a:latin typeface="+mj-lt"/>
              </a:rPr>
              <a:t>This presentation is supported by the Health Resources and Services Administration (HRSA) of the U.S. Department of Health and Human Services (HHS) as part of an award, </a:t>
            </a:r>
            <a:r>
              <a:rPr lang="en-US" sz="1050" b="0" i="0" u="none" strike="noStrike" baseline="0">
                <a:solidFill>
                  <a:schemeClr val="tx1"/>
                </a:solidFill>
                <a:latin typeface="+mj-lt"/>
              </a:rPr>
              <a:t>UC4MC49476</a:t>
            </a:r>
            <a:r>
              <a:rPr lang="en-US" sz="1050" b="0" i="0" u="none" strike="noStrike" baseline="0">
                <a:solidFill>
                  <a:schemeClr val="tx1"/>
                </a:solidFill>
                <a:effectLst/>
                <a:latin typeface="+mj-lt"/>
              </a:rPr>
              <a:t>, </a:t>
            </a:r>
            <a:r>
              <a:rPr lang="en-US" sz="1050" b="0" i="0">
                <a:solidFill>
                  <a:schemeClr val="tx1"/>
                </a:solidFill>
                <a:effectLst/>
                <a:latin typeface="+mj-lt"/>
              </a:rPr>
              <a:t>totaling $3,000,000 with 0% financed with non-governmental sources. The contents are those of the author(s) and do not necessarily represent the official views of, nor an endorsement, by HRSA, HHS, or the U.S. Government. For more information, please visit HRSA.gov.</a:t>
            </a:r>
          </a:p>
        </p:txBody>
      </p:sp>
      <p:sp>
        <p:nvSpPr>
          <p:cNvPr id="7" name="TextBox 6">
            <a:extLst>
              <a:ext uri="{FF2B5EF4-FFF2-40B4-BE49-F238E27FC236}">
                <a16:creationId xmlns:a16="http://schemas.microsoft.com/office/drawing/2014/main" id="{87C1D6AA-A6C8-569C-110F-3C136823E0E1}"/>
              </a:ext>
            </a:extLst>
          </p:cNvPr>
          <p:cNvSpPr txBox="1"/>
          <p:nvPr userDrawn="1"/>
        </p:nvSpPr>
        <p:spPr>
          <a:xfrm>
            <a:off x="4001480" y="4040242"/>
            <a:ext cx="3392680" cy="461665"/>
          </a:xfrm>
          <a:prstGeom prst="rect">
            <a:avLst/>
          </a:prstGeom>
          <a:noFill/>
        </p:spPr>
        <p:txBody>
          <a:bodyPr wrap="square" rtlCol="0">
            <a:spAutoFit/>
          </a:bodyPr>
          <a:lstStyle/>
          <a:p>
            <a:pPr algn="ctr"/>
            <a:r>
              <a:rPr lang="en-US" sz="2400">
                <a:hlinkClick r:id="rId3"/>
              </a:rPr>
              <a:t>www.saferbirth.org</a:t>
            </a:r>
            <a:r>
              <a:rPr lang="en-US" sz="2400"/>
              <a:t> </a:t>
            </a:r>
          </a:p>
        </p:txBody>
      </p:sp>
      <p:pic>
        <p:nvPicPr>
          <p:cNvPr id="8" name="Picture 7">
            <a:extLst>
              <a:ext uri="{FF2B5EF4-FFF2-40B4-BE49-F238E27FC236}">
                <a16:creationId xmlns:a16="http://schemas.microsoft.com/office/drawing/2014/main" id="{8461B82F-0825-3327-3E7E-04330EFF3FBE}"/>
              </a:ext>
            </a:extLst>
          </p:cNvPr>
          <p:cNvPicPr>
            <a:picLocks noChangeAspect="1"/>
          </p:cNvPicPr>
          <p:nvPr userDrawn="1"/>
        </p:nvPicPr>
        <p:blipFill>
          <a:blip r:embed="rId4"/>
          <a:stretch>
            <a:fillRect/>
          </a:stretch>
        </p:blipFill>
        <p:spPr>
          <a:xfrm>
            <a:off x="8014648" y="2993968"/>
            <a:ext cx="3486949" cy="2213725"/>
          </a:xfrm>
          <a:prstGeom prst="rect">
            <a:avLst/>
          </a:prstGeom>
        </p:spPr>
      </p:pic>
      <p:pic>
        <p:nvPicPr>
          <p:cNvPr id="9" name="Picture 8" descr="A group of people standing together&#10;&#10;Description automatically generated">
            <a:extLst>
              <a:ext uri="{FF2B5EF4-FFF2-40B4-BE49-F238E27FC236}">
                <a16:creationId xmlns:a16="http://schemas.microsoft.com/office/drawing/2014/main" id="{DDD0C485-6009-7840-4678-E68DDA9A1FAF}"/>
              </a:ext>
            </a:extLst>
          </p:cNvPr>
          <p:cNvPicPr>
            <a:picLocks noChangeAspect="1"/>
          </p:cNvPicPr>
          <p:nvPr userDrawn="1"/>
        </p:nvPicPr>
        <p:blipFill>
          <a:blip r:embed="rId5"/>
          <a:stretch>
            <a:fillRect/>
          </a:stretch>
        </p:blipFill>
        <p:spPr>
          <a:xfrm>
            <a:off x="626728" y="369378"/>
            <a:ext cx="2391120" cy="2329601"/>
          </a:xfrm>
          <a:prstGeom prst="rect">
            <a:avLst/>
          </a:prstGeom>
        </p:spPr>
      </p:pic>
    </p:spTree>
    <p:extLst>
      <p:ext uri="{BB962C8B-B14F-4D97-AF65-F5344CB8AC3E}">
        <p14:creationId xmlns:p14="http://schemas.microsoft.com/office/powerpoint/2010/main" val="23033220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17_Blank">
    <p:spTree>
      <p:nvGrpSpPr>
        <p:cNvPr id="1" name=""/>
        <p:cNvGrpSpPr/>
        <p:nvPr/>
      </p:nvGrpSpPr>
      <p:grpSpPr>
        <a:xfrm>
          <a:off x="0" y="0"/>
          <a:ext cx="0" cy="0"/>
          <a:chOff x="0" y="0"/>
          <a:chExt cx="0" cy="0"/>
        </a:xfrm>
      </p:grpSpPr>
      <p:sp>
        <p:nvSpPr>
          <p:cNvPr id="2" name="!!Two">
            <a:extLst>
              <a:ext uri="{FF2B5EF4-FFF2-40B4-BE49-F238E27FC236}">
                <a16:creationId xmlns:a16="http://schemas.microsoft.com/office/drawing/2014/main" id="{529B8866-E148-7698-99F7-E2CD7EB8B0B1}"/>
              </a:ext>
            </a:extLst>
          </p:cNvPr>
          <p:cNvSpPr/>
          <p:nvPr userDrawn="1"/>
        </p:nvSpPr>
        <p:spPr>
          <a:xfrm rot="16527242">
            <a:off x="3953034" y="1090786"/>
            <a:ext cx="1343562" cy="12307391"/>
          </a:xfrm>
          <a:prstGeom prst="rect">
            <a:avLst/>
          </a:prstGeom>
          <a:solidFill>
            <a:srgbClr val="CE0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ne">
            <a:extLst>
              <a:ext uri="{FF2B5EF4-FFF2-40B4-BE49-F238E27FC236}">
                <a16:creationId xmlns:a16="http://schemas.microsoft.com/office/drawing/2014/main" id="{9023668F-3433-546D-FBA8-A038E02B0C79}"/>
              </a:ext>
            </a:extLst>
          </p:cNvPr>
          <p:cNvSpPr/>
          <p:nvPr userDrawn="1"/>
        </p:nvSpPr>
        <p:spPr>
          <a:xfrm rot="2086805" flipH="1">
            <a:off x="10946127" y="2508643"/>
            <a:ext cx="1845954" cy="8024841"/>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 name="!!Three">
            <a:extLst>
              <a:ext uri="{FF2B5EF4-FFF2-40B4-BE49-F238E27FC236}">
                <a16:creationId xmlns:a16="http://schemas.microsoft.com/office/drawing/2014/main" id="{F8BDF087-310E-E24E-420E-0758E487664F}"/>
              </a:ext>
            </a:extLst>
          </p:cNvPr>
          <p:cNvSpPr/>
          <p:nvPr userDrawn="1"/>
        </p:nvSpPr>
        <p:spPr>
          <a:xfrm rot="8448678" flipH="1">
            <a:off x="-1744530" y="1998137"/>
            <a:ext cx="3001935" cy="9719727"/>
          </a:xfrm>
          <a:prstGeom prst="rect">
            <a:avLst/>
          </a:prstGeom>
          <a:solidFill>
            <a:srgbClr val="0024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83B227AB-3EE3-881B-649B-731A15A229C4}"/>
              </a:ext>
            </a:extLst>
          </p:cNvPr>
          <p:cNvPicPr>
            <a:picLocks noChangeAspect="1"/>
          </p:cNvPicPr>
          <p:nvPr userDrawn="1"/>
        </p:nvPicPr>
        <p:blipFill>
          <a:blip r:embed="rId2"/>
          <a:stretch>
            <a:fillRect/>
          </a:stretch>
        </p:blipFill>
        <p:spPr>
          <a:xfrm>
            <a:off x="3369780" y="1314966"/>
            <a:ext cx="5007826" cy="3282515"/>
          </a:xfrm>
          <a:prstGeom prst="rect">
            <a:avLst/>
          </a:prstGeom>
        </p:spPr>
      </p:pic>
      <p:sp>
        <p:nvSpPr>
          <p:cNvPr id="6" name="TextBox 5">
            <a:extLst>
              <a:ext uri="{FF2B5EF4-FFF2-40B4-BE49-F238E27FC236}">
                <a16:creationId xmlns:a16="http://schemas.microsoft.com/office/drawing/2014/main" id="{5055AFE6-CE05-AF2C-B8D5-9061934DE985}"/>
              </a:ext>
            </a:extLst>
          </p:cNvPr>
          <p:cNvSpPr txBox="1"/>
          <p:nvPr userDrawn="1"/>
        </p:nvSpPr>
        <p:spPr>
          <a:xfrm>
            <a:off x="1319713" y="5540956"/>
            <a:ext cx="9552574"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b="0" i="0">
                <a:solidFill>
                  <a:schemeClr val="tx1"/>
                </a:solidFill>
                <a:effectLst/>
                <a:latin typeface="+mj-lt"/>
              </a:rPr>
              <a:t>This presentation is supported by the Health Resources and Services Administration (HRSA) of the U.S. Department of Health and Human Services (HHS) as part of an award, </a:t>
            </a:r>
            <a:r>
              <a:rPr lang="en-US" sz="1050" b="0" i="0" u="none" strike="noStrike" baseline="0">
                <a:solidFill>
                  <a:schemeClr val="tx1"/>
                </a:solidFill>
                <a:latin typeface="+mj-lt"/>
              </a:rPr>
              <a:t>UC4MC49476</a:t>
            </a:r>
            <a:r>
              <a:rPr lang="en-US" sz="1050" b="0" i="0" u="none" strike="noStrike" baseline="0">
                <a:solidFill>
                  <a:schemeClr val="tx1"/>
                </a:solidFill>
                <a:effectLst/>
                <a:latin typeface="+mj-lt"/>
              </a:rPr>
              <a:t>, </a:t>
            </a:r>
            <a:r>
              <a:rPr lang="en-US" sz="1050" b="0" i="0">
                <a:solidFill>
                  <a:schemeClr val="tx1"/>
                </a:solidFill>
                <a:effectLst/>
                <a:latin typeface="+mj-lt"/>
              </a:rPr>
              <a:t>totaling $3,000,000 with 0% financed with non-governmental sources. The contents are those of the author(s) and do not necessarily represent the official views of, nor an endorsement, by HRSA, HHS, or the U.S. Government. For more information, please visit HRSA.gov.</a:t>
            </a:r>
          </a:p>
        </p:txBody>
      </p:sp>
      <p:sp>
        <p:nvSpPr>
          <p:cNvPr id="7" name="TextBox 6">
            <a:extLst>
              <a:ext uri="{FF2B5EF4-FFF2-40B4-BE49-F238E27FC236}">
                <a16:creationId xmlns:a16="http://schemas.microsoft.com/office/drawing/2014/main" id="{87C1D6AA-A6C8-569C-110F-3C136823E0E1}"/>
              </a:ext>
            </a:extLst>
          </p:cNvPr>
          <p:cNvSpPr txBox="1"/>
          <p:nvPr userDrawn="1"/>
        </p:nvSpPr>
        <p:spPr>
          <a:xfrm>
            <a:off x="4246999" y="4264342"/>
            <a:ext cx="3392680" cy="461665"/>
          </a:xfrm>
          <a:prstGeom prst="rect">
            <a:avLst/>
          </a:prstGeom>
          <a:noFill/>
        </p:spPr>
        <p:txBody>
          <a:bodyPr wrap="square" rtlCol="0">
            <a:spAutoFit/>
          </a:bodyPr>
          <a:lstStyle/>
          <a:p>
            <a:pPr algn="ctr"/>
            <a:r>
              <a:rPr lang="en-US" sz="2400">
                <a:hlinkClick r:id="rId3"/>
              </a:rPr>
              <a:t>www.saferbirth.org</a:t>
            </a:r>
            <a:r>
              <a:rPr lang="en-US" sz="2400"/>
              <a:t> </a:t>
            </a:r>
          </a:p>
        </p:txBody>
      </p:sp>
    </p:spTree>
    <p:extLst>
      <p:ext uri="{BB962C8B-B14F-4D97-AF65-F5344CB8AC3E}">
        <p14:creationId xmlns:p14="http://schemas.microsoft.com/office/powerpoint/2010/main" val="24984199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4_Blank">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696338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3CBDDD-A061-B2C5-CD41-4BB744EA2D2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F3BCF21-9E32-5FBF-4CFC-54DC06CA7D7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7645AB0-011B-C7DF-ABF2-57E00D8C16D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6966312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A405F-9CB2-675F-B467-50CE906B63A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1C0256E-26AB-DBDB-F072-850DD3CBA89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9D67E3F-4CAB-7764-4BF3-09118C1B261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0288956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F55D8F-9BE3-E6FA-D8E5-44CE3874EC7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8104C69-94BC-1105-885D-263F03041B1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3CBE33B-ABFC-E2DA-5F0E-DDA60CE9212C}"/>
              </a:ext>
            </a:extLst>
          </p:cNvPr>
          <p:cNvSpPr>
            <a:spLocks noGrp="1"/>
          </p:cNvSpPr>
          <p:nvPr>
            <p:ph type="dt" sz="half" idx="10"/>
          </p:nvPr>
        </p:nvSpPr>
        <p:spPr/>
        <p:txBody>
          <a:bodyPr/>
          <a:lstStyle/>
          <a:p>
            <a:fld id="{1B2219CA-68B4-4246-989F-D1CD5EA7A4BF}" type="datetimeFigureOut">
              <a:rPr lang="en-US" smtClean="0"/>
              <a:t>6/26/26</a:t>
            </a:fld>
            <a:endParaRPr lang="en-US"/>
          </a:p>
        </p:txBody>
      </p:sp>
      <p:sp>
        <p:nvSpPr>
          <p:cNvPr id="5" name="Footer Placeholder 4">
            <a:extLst>
              <a:ext uri="{FF2B5EF4-FFF2-40B4-BE49-F238E27FC236}">
                <a16:creationId xmlns:a16="http://schemas.microsoft.com/office/drawing/2014/main" id="{DF3A0532-8A7A-F464-9A3C-CD3142193E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18404A4-8221-BE29-FD0B-88B402FA77CC}"/>
              </a:ext>
            </a:extLst>
          </p:cNvPr>
          <p:cNvSpPr>
            <a:spLocks noGrp="1"/>
          </p:cNvSpPr>
          <p:nvPr>
            <p:ph type="sldNum" sz="quarter" idx="12"/>
          </p:nvPr>
        </p:nvSpPr>
        <p:spPr/>
        <p:txBody>
          <a:bodyPr/>
          <a:lstStyle/>
          <a:p>
            <a:fld id="{65D1DF77-8DAD-4CF5-B61F-FD2EA696C32A}" type="slidenum">
              <a:rPr lang="en-US" smtClean="0"/>
              <a:t>‹#›</a:t>
            </a:fld>
            <a:endParaRPr lang="en-US"/>
          </a:p>
        </p:txBody>
      </p:sp>
    </p:spTree>
    <p:extLst>
      <p:ext uri="{BB962C8B-B14F-4D97-AF65-F5344CB8AC3E}">
        <p14:creationId xmlns:p14="http://schemas.microsoft.com/office/powerpoint/2010/main" val="87218884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AE6DB-B35E-71D5-A791-AF50E9A4688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99EBFB8-6F11-F6C3-2284-12C778801B3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1372C5-EF62-2E35-6902-9C20894CED9A}"/>
              </a:ext>
            </a:extLst>
          </p:cNvPr>
          <p:cNvSpPr>
            <a:spLocks noGrp="1"/>
          </p:cNvSpPr>
          <p:nvPr>
            <p:ph type="dt" sz="half" idx="10"/>
          </p:nvPr>
        </p:nvSpPr>
        <p:spPr/>
        <p:txBody>
          <a:bodyPr/>
          <a:lstStyle/>
          <a:p>
            <a:fld id="{1B2219CA-68B4-4246-989F-D1CD5EA7A4BF}" type="datetimeFigureOut">
              <a:rPr lang="en-US" smtClean="0"/>
              <a:t>6/26/26</a:t>
            </a:fld>
            <a:endParaRPr lang="en-US"/>
          </a:p>
        </p:txBody>
      </p:sp>
      <p:sp>
        <p:nvSpPr>
          <p:cNvPr id="5" name="Footer Placeholder 4">
            <a:extLst>
              <a:ext uri="{FF2B5EF4-FFF2-40B4-BE49-F238E27FC236}">
                <a16:creationId xmlns:a16="http://schemas.microsoft.com/office/drawing/2014/main" id="{078B97B0-4890-4CDC-CAE1-9484DFBC41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99579E4-DDB3-FF23-48AB-FA697A4DF03B}"/>
              </a:ext>
            </a:extLst>
          </p:cNvPr>
          <p:cNvSpPr>
            <a:spLocks noGrp="1"/>
          </p:cNvSpPr>
          <p:nvPr>
            <p:ph type="sldNum" sz="quarter" idx="12"/>
          </p:nvPr>
        </p:nvSpPr>
        <p:spPr/>
        <p:txBody>
          <a:bodyPr/>
          <a:lstStyle/>
          <a:p>
            <a:fld id="{65D1DF77-8DAD-4CF5-B61F-FD2EA696C32A}" type="slidenum">
              <a:rPr lang="en-US" smtClean="0"/>
              <a:t>‹#›</a:t>
            </a:fld>
            <a:endParaRPr lang="en-US"/>
          </a:p>
        </p:txBody>
      </p:sp>
    </p:spTree>
    <p:extLst>
      <p:ext uri="{BB962C8B-B14F-4D97-AF65-F5344CB8AC3E}">
        <p14:creationId xmlns:p14="http://schemas.microsoft.com/office/powerpoint/2010/main" val="41192608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B2A591-A138-CFC3-382A-2691515394A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01A4EC1-FBCA-7BA5-E797-5842D255A68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22DCC0E-602A-B5FB-B557-AAF08FBD5A05}"/>
              </a:ext>
            </a:extLst>
          </p:cNvPr>
          <p:cNvSpPr>
            <a:spLocks noGrp="1"/>
          </p:cNvSpPr>
          <p:nvPr>
            <p:ph type="dt" sz="half" idx="10"/>
          </p:nvPr>
        </p:nvSpPr>
        <p:spPr/>
        <p:txBody>
          <a:bodyPr/>
          <a:lstStyle/>
          <a:p>
            <a:fld id="{1B2219CA-68B4-4246-989F-D1CD5EA7A4BF}" type="datetimeFigureOut">
              <a:rPr lang="en-US" smtClean="0"/>
              <a:t>6/26/26</a:t>
            </a:fld>
            <a:endParaRPr lang="en-US"/>
          </a:p>
        </p:txBody>
      </p:sp>
      <p:sp>
        <p:nvSpPr>
          <p:cNvPr id="5" name="Footer Placeholder 4">
            <a:extLst>
              <a:ext uri="{FF2B5EF4-FFF2-40B4-BE49-F238E27FC236}">
                <a16:creationId xmlns:a16="http://schemas.microsoft.com/office/drawing/2014/main" id="{C4AFD31F-E6F5-1537-742A-AD58181B5B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EA657E-3350-81C5-5937-38DA08381981}"/>
              </a:ext>
            </a:extLst>
          </p:cNvPr>
          <p:cNvSpPr>
            <a:spLocks noGrp="1"/>
          </p:cNvSpPr>
          <p:nvPr>
            <p:ph type="sldNum" sz="quarter" idx="12"/>
          </p:nvPr>
        </p:nvSpPr>
        <p:spPr/>
        <p:txBody>
          <a:bodyPr/>
          <a:lstStyle/>
          <a:p>
            <a:fld id="{65D1DF77-8DAD-4CF5-B61F-FD2EA696C32A}" type="slidenum">
              <a:rPr lang="en-US" smtClean="0"/>
              <a:t>‹#›</a:t>
            </a:fld>
            <a:endParaRPr lang="en-US"/>
          </a:p>
        </p:txBody>
      </p:sp>
    </p:spTree>
    <p:extLst>
      <p:ext uri="{BB962C8B-B14F-4D97-AF65-F5344CB8AC3E}">
        <p14:creationId xmlns:p14="http://schemas.microsoft.com/office/powerpoint/2010/main" val="236423199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CF61DA-8FB1-60A3-F171-089F6C4A2C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72EACBB-F366-4025-3FA7-6FC1F8177A2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4731F6D-CA4F-2C54-5896-4B7BBC60BF6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688FEB9-9E7E-9DA3-4AA9-A8DB3B57CC8F}"/>
              </a:ext>
            </a:extLst>
          </p:cNvPr>
          <p:cNvSpPr>
            <a:spLocks noGrp="1"/>
          </p:cNvSpPr>
          <p:nvPr>
            <p:ph type="dt" sz="half" idx="10"/>
          </p:nvPr>
        </p:nvSpPr>
        <p:spPr/>
        <p:txBody>
          <a:bodyPr/>
          <a:lstStyle/>
          <a:p>
            <a:fld id="{1B2219CA-68B4-4246-989F-D1CD5EA7A4BF}" type="datetimeFigureOut">
              <a:rPr lang="en-US" smtClean="0"/>
              <a:t>6/26/26</a:t>
            </a:fld>
            <a:endParaRPr lang="en-US"/>
          </a:p>
        </p:txBody>
      </p:sp>
      <p:sp>
        <p:nvSpPr>
          <p:cNvPr id="6" name="Footer Placeholder 5">
            <a:extLst>
              <a:ext uri="{FF2B5EF4-FFF2-40B4-BE49-F238E27FC236}">
                <a16:creationId xmlns:a16="http://schemas.microsoft.com/office/drawing/2014/main" id="{3DC247CE-132D-863D-1198-445BC75BFCB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12CA245-D2B5-F45E-8CAE-6B93475AEAB1}"/>
              </a:ext>
            </a:extLst>
          </p:cNvPr>
          <p:cNvSpPr>
            <a:spLocks noGrp="1"/>
          </p:cNvSpPr>
          <p:nvPr>
            <p:ph type="sldNum" sz="quarter" idx="12"/>
          </p:nvPr>
        </p:nvSpPr>
        <p:spPr/>
        <p:txBody>
          <a:bodyPr/>
          <a:lstStyle/>
          <a:p>
            <a:fld id="{65D1DF77-8DAD-4CF5-B61F-FD2EA696C32A}" type="slidenum">
              <a:rPr lang="en-US" smtClean="0"/>
              <a:t>‹#›</a:t>
            </a:fld>
            <a:endParaRPr lang="en-US"/>
          </a:p>
        </p:txBody>
      </p:sp>
    </p:spTree>
    <p:extLst>
      <p:ext uri="{BB962C8B-B14F-4D97-AF65-F5344CB8AC3E}">
        <p14:creationId xmlns:p14="http://schemas.microsoft.com/office/powerpoint/2010/main" val="343928092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F617B5-0510-B86F-ED4A-798538C88EF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A355BA6-7981-04C0-10DE-86E38BF1E25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A3B41AF-18E4-6448-BCC5-CA8456A6659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9FA1E4F-1318-4000-98A9-736CB62297B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0FE47B0-C334-CAF5-7D2D-BF83802A369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591B64B-7FDC-3226-3258-478A587E3C0C}"/>
              </a:ext>
            </a:extLst>
          </p:cNvPr>
          <p:cNvSpPr>
            <a:spLocks noGrp="1"/>
          </p:cNvSpPr>
          <p:nvPr>
            <p:ph type="dt" sz="half" idx="10"/>
          </p:nvPr>
        </p:nvSpPr>
        <p:spPr/>
        <p:txBody>
          <a:bodyPr/>
          <a:lstStyle/>
          <a:p>
            <a:fld id="{1B2219CA-68B4-4246-989F-D1CD5EA7A4BF}" type="datetimeFigureOut">
              <a:rPr lang="en-US" smtClean="0"/>
              <a:t>6/26/26</a:t>
            </a:fld>
            <a:endParaRPr lang="en-US"/>
          </a:p>
        </p:txBody>
      </p:sp>
      <p:sp>
        <p:nvSpPr>
          <p:cNvPr id="8" name="Footer Placeholder 7">
            <a:extLst>
              <a:ext uri="{FF2B5EF4-FFF2-40B4-BE49-F238E27FC236}">
                <a16:creationId xmlns:a16="http://schemas.microsoft.com/office/drawing/2014/main" id="{F1F6C90F-F5D5-3492-68EA-14D0F311355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182CE4B-D672-640B-99FF-946A9448AC59}"/>
              </a:ext>
            </a:extLst>
          </p:cNvPr>
          <p:cNvSpPr>
            <a:spLocks noGrp="1"/>
          </p:cNvSpPr>
          <p:nvPr>
            <p:ph type="sldNum" sz="quarter" idx="12"/>
          </p:nvPr>
        </p:nvSpPr>
        <p:spPr/>
        <p:txBody>
          <a:bodyPr/>
          <a:lstStyle/>
          <a:p>
            <a:fld id="{65D1DF77-8DAD-4CF5-B61F-FD2EA696C32A}" type="slidenum">
              <a:rPr lang="en-US" smtClean="0"/>
              <a:t>‹#›</a:t>
            </a:fld>
            <a:endParaRPr lang="en-US"/>
          </a:p>
        </p:txBody>
      </p:sp>
    </p:spTree>
    <p:extLst>
      <p:ext uri="{BB962C8B-B14F-4D97-AF65-F5344CB8AC3E}">
        <p14:creationId xmlns:p14="http://schemas.microsoft.com/office/powerpoint/2010/main" val="4121334100"/>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image" Target="../media/image1.png"/><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2.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53.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66.xml"/><Relationship Id="rId18" Type="http://schemas.openxmlformats.org/officeDocument/2006/relationships/slideLayout" Target="../slideLayouts/slideLayout71.xml"/><Relationship Id="rId26" Type="http://schemas.openxmlformats.org/officeDocument/2006/relationships/slideLayout" Target="../slideLayouts/slideLayout79.xml"/><Relationship Id="rId39" Type="http://schemas.openxmlformats.org/officeDocument/2006/relationships/slideLayout" Target="../slideLayouts/slideLayout92.xml"/><Relationship Id="rId21" Type="http://schemas.openxmlformats.org/officeDocument/2006/relationships/slideLayout" Target="../slideLayouts/slideLayout74.xml"/><Relationship Id="rId34" Type="http://schemas.openxmlformats.org/officeDocument/2006/relationships/slideLayout" Target="../slideLayouts/slideLayout87.xml"/><Relationship Id="rId42" Type="http://schemas.openxmlformats.org/officeDocument/2006/relationships/theme" Target="../theme/theme4.xml"/><Relationship Id="rId7" Type="http://schemas.openxmlformats.org/officeDocument/2006/relationships/slideLayout" Target="../slideLayouts/slideLayout60.xml"/><Relationship Id="rId2" Type="http://schemas.openxmlformats.org/officeDocument/2006/relationships/slideLayout" Target="../slideLayouts/slideLayout55.xml"/><Relationship Id="rId16" Type="http://schemas.openxmlformats.org/officeDocument/2006/relationships/slideLayout" Target="../slideLayouts/slideLayout69.xml"/><Relationship Id="rId20" Type="http://schemas.openxmlformats.org/officeDocument/2006/relationships/slideLayout" Target="../slideLayouts/slideLayout73.xml"/><Relationship Id="rId29" Type="http://schemas.openxmlformats.org/officeDocument/2006/relationships/slideLayout" Target="../slideLayouts/slideLayout82.xml"/><Relationship Id="rId41" Type="http://schemas.openxmlformats.org/officeDocument/2006/relationships/slideLayout" Target="../slideLayouts/slideLayout94.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24" Type="http://schemas.openxmlformats.org/officeDocument/2006/relationships/slideLayout" Target="../slideLayouts/slideLayout77.xml"/><Relationship Id="rId32" Type="http://schemas.openxmlformats.org/officeDocument/2006/relationships/slideLayout" Target="../slideLayouts/slideLayout85.xml"/><Relationship Id="rId37" Type="http://schemas.openxmlformats.org/officeDocument/2006/relationships/slideLayout" Target="../slideLayouts/slideLayout90.xml"/><Relationship Id="rId40" Type="http://schemas.openxmlformats.org/officeDocument/2006/relationships/slideLayout" Target="../slideLayouts/slideLayout93.xml"/><Relationship Id="rId5" Type="http://schemas.openxmlformats.org/officeDocument/2006/relationships/slideLayout" Target="../slideLayouts/slideLayout58.xml"/><Relationship Id="rId15" Type="http://schemas.openxmlformats.org/officeDocument/2006/relationships/slideLayout" Target="../slideLayouts/slideLayout68.xml"/><Relationship Id="rId23" Type="http://schemas.openxmlformats.org/officeDocument/2006/relationships/slideLayout" Target="../slideLayouts/slideLayout76.xml"/><Relationship Id="rId28" Type="http://schemas.openxmlformats.org/officeDocument/2006/relationships/slideLayout" Target="../slideLayouts/slideLayout81.xml"/><Relationship Id="rId36" Type="http://schemas.openxmlformats.org/officeDocument/2006/relationships/slideLayout" Target="../slideLayouts/slideLayout89.xml"/><Relationship Id="rId10" Type="http://schemas.openxmlformats.org/officeDocument/2006/relationships/slideLayout" Target="../slideLayouts/slideLayout63.xml"/><Relationship Id="rId19" Type="http://schemas.openxmlformats.org/officeDocument/2006/relationships/slideLayout" Target="../slideLayouts/slideLayout72.xml"/><Relationship Id="rId31" Type="http://schemas.openxmlformats.org/officeDocument/2006/relationships/slideLayout" Target="../slideLayouts/slideLayout84.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slideLayout" Target="../slideLayouts/slideLayout67.xml"/><Relationship Id="rId22" Type="http://schemas.openxmlformats.org/officeDocument/2006/relationships/slideLayout" Target="../slideLayouts/slideLayout75.xml"/><Relationship Id="rId27" Type="http://schemas.openxmlformats.org/officeDocument/2006/relationships/slideLayout" Target="../slideLayouts/slideLayout80.xml"/><Relationship Id="rId30" Type="http://schemas.openxmlformats.org/officeDocument/2006/relationships/slideLayout" Target="../slideLayouts/slideLayout83.xml"/><Relationship Id="rId35" Type="http://schemas.openxmlformats.org/officeDocument/2006/relationships/slideLayout" Target="../slideLayouts/slideLayout88.xml"/><Relationship Id="rId43" Type="http://schemas.openxmlformats.org/officeDocument/2006/relationships/image" Target="../media/image1.png"/><Relationship Id="rId8" Type="http://schemas.openxmlformats.org/officeDocument/2006/relationships/slideLayout" Target="../slideLayouts/slideLayout61.xml"/><Relationship Id="rId3" Type="http://schemas.openxmlformats.org/officeDocument/2006/relationships/slideLayout" Target="../slideLayouts/slideLayout56.xml"/><Relationship Id="rId12" Type="http://schemas.openxmlformats.org/officeDocument/2006/relationships/slideLayout" Target="../slideLayouts/slideLayout65.xml"/><Relationship Id="rId17" Type="http://schemas.openxmlformats.org/officeDocument/2006/relationships/slideLayout" Target="../slideLayouts/slideLayout70.xml"/><Relationship Id="rId25" Type="http://schemas.openxmlformats.org/officeDocument/2006/relationships/slideLayout" Target="../slideLayouts/slideLayout78.xml"/><Relationship Id="rId33" Type="http://schemas.openxmlformats.org/officeDocument/2006/relationships/slideLayout" Target="../slideLayouts/slideLayout86.xml"/><Relationship Id="rId38" Type="http://schemas.openxmlformats.org/officeDocument/2006/relationships/slideLayout" Target="../slideLayouts/slideLayout9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02.xml"/><Relationship Id="rId13" Type="http://schemas.openxmlformats.org/officeDocument/2006/relationships/theme" Target="../theme/theme5.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slideLayout" Target="../slideLayouts/slideLayout106.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14.xml"/><Relationship Id="rId13" Type="http://schemas.openxmlformats.org/officeDocument/2006/relationships/slideLayout" Target="../slideLayouts/slideLayout119.xml"/><Relationship Id="rId3" Type="http://schemas.openxmlformats.org/officeDocument/2006/relationships/slideLayout" Target="../slideLayouts/slideLayout109.xml"/><Relationship Id="rId7" Type="http://schemas.openxmlformats.org/officeDocument/2006/relationships/slideLayout" Target="../slideLayouts/slideLayout113.xml"/><Relationship Id="rId12" Type="http://schemas.openxmlformats.org/officeDocument/2006/relationships/slideLayout" Target="../slideLayouts/slideLayout118.xml"/><Relationship Id="rId2" Type="http://schemas.openxmlformats.org/officeDocument/2006/relationships/slideLayout" Target="../slideLayouts/slideLayout108.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5" Type="http://schemas.openxmlformats.org/officeDocument/2006/relationships/slideLayout" Target="../slideLayouts/slideLayout111.xml"/><Relationship Id="rId10" Type="http://schemas.openxmlformats.org/officeDocument/2006/relationships/slideLayout" Target="../slideLayouts/slideLayout116.xml"/><Relationship Id="rId4" Type="http://schemas.openxmlformats.org/officeDocument/2006/relationships/slideLayout" Target="../slideLayouts/slideLayout110.xml"/><Relationship Id="rId9" Type="http://schemas.openxmlformats.org/officeDocument/2006/relationships/slideLayout" Target="../slideLayouts/slideLayout115.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27.xml"/><Relationship Id="rId13" Type="http://schemas.openxmlformats.org/officeDocument/2006/relationships/slideLayout" Target="../slideLayouts/slideLayout132.xml"/><Relationship Id="rId18" Type="http://schemas.openxmlformats.org/officeDocument/2006/relationships/slideLayout" Target="../slideLayouts/slideLayout137.xml"/><Relationship Id="rId3" Type="http://schemas.openxmlformats.org/officeDocument/2006/relationships/slideLayout" Target="../slideLayouts/slideLayout122.xml"/><Relationship Id="rId7" Type="http://schemas.openxmlformats.org/officeDocument/2006/relationships/slideLayout" Target="../slideLayouts/slideLayout126.xml"/><Relationship Id="rId12" Type="http://schemas.openxmlformats.org/officeDocument/2006/relationships/slideLayout" Target="../slideLayouts/slideLayout131.xml"/><Relationship Id="rId17" Type="http://schemas.openxmlformats.org/officeDocument/2006/relationships/slideLayout" Target="../slideLayouts/slideLayout136.xml"/><Relationship Id="rId2" Type="http://schemas.openxmlformats.org/officeDocument/2006/relationships/slideLayout" Target="../slideLayouts/slideLayout121.xml"/><Relationship Id="rId16" Type="http://schemas.openxmlformats.org/officeDocument/2006/relationships/slideLayout" Target="../slideLayouts/slideLayout135.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5" Type="http://schemas.openxmlformats.org/officeDocument/2006/relationships/slideLayout" Target="../slideLayouts/slideLayout124.xml"/><Relationship Id="rId15" Type="http://schemas.openxmlformats.org/officeDocument/2006/relationships/slideLayout" Target="../slideLayouts/slideLayout134.xml"/><Relationship Id="rId10" Type="http://schemas.openxmlformats.org/officeDocument/2006/relationships/slideLayout" Target="../slideLayouts/slideLayout129.xml"/><Relationship Id="rId19" Type="http://schemas.openxmlformats.org/officeDocument/2006/relationships/theme" Target="../theme/theme7.xml"/><Relationship Id="rId4" Type="http://schemas.openxmlformats.org/officeDocument/2006/relationships/slideLayout" Target="../slideLayouts/slideLayout123.xml"/><Relationship Id="rId9" Type="http://schemas.openxmlformats.org/officeDocument/2006/relationships/slideLayout" Target="../slideLayouts/slideLayout128.xml"/><Relationship Id="rId14" Type="http://schemas.openxmlformats.org/officeDocument/2006/relationships/slideLayout" Target="../slideLayouts/slideLayout1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499F6BD-262A-61A9-DA62-86899C4FADF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9D87CCA-DD6A-91CE-6543-FEBBB7E80E7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65525717"/>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702" r:id="rId18"/>
    <p:sldLayoutId id="2147483697" r:id="rId19"/>
    <p:sldLayoutId id="2147483680" r:id="rId20"/>
    <p:sldLayoutId id="2147483701" r:id="rId21"/>
    <p:sldLayoutId id="2147483688" r:id="rId22"/>
    <p:sldLayoutId id="2147483703" r:id="rId23"/>
    <p:sldLayoutId id="2147483689" r:id="rId24"/>
    <p:sldLayoutId id="2147483696" r:id="rId25"/>
    <p:sldLayoutId id="2147483695" r:id="rId26"/>
    <p:sldLayoutId id="2147483699" r:id="rId27"/>
    <p:sldLayoutId id="2147483694" r:id="rId28"/>
    <p:sldLayoutId id="2147483682" r:id="rId29"/>
    <p:sldLayoutId id="2147483692" r:id="rId30"/>
    <p:sldLayoutId id="2147483691" r:id="rId31"/>
    <p:sldLayoutId id="2147483690" r:id="rId32"/>
    <p:sldLayoutId id="2147483687" r:id="rId33"/>
    <p:sldLayoutId id="2147483679" r:id="rId34"/>
    <p:sldLayoutId id="2147483693" r:id="rId35"/>
    <p:sldLayoutId id="2147483698" r:id="rId36"/>
    <p:sldLayoutId id="2147483686" r:id="rId37"/>
    <p:sldLayoutId id="2147483700" r:id="rId38"/>
    <p:sldLayoutId id="2147483683" r:id="rId39"/>
    <p:sldLayoutId id="2147483684" r:id="rId40"/>
    <p:sldLayoutId id="2147483685" r:id="rId41"/>
  </p:sldLayoutIdLst>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hf sldNum="0" hdr="0" dt="0"/>
  <p:txStyles>
    <p:titleStyle>
      <a:lvl1pPr algn="l" defTabSz="914400" rtl="0" eaLnBrk="1" latinLnBrk="0" hangingPunct="1">
        <a:lnSpc>
          <a:spcPct val="90000"/>
        </a:lnSpc>
        <a:spcBef>
          <a:spcPct val="0"/>
        </a:spcBef>
        <a:buNone/>
        <a:defRPr sz="4400" b="1" kern="1200">
          <a:solidFill>
            <a:schemeClr val="accent5"/>
          </a:solidFill>
          <a:latin typeface="+mj-lt"/>
          <a:ea typeface="+mj-ea"/>
          <a:cs typeface="+mj-cs"/>
        </a:defRPr>
      </a:lvl1pPr>
    </p:titleStyle>
    <p:bodyStyle>
      <a:lvl1pPr marL="228600" indent="-228600" algn="l" defTabSz="914400" rtl="0" eaLnBrk="1" latinLnBrk="0" hangingPunct="1">
        <a:lnSpc>
          <a:spcPct val="90000"/>
        </a:lnSpc>
        <a:spcBef>
          <a:spcPts val="1000"/>
        </a:spcBef>
        <a:buFontTx/>
        <a:buBlip>
          <a:blip r:embed="rId43"/>
        </a:buBlip>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Tx/>
        <a:buBlip>
          <a:blip r:embed="rId43"/>
        </a:buBlip>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Tx/>
        <a:buBlip>
          <a:blip r:embed="rId43"/>
        </a:buBlip>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Tx/>
        <a:buBlip>
          <a:blip r:embed="rId43"/>
        </a:buBlip>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Tx/>
        <a:buBlip>
          <a:blip r:embed="rId43"/>
        </a:buBlip>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8A758648-E156-4C36-817C-417D94FC4D3E}" type="datetime1">
              <a:rPr lang="en-US" smtClean="0"/>
              <a:t>6/26/26</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r>
              <a:rPr lang="en-US"/>
              <a:t>Join our Slido Q&amp;A with the link in the chat!</a:t>
            </a: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954913539"/>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Lst>
  <p:hf sldNum="0" hdr="0" dt="0"/>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1"/>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8"/>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8D8F3F55-0FA8-4E93-9F7B-519A04FB4FE4}" type="datetime1">
              <a:rPr lang="en-US" smtClean="0"/>
              <a:t>6/26/26</a:t>
            </a:fld>
            <a:endParaRPr lang="en-US"/>
          </a:p>
        </p:txBody>
      </p:sp>
      <p:sp>
        <p:nvSpPr>
          <p:cNvPr id="5" name="Footer Placeholder 4"/>
          <p:cNvSpPr>
            <a:spLocks noGrp="1"/>
          </p:cNvSpPr>
          <p:nvPr>
            <p:ph type="ftr" sz="quarter" idx="3"/>
          </p:nvPr>
        </p:nvSpPr>
        <p:spPr>
          <a:xfrm>
            <a:off x="2082800" y="4237568"/>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r>
              <a:rPr lang="en-US"/>
              <a:t>Join our Slido Q&amp;A with the link in the chat!</a:t>
            </a:r>
          </a:p>
        </p:txBody>
      </p:sp>
      <p:sp>
        <p:nvSpPr>
          <p:cNvPr id="6" name="Slide Number Placeholder 5"/>
          <p:cNvSpPr>
            <a:spLocks noGrp="1"/>
          </p:cNvSpPr>
          <p:nvPr>
            <p:ph type="sldNum" sz="quarter" idx="4"/>
          </p:nvPr>
        </p:nvSpPr>
        <p:spPr>
          <a:xfrm>
            <a:off x="4368800" y="4237568"/>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691406283"/>
      </p:ext>
    </p:extLst>
  </p:cSld>
  <p:clrMap bg1="lt1" tx1="dk1" bg2="lt2" tx2="dk2" accent1="accent1" accent2="accent2" accent3="accent3" accent4="accent4" accent5="accent5" accent6="accent6" hlink="hlink" folHlink="folHlink"/>
  <p:sldLayoutIdLst>
    <p:sldLayoutId id="2147483717" r:id="rId1"/>
  </p:sldLayoutIdLst>
  <p:hf sldNum="0" hdr="0" dt="0"/>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499F6BD-262A-61A9-DA62-86899C4FADF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9D87CCA-DD6A-91CE-6543-FEBBB7E80E7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65525717"/>
      </p:ext>
    </p:extLst>
  </p:cSld>
  <p:clrMap bg1="lt1" tx1="dk1" bg2="lt2" tx2="dk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 id="2147483796" r:id="rId7"/>
    <p:sldLayoutId id="2147483797" r:id="rId8"/>
    <p:sldLayoutId id="2147483798" r:id="rId9"/>
    <p:sldLayoutId id="2147483799" r:id="rId10"/>
    <p:sldLayoutId id="2147483800" r:id="rId11"/>
    <p:sldLayoutId id="2147483801" r:id="rId12"/>
    <p:sldLayoutId id="2147483802" r:id="rId13"/>
    <p:sldLayoutId id="2147483803" r:id="rId14"/>
    <p:sldLayoutId id="2147483804" r:id="rId15"/>
    <p:sldLayoutId id="2147483805" r:id="rId16"/>
    <p:sldLayoutId id="2147483806" r:id="rId17"/>
    <p:sldLayoutId id="2147483807" r:id="rId18"/>
    <p:sldLayoutId id="2147483808" r:id="rId19"/>
    <p:sldLayoutId id="2147483809" r:id="rId20"/>
    <p:sldLayoutId id="2147483810" r:id="rId21"/>
    <p:sldLayoutId id="2147483811" r:id="rId22"/>
    <p:sldLayoutId id="2147483812" r:id="rId23"/>
    <p:sldLayoutId id="2147483813" r:id="rId24"/>
    <p:sldLayoutId id="2147483814" r:id="rId25"/>
    <p:sldLayoutId id="2147483815" r:id="rId26"/>
    <p:sldLayoutId id="2147483816" r:id="rId27"/>
    <p:sldLayoutId id="2147483817" r:id="rId28"/>
    <p:sldLayoutId id="2147483818" r:id="rId29"/>
    <p:sldLayoutId id="2147483819" r:id="rId30"/>
    <p:sldLayoutId id="2147483820" r:id="rId31"/>
    <p:sldLayoutId id="2147483821" r:id="rId32"/>
    <p:sldLayoutId id="2147483822" r:id="rId33"/>
    <p:sldLayoutId id="2147483823" r:id="rId34"/>
    <p:sldLayoutId id="2147483824" r:id="rId35"/>
    <p:sldLayoutId id="2147483825" r:id="rId36"/>
    <p:sldLayoutId id="2147483826" r:id="rId37"/>
    <p:sldLayoutId id="2147483827" r:id="rId38"/>
    <p:sldLayoutId id="2147483828" r:id="rId39"/>
    <p:sldLayoutId id="2147483829" r:id="rId40"/>
    <p:sldLayoutId id="2147483830" r:id="rId41"/>
  </p:sldLayoutIdLst>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b="1" kern="1200">
          <a:solidFill>
            <a:schemeClr val="accent5"/>
          </a:solidFill>
          <a:latin typeface="+mj-lt"/>
          <a:ea typeface="+mj-ea"/>
          <a:cs typeface="+mj-cs"/>
        </a:defRPr>
      </a:lvl1pPr>
    </p:titleStyle>
    <p:bodyStyle>
      <a:lvl1pPr marL="228600" indent="-228600" algn="l" defTabSz="914400" rtl="0" eaLnBrk="1" latinLnBrk="0" hangingPunct="1">
        <a:lnSpc>
          <a:spcPct val="90000"/>
        </a:lnSpc>
        <a:spcBef>
          <a:spcPts val="1000"/>
        </a:spcBef>
        <a:buFontTx/>
        <a:buBlip>
          <a:blip r:embed="rId43"/>
        </a:buBlip>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Tx/>
        <a:buBlip>
          <a:blip r:embed="rId43"/>
        </a:buBlip>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Tx/>
        <a:buBlip>
          <a:blip r:embed="rId43"/>
        </a:buBlip>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Tx/>
        <a:buBlip>
          <a:blip r:embed="rId43"/>
        </a:buBlip>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Tx/>
        <a:buBlip>
          <a:blip r:embed="rId43"/>
        </a:buBlip>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D19C480-0B0F-370B-9810-A29593E2C47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B7F0288-EDB6-9871-F589-B8EEE74475C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9B52BB-B674-BD94-A29E-5ED6B4D097C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B2219CA-68B4-4246-989F-D1CD5EA7A4BF}" type="datetimeFigureOut">
              <a:rPr lang="en-US" smtClean="0"/>
              <a:t>6/26/26</a:t>
            </a:fld>
            <a:endParaRPr lang="en-US"/>
          </a:p>
        </p:txBody>
      </p:sp>
      <p:sp>
        <p:nvSpPr>
          <p:cNvPr id="5" name="Footer Placeholder 4">
            <a:extLst>
              <a:ext uri="{FF2B5EF4-FFF2-40B4-BE49-F238E27FC236}">
                <a16:creationId xmlns:a16="http://schemas.microsoft.com/office/drawing/2014/main" id="{75872AEC-9A48-8BC8-C521-D0C2C7F85D8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802190C-CD02-5244-1111-0943B087C8F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D1DF77-8DAD-4CF5-B61F-FD2EA696C32A}" type="slidenum">
              <a:rPr lang="en-US" smtClean="0"/>
              <a:t>‹#›</a:t>
            </a:fld>
            <a:endParaRPr lang="en-US"/>
          </a:p>
        </p:txBody>
      </p:sp>
    </p:spTree>
    <p:extLst>
      <p:ext uri="{BB962C8B-B14F-4D97-AF65-F5344CB8AC3E}">
        <p14:creationId xmlns:p14="http://schemas.microsoft.com/office/powerpoint/2010/main" val="2616278033"/>
      </p:ext>
    </p:extLst>
  </p:cSld>
  <p:clrMap bg1="lt1" tx1="dk1" bg2="lt2" tx2="dk2" accent1="accent1" accent2="accent2" accent3="accent3" accent4="accent4" accent5="accent5" accent6="accent6" hlink="hlink" folHlink="folHlink"/>
  <p:sldLayoutIdLst>
    <p:sldLayoutId id="2147483832" r:id="rId1"/>
    <p:sldLayoutId id="2147483833" r:id="rId2"/>
    <p:sldLayoutId id="2147483834" r:id="rId3"/>
    <p:sldLayoutId id="2147483835" r:id="rId4"/>
    <p:sldLayoutId id="2147483836" r:id="rId5"/>
    <p:sldLayoutId id="2147483837" r:id="rId6"/>
    <p:sldLayoutId id="2147483838" r:id="rId7"/>
    <p:sldLayoutId id="2147483839" r:id="rId8"/>
    <p:sldLayoutId id="2147483840" r:id="rId9"/>
    <p:sldLayoutId id="2147483841" r:id="rId10"/>
    <p:sldLayoutId id="2147483842" r:id="rId11"/>
    <p:sldLayoutId id="214748384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2C1ED0A-D509-42B4-BD8C-C5E96F74835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A88C4A5-A459-4B3B-AEA5-169539E0650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0158A1-27A8-4F8C-BBE0-D9398C02407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4C4580-C90B-4B96-86C7-79DE928E73EB}" type="datetime1">
              <a:rPr lang="en-US" smtClean="0"/>
              <a:t>6/26/26</a:t>
            </a:fld>
            <a:endParaRPr lang="en-US"/>
          </a:p>
        </p:txBody>
      </p:sp>
      <p:sp>
        <p:nvSpPr>
          <p:cNvPr id="5" name="Footer Placeholder 4">
            <a:extLst>
              <a:ext uri="{FF2B5EF4-FFF2-40B4-BE49-F238E27FC236}">
                <a16:creationId xmlns:a16="http://schemas.microsoft.com/office/drawing/2014/main" id="{8E0A74D7-447F-4F94-87BD-B4E5070ACF9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9895103-D022-4E8A-9A61-CC56C45206F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06B297C-07AA-4D01-AA8D-9888ED5675BD}" type="slidenum">
              <a:rPr lang="en-US" smtClean="0"/>
              <a:t>‹#›</a:t>
            </a:fld>
            <a:endParaRPr lang="en-US"/>
          </a:p>
        </p:txBody>
      </p:sp>
    </p:spTree>
    <p:extLst>
      <p:ext uri="{BB962C8B-B14F-4D97-AF65-F5344CB8AC3E}">
        <p14:creationId xmlns:p14="http://schemas.microsoft.com/office/powerpoint/2010/main" val="1553413471"/>
      </p:ext>
    </p:extLst>
  </p:cSld>
  <p:clrMap bg1="lt1" tx1="dk1" bg2="lt2" tx2="dk2" accent1="accent1" accent2="accent2" accent3="accent3" accent4="accent4" accent5="accent5" accent6="accent6" hlink="hlink" folHlink="folHlink"/>
  <p:sldLayoutIdLst>
    <p:sldLayoutId id="2147483845" r:id="rId1"/>
    <p:sldLayoutId id="2147483846" r:id="rId2"/>
    <p:sldLayoutId id="2147483847" r:id="rId3"/>
    <p:sldLayoutId id="2147483848" r:id="rId4"/>
    <p:sldLayoutId id="2147483849" r:id="rId5"/>
    <p:sldLayoutId id="2147483850" r:id="rId6"/>
    <p:sldLayoutId id="2147483851" r:id="rId7"/>
    <p:sldLayoutId id="2147483852" r:id="rId8"/>
    <p:sldLayoutId id="2147483853" r:id="rId9"/>
    <p:sldLayoutId id="2147483854" r:id="rId10"/>
    <p:sldLayoutId id="2147483855" r:id="rId11"/>
    <p:sldLayoutId id="2147483856" r:id="rId12"/>
    <p:sldLayoutId id="2147483857" r:id="rId13"/>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DEA7EDE-3A82-4409-86D7-48981DEB2B6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2FADEC4-ACAD-4774-97D1-84FE1311CB2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01A49F-C4A8-4E32-A2F4-00D7AC53C22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901113-A3EF-4FF8-BDFC-40ACB8538910}" type="datetimeFigureOut">
              <a:rPr lang="en-US" smtClean="0"/>
              <a:t>6/26/26</a:t>
            </a:fld>
            <a:endParaRPr lang="en-US"/>
          </a:p>
        </p:txBody>
      </p:sp>
      <p:sp>
        <p:nvSpPr>
          <p:cNvPr id="5" name="Footer Placeholder 4">
            <a:extLst>
              <a:ext uri="{FF2B5EF4-FFF2-40B4-BE49-F238E27FC236}">
                <a16:creationId xmlns:a16="http://schemas.microsoft.com/office/drawing/2014/main" id="{86DD3FB7-6DCB-43AF-95DD-BEA5745374F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52A3B2A-B063-497D-AFEC-6796DD1F3EC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8F3FAE-D003-4C08-B10D-D4D4BBAF6585}" type="slidenum">
              <a:rPr lang="en-US" smtClean="0"/>
              <a:t>‹#›</a:t>
            </a:fld>
            <a:endParaRPr lang="en-US"/>
          </a:p>
        </p:txBody>
      </p:sp>
    </p:spTree>
    <p:extLst>
      <p:ext uri="{BB962C8B-B14F-4D97-AF65-F5344CB8AC3E}">
        <p14:creationId xmlns:p14="http://schemas.microsoft.com/office/powerpoint/2010/main" val="1830336548"/>
      </p:ext>
    </p:extLst>
  </p:cSld>
  <p:clrMap bg1="lt1" tx1="dk1" bg2="lt2" tx2="dk2" accent1="accent1" accent2="accent2" accent3="accent3" accent4="accent4" accent5="accent5" accent6="accent6" hlink="hlink" folHlink="folHlink"/>
  <p:sldLayoutIdLst>
    <p:sldLayoutId id="2147483859" r:id="rId1"/>
    <p:sldLayoutId id="2147483860" r:id="rId2"/>
    <p:sldLayoutId id="2147483861" r:id="rId3"/>
    <p:sldLayoutId id="2147483862" r:id="rId4"/>
    <p:sldLayoutId id="2147483863" r:id="rId5"/>
    <p:sldLayoutId id="2147483864" r:id="rId6"/>
    <p:sldLayoutId id="2147483865" r:id="rId7"/>
    <p:sldLayoutId id="2147483866" r:id="rId8"/>
    <p:sldLayoutId id="2147483867" r:id="rId9"/>
    <p:sldLayoutId id="2147483868" r:id="rId10"/>
    <p:sldLayoutId id="2147483869" r:id="rId11"/>
    <p:sldLayoutId id="2147483870" r:id="rId12"/>
    <p:sldLayoutId id="2147483871" r:id="rId13"/>
    <p:sldLayoutId id="2147483872" r:id="rId14"/>
    <p:sldLayoutId id="2147483873" r:id="rId15"/>
    <p:sldLayoutId id="2147483874" r:id="rId16"/>
    <p:sldLayoutId id="2147483875" r:id="rId17"/>
    <p:sldLayoutId id="2147483876"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notesSlide" Target="../notesSlides/notesSlide1.xml"/><Relationship Id="rId1" Type="http://schemas.openxmlformats.org/officeDocument/2006/relationships/slideLayout" Target="../slideLayouts/slideLayout48.xml"/><Relationship Id="rId6" Type="http://schemas.openxmlformats.org/officeDocument/2006/relationships/image" Target="../media/image54.png"/><Relationship Id="rId5" Type="http://schemas.openxmlformats.org/officeDocument/2006/relationships/image" Target="../media/image53.svg"/><Relationship Id="rId4" Type="http://schemas.openxmlformats.org/officeDocument/2006/relationships/image" Target="../media/image52.sv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9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96.xml"/><Relationship Id="rId4" Type="http://schemas.openxmlformats.org/officeDocument/2006/relationships/image" Target="../media/image6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6.xml"/></Relationships>
</file>

<file path=ppt/slides/_rels/slide1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96.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9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96.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6.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96.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96.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5.svg"/><Relationship Id="rId1" Type="http://schemas.openxmlformats.org/officeDocument/2006/relationships/slideLayout" Target="../slideLayouts/slideLayout48.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96.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6.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microsoft.com/office/2018/10/relationships/comments" Target="../comments/modernComment_176_D33E8E74.xml"/><Relationship Id="rId1" Type="http://schemas.openxmlformats.org/officeDocument/2006/relationships/slideLayout" Target="../slideLayouts/slideLayout96.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6.xml"/><Relationship Id="rId1" Type="http://schemas.openxmlformats.org/officeDocument/2006/relationships/slideLayout" Target="../slideLayouts/slideLayout96.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24.xml.rels><?xml version="1.0" encoding="UTF-8" standalone="yes"?>
<Relationships xmlns="http://schemas.openxmlformats.org/package/2006/relationships"><Relationship Id="rId2" Type="http://schemas.microsoft.com/office/2018/10/relationships/comments" Target="../comments/modernComment_178_3B7F9D06.xml"/><Relationship Id="rId1" Type="http://schemas.openxmlformats.org/officeDocument/2006/relationships/slideLayout" Target="../slideLayouts/slideLayout9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7.xml"/><Relationship Id="rId1" Type="http://schemas.openxmlformats.org/officeDocument/2006/relationships/slideLayout" Target="../slideLayouts/slideLayout96.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image" Target="../media/image74.jpeg"/><Relationship Id="rId1" Type="http://schemas.openxmlformats.org/officeDocument/2006/relationships/slideLayout" Target="../slideLayouts/slideLayout96.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0.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96.xml"/></Relationships>
</file>

<file path=ppt/slides/_rels/slide31.xml.rels><?xml version="1.0" encoding="UTF-8" standalone="yes"?>
<Relationships xmlns="http://schemas.openxmlformats.org/package/2006/relationships"><Relationship Id="rId2" Type="http://schemas.microsoft.com/office/2018/10/relationships/comments" Target="../comments/modernComment_132_63D0FB79.xml"/><Relationship Id="rId1" Type="http://schemas.openxmlformats.org/officeDocument/2006/relationships/slideLayout" Target="../slideLayouts/slideLayout9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0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9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9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96.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96.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9.xml"/><Relationship Id="rId1" Type="http://schemas.openxmlformats.org/officeDocument/2006/relationships/slideLayout" Target="../slideLayouts/slideLayout96.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96.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96.xml"/></Relationships>
</file>

<file path=ppt/slides/_rels/slide4.xml.rels><?xml version="1.0" encoding="UTF-8" standalone="yes"?>
<Relationships xmlns="http://schemas.openxmlformats.org/package/2006/relationships"><Relationship Id="rId3" Type="http://schemas.openxmlformats.org/officeDocument/2006/relationships/image" Target="../media/image57.svg"/><Relationship Id="rId7" Type="http://schemas.openxmlformats.org/officeDocument/2006/relationships/image" Target="../media/image55.svg"/><Relationship Id="rId2" Type="http://schemas.openxmlformats.org/officeDocument/2006/relationships/image" Target="../media/image56.svg"/><Relationship Id="rId1" Type="http://schemas.openxmlformats.org/officeDocument/2006/relationships/slideLayout" Target="../slideLayouts/slideLayout48.xml"/><Relationship Id="rId6" Type="http://schemas.openxmlformats.org/officeDocument/2006/relationships/image" Target="../media/image54.png"/><Relationship Id="rId5" Type="http://schemas.openxmlformats.org/officeDocument/2006/relationships/image" Target="../media/image53.svg"/><Relationship Id="rId4" Type="http://schemas.openxmlformats.org/officeDocument/2006/relationships/image" Target="../media/image58.svg"/></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96.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96.xml"/></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108.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108.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3.xml"/></Relationships>
</file>

<file path=ppt/slides/_rels/slide45.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3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5.xml"/></Relationships>
</file>

<file path=ppt/slides/_rels/slide48.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12.xml"/><Relationship Id="rId1" Type="http://schemas.openxmlformats.org/officeDocument/2006/relationships/slideLayout" Target="../slideLayouts/slideLayout136.xml"/></Relationships>
</file>

<file path=ppt/slides/_rels/slide4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35.xml"/></Relationships>
</file>

<file path=ppt/slides/_rels/slide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svg"/><Relationship Id="rId1" Type="http://schemas.openxmlformats.org/officeDocument/2006/relationships/slideLayout" Target="../slideLayouts/slideLayout48.xml"/><Relationship Id="rId5" Type="http://schemas.openxmlformats.org/officeDocument/2006/relationships/image" Target="../media/image60.png"/><Relationship Id="rId4" Type="http://schemas.openxmlformats.org/officeDocument/2006/relationships/image" Target="../media/image59.png"/></Relationships>
</file>

<file path=ppt/slides/_rels/slide5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3.xml"/><Relationship Id="rId1" Type="http://schemas.openxmlformats.org/officeDocument/2006/relationships/slideLayout" Target="../slideLayouts/slideLayout135.xml"/></Relationships>
</file>

<file path=ppt/slides/_rels/slide51.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3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3.xml"/></Relationships>
</file>

<file path=ppt/slides/_rels/slide53.xml.rels><?xml version="1.0" encoding="UTF-8" standalone="yes"?>
<Relationships xmlns="http://schemas.openxmlformats.org/package/2006/relationships"><Relationship Id="rId8" Type="http://schemas.openxmlformats.org/officeDocument/2006/relationships/image" Target="../media/image84.jpeg"/><Relationship Id="rId13" Type="http://schemas.openxmlformats.org/officeDocument/2006/relationships/image" Target="../media/image89.jpeg"/><Relationship Id="rId3" Type="http://schemas.openxmlformats.org/officeDocument/2006/relationships/image" Target="../media/image79.jpeg"/><Relationship Id="rId7" Type="http://schemas.openxmlformats.org/officeDocument/2006/relationships/image" Target="../media/image83.jpeg"/><Relationship Id="rId12" Type="http://schemas.openxmlformats.org/officeDocument/2006/relationships/image" Target="../media/image88.jpeg"/><Relationship Id="rId17" Type="http://schemas.openxmlformats.org/officeDocument/2006/relationships/image" Target="../media/image93.png"/><Relationship Id="rId2" Type="http://schemas.openxmlformats.org/officeDocument/2006/relationships/notesSlide" Target="../notesSlides/notesSlide14.xml"/><Relationship Id="rId16" Type="http://schemas.openxmlformats.org/officeDocument/2006/relationships/image" Target="../media/image92.jpeg"/><Relationship Id="rId1" Type="http://schemas.openxmlformats.org/officeDocument/2006/relationships/slideLayout" Target="../slideLayouts/slideLayout134.xml"/><Relationship Id="rId6" Type="http://schemas.openxmlformats.org/officeDocument/2006/relationships/image" Target="../media/image82.gif"/><Relationship Id="rId11" Type="http://schemas.openxmlformats.org/officeDocument/2006/relationships/image" Target="../media/image87.jpeg"/><Relationship Id="rId5" Type="http://schemas.openxmlformats.org/officeDocument/2006/relationships/image" Target="../media/image81.jpeg"/><Relationship Id="rId15" Type="http://schemas.openxmlformats.org/officeDocument/2006/relationships/image" Target="../media/image91.png"/><Relationship Id="rId10" Type="http://schemas.openxmlformats.org/officeDocument/2006/relationships/image" Target="../media/image86.jpeg"/><Relationship Id="rId4" Type="http://schemas.openxmlformats.org/officeDocument/2006/relationships/image" Target="../media/image80.jpeg"/><Relationship Id="rId9" Type="http://schemas.openxmlformats.org/officeDocument/2006/relationships/image" Target="../media/image85.jpeg"/><Relationship Id="rId14" Type="http://schemas.openxmlformats.org/officeDocument/2006/relationships/image" Target="../media/image90.jpe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5.xml"/></Relationships>
</file>

<file path=ppt/slides/_rels/slide55.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16.xml"/><Relationship Id="rId1" Type="http://schemas.openxmlformats.org/officeDocument/2006/relationships/slideLayout" Target="../slideLayouts/slideLayout135.xml"/></Relationships>
</file>

<file path=ppt/slides/_rels/slide5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7.xml"/><Relationship Id="rId1" Type="http://schemas.openxmlformats.org/officeDocument/2006/relationships/slideLayout" Target="../slideLayouts/slideLayout135.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3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5.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3.xml"/></Relationships>
</file>

<file path=ppt/slides/_rels/slide60.xml.rels><?xml version="1.0" encoding="UTF-8" standalone="yes"?>
<Relationships xmlns="http://schemas.openxmlformats.org/package/2006/relationships"><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20.xml"/><Relationship Id="rId1" Type="http://schemas.openxmlformats.org/officeDocument/2006/relationships/slideLayout" Target="../slideLayouts/slideLayout132.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6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21.xml"/><Relationship Id="rId1" Type="http://schemas.openxmlformats.org/officeDocument/2006/relationships/slideLayout" Target="../slideLayouts/slideLayout135.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33.xml"/></Relationships>
</file>

<file path=ppt/slides/_rels/slide63.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131.xml"/></Relationships>
</file>

<file path=ppt/slides/_rels/slide64.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131.xml"/></Relationships>
</file>

<file path=ppt/slides/_rels/slide65.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131.xml"/></Relationships>
</file>

<file path=ppt/slides/_rels/slide66.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131.xml"/></Relationships>
</file>

<file path=ppt/slides/_rels/slide67.xml.rels><?xml version="1.0" encoding="UTF-8" standalone="yes"?>
<Relationships xmlns="http://schemas.openxmlformats.org/package/2006/relationships"><Relationship Id="rId3" Type="http://schemas.openxmlformats.org/officeDocument/2006/relationships/hyperlink" Target="https://www.tchmb.org/pped#map" TargetMode="External"/><Relationship Id="rId2" Type="http://schemas.openxmlformats.org/officeDocument/2006/relationships/notesSlide" Target="../notesSlides/notesSlide22.xml"/><Relationship Id="rId1" Type="http://schemas.openxmlformats.org/officeDocument/2006/relationships/slideLayout" Target="../slideLayouts/slideLayout136.xml"/><Relationship Id="rId5" Type="http://schemas.openxmlformats.org/officeDocument/2006/relationships/image" Target="../media/image101.png"/><Relationship Id="rId4" Type="http://schemas.openxmlformats.org/officeDocument/2006/relationships/hyperlink" Target="http://www.tchmb.org/" TargetMode="External"/></Relationships>
</file>

<file path=ppt/slides/_rels/slide68.xml.rels><?xml version="1.0" encoding="UTF-8" standalone="yes"?>
<Relationships xmlns="http://schemas.openxmlformats.org/package/2006/relationships"><Relationship Id="rId3" Type="http://schemas.microsoft.com/office/2018/10/relationships/comments" Target="../comments/modernComment_195_1CC047F.xml"/><Relationship Id="rId2" Type="http://schemas.openxmlformats.org/officeDocument/2006/relationships/notesSlide" Target="../notesSlides/notesSlide23.xml"/><Relationship Id="rId1" Type="http://schemas.openxmlformats.org/officeDocument/2006/relationships/slideLayout" Target="../slideLayouts/slideLayout131.xml"/><Relationship Id="rId4" Type="http://schemas.openxmlformats.org/officeDocument/2006/relationships/image" Target="../media/image102.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8" Type="http://schemas.openxmlformats.org/officeDocument/2006/relationships/image" Target="../media/image104.png"/><Relationship Id="rId3" Type="http://schemas.microsoft.com/office/2018/10/relationships/comments" Target="../comments/modernComment_7FFFF7E0_13E30DA.xml"/><Relationship Id="rId7" Type="http://schemas.openxmlformats.org/officeDocument/2006/relationships/image" Target="../media/image57.svg"/><Relationship Id="rId2" Type="http://schemas.openxmlformats.org/officeDocument/2006/relationships/notesSlide" Target="../notesSlides/notesSlide24.xml"/><Relationship Id="rId1" Type="http://schemas.openxmlformats.org/officeDocument/2006/relationships/slideLayout" Target="../slideLayouts/slideLayout53.xml"/><Relationship Id="rId6" Type="http://schemas.openxmlformats.org/officeDocument/2006/relationships/image" Target="../media/image103.png"/><Relationship Id="rId5" Type="http://schemas.openxmlformats.org/officeDocument/2006/relationships/image" Target="../media/image54.png"/><Relationship Id="rId4" Type="http://schemas.openxmlformats.org/officeDocument/2006/relationships/image" Target="../media/image53.svg"/></Relationships>
</file>

<file path=ppt/slides/_rels/slide72.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6.svg"/><Relationship Id="rId2" Type="http://schemas.openxmlformats.org/officeDocument/2006/relationships/image" Target="../media/image53.svg"/><Relationship Id="rId1" Type="http://schemas.openxmlformats.org/officeDocument/2006/relationships/slideLayout" Target="../slideLayouts/slideLayout53.xml"/><Relationship Id="rId6" Type="http://schemas.openxmlformats.org/officeDocument/2006/relationships/image" Target="../media/image55.svg"/><Relationship Id="rId5" Type="http://schemas.openxmlformats.org/officeDocument/2006/relationships/image" Target="../media/image58.svg"/><Relationship Id="rId4" Type="http://schemas.openxmlformats.org/officeDocument/2006/relationships/image" Target="../media/image57.sv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notesSlide" Target="../notesSlides/notesSlide5.xml"/><Relationship Id="rId1" Type="http://schemas.openxmlformats.org/officeDocument/2006/relationships/slideLayout" Target="../slideLayouts/slideLayout53.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5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642667"/>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flipV="1">
            <a:off x="0" y="0"/>
            <a:ext cx="10077867" cy="2797071"/>
          </a:xfrm>
          <a:prstGeom prst="rect">
            <a:avLst/>
          </a:prstGeom>
        </p:spPr>
      </p:pic>
      <p:pic>
        <p:nvPicPr>
          <p:cNvPr id="3" name="Picture 3"/>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V="1">
            <a:off x="2238420" y="0"/>
            <a:ext cx="10077867" cy="2785156"/>
          </a:xfrm>
          <a:prstGeom prst="rect">
            <a:avLst/>
          </a:prstGeom>
        </p:spPr>
      </p:pic>
      <p:pic>
        <p:nvPicPr>
          <p:cNvPr id="4" name="Picture 4"/>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22259" y="4555491"/>
            <a:ext cx="2193627" cy="2193627"/>
          </a:xfrm>
          <a:prstGeom prst="rect">
            <a:avLst/>
          </a:prstGeom>
        </p:spPr>
      </p:pic>
      <p:pic>
        <p:nvPicPr>
          <p:cNvPr id="5" name="Picture 5"/>
          <p:cNvPicPr>
            <a:picLocks noChangeAspect="1"/>
          </p:cNvPicPr>
          <p:nvPr/>
        </p:nvPicPr>
        <p:blipFill>
          <a:blip r:embed="rId6"/>
          <a:srcRect/>
          <a:stretch>
            <a:fillRect/>
          </a:stretch>
        </p:blipFill>
        <p:spPr>
          <a:xfrm>
            <a:off x="357609" y="4791828"/>
            <a:ext cx="1722925" cy="1720954"/>
          </a:xfrm>
          <a:prstGeom prst="rect">
            <a:avLst/>
          </a:prstGeom>
        </p:spPr>
      </p:pic>
      <p:sp>
        <p:nvSpPr>
          <p:cNvPr id="6" name="TextBox 6"/>
          <p:cNvSpPr txBox="1"/>
          <p:nvPr/>
        </p:nvSpPr>
        <p:spPr>
          <a:xfrm>
            <a:off x="1180729" y="2234545"/>
            <a:ext cx="9845335" cy="1290546"/>
          </a:xfrm>
          <a:prstGeom prst="rect">
            <a:avLst/>
          </a:prstGeom>
        </p:spPr>
        <p:txBody>
          <a:bodyPr wrap="square" lIns="0" tIns="0" rIns="0" bIns="0" rtlCol="0" anchor="t">
            <a:spAutoFit/>
          </a:bodyPr>
          <a:lstStyle/>
          <a:p>
            <a:pPr marL="0" marR="0" lvl="0" indent="0" algn="ctr" defTabSz="609630" rtl="0" eaLnBrk="1" fontAlgn="auto" latinLnBrk="0" hangingPunct="1">
              <a:lnSpc>
                <a:spcPts val="5226"/>
              </a:lnSpc>
              <a:spcBef>
                <a:spcPct val="0"/>
              </a:spcBef>
              <a:spcAft>
                <a:spcPts val="0"/>
              </a:spcAft>
              <a:buClrTx/>
              <a:buSzTx/>
              <a:buFont typeface="Arial"/>
              <a:buNone/>
              <a:tabLst/>
              <a:defRPr/>
            </a:pPr>
            <a:r>
              <a:rPr kumimoji="0" lang="en-US" sz="3733" b="0" i="0" u="none" strike="noStrike" kern="1200" cap="none" spc="0" normalizeH="0" baseline="0" noProof="0">
                <a:ln>
                  <a:noFill/>
                </a:ln>
                <a:solidFill>
                  <a:srgbClr val="FFFFFF"/>
                </a:solidFill>
                <a:effectLst/>
                <a:uLnTx/>
                <a:uFillTx/>
                <a:latin typeface="Open Sans Bold"/>
                <a:ea typeface="+mn-ea"/>
                <a:cs typeface="Arial"/>
                <a:sym typeface="Arial"/>
              </a:rPr>
              <a:t>AIM Obstetric Readiness Summer Learning Sprint </a:t>
            </a:r>
          </a:p>
        </p:txBody>
      </p:sp>
      <p:sp>
        <p:nvSpPr>
          <p:cNvPr id="7" name="TextBox 7"/>
          <p:cNvSpPr txBox="1"/>
          <p:nvPr/>
        </p:nvSpPr>
        <p:spPr>
          <a:xfrm>
            <a:off x="1883280" y="3765979"/>
            <a:ext cx="8555980" cy="1015663"/>
          </a:xfrm>
          <a:prstGeom prst="rect">
            <a:avLst/>
          </a:prstGeom>
        </p:spPr>
        <p:txBody>
          <a:bodyPr wrap="square" lIns="0" tIns="0" rIns="0" bIns="0" rtlCol="0" anchor="t">
            <a:spAutoFit/>
          </a:bodyPr>
          <a:lstStyle/>
          <a:p>
            <a:pPr algn="ctr" defTabSz="609630">
              <a:defRPr/>
            </a:pPr>
            <a:r>
              <a:rPr lang="en-US" sz="3300">
                <a:solidFill>
                  <a:schemeClr val="accent2"/>
                </a:solidFill>
                <a:ea typeface="+mn-lt"/>
                <a:cs typeface="+mn-lt"/>
                <a:sym typeface="Arial"/>
              </a:rPr>
              <a:t>Obstetric Care Assessment for Resource Limited Environments</a:t>
            </a:r>
            <a:endParaRPr lang="en-US" sz="3300">
              <a:solidFill>
                <a:schemeClr val="accent2"/>
              </a:solidFill>
              <a:ea typeface="Calibri"/>
              <a:cs typeface="Calibri"/>
            </a:endParaRPr>
          </a:p>
        </p:txBody>
      </p:sp>
      <p:sp>
        <p:nvSpPr>
          <p:cNvPr id="8" name="TextBox 8"/>
          <p:cNvSpPr txBox="1"/>
          <p:nvPr/>
        </p:nvSpPr>
        <p:spPr>
          <a:xfrm>
            <a:off x="8313454" y="192186"/>
            <a:ext cx="4121071" cy="369332"/>
          </a:xfrm>
          <a:prstGeom prst="rect">
            <a:avLst/>
          </a:prstGeom>
        </p:spPr>
        <p:txBody>
          <a:bodyPr wrap="square" lIns="0" tIns="0" rIns="0" bIns="0" rtlCol="0" anchor="t">
            <a:spAutoFit/>
          </a:bodyPr>
          <a:lstStyle/>
          <a:p>
            <a:pPr algn="ctr" defTabSz="609630">
              <a:defRPr/>
            </a:pPr>
            <a:r>
              <a:rPr lang="en-US" sz="2400">
                <a:solidFill>
                  <a:srgbClr val="FFFFFF"/>
                </a:solidFill>
                <a:latin typeface="Open Sans Bold"/>
                <a:cs typeface="Arial"/>
                <a:sym typeface="Arial"/>
              </a:rPr>
              <a:t>August 13, 2025</a:t>
            </a:r>
            <a:endParaRPr lang="en-US">
              <a:ea typeface="+mn-ea"/>
            </a:endParaRPr>
          </a:p>
        </p:txBody>
      </p:sp>
      <p:sp>
        <p:nvSpPr>
          <p:cNvPr id="9" name="TextBox 9"/>
          <p:cNvSpPr txBox="1"/>
          <p:nvPr/>
        </p:nvSpPr>
        <p:spPr>
          <a:xfrm>
            <a:off x="2459190" y="5114574"/>
            <a:ext cx="7836766" cy="1320233"/>
          </a:xfrm>
          <a:prstGeom prst="rect">
            <a:avLst/>
          </a:prstGeom>
        </p:spPr>
        <p:txBody>
          <a:bodyPr wrap="square" lIns="0" tIns="0" rIns="0" bIns="0" rtlCol="0" anchor="t">
            <a:spAutoFit/>
          </a:bodyPr>
          <a:lstStyle/>
          <a:p>
            <a:pPr algn="ctr" defTabSz="609630">
              <a:defRPr/>
            </a:pPr>
            <a:r>
              <a:rPr lang="en-US" sz="2800" b="1">
                <a:solidFill>
                  <a:srgbClr val="FFFFFF"/>
                </a:solidFill>
                <a:ea typeface="+mn-lt"/>
                <a:cs typeface="+mn-lt"/>
              </a:rPr>
              <a:t>Catherine Eppes</a:t>
            </a:r>
            <a:r>
              <a:rPr lang="en-US" sz="2800">
                <a:solidFill>
                  <a:srgbClr val="FFFFFF"/>
                </a:solidFill>
                <a:ea typeface="+mn-lt"/>
                <a:cs typeface="+mn-lt"/>
              </a:rPr>
              <a:t>,</a:t>
            </a:r>
            <a:r>
              <a:rPr lang="en-US" sz="2000">
                <a:solidFill>
                  <a:srgbClr val="FFFFFF"/>
                </a:solidFill>
                <a:ea typeface="+mn-lt"/>
                <a:cs typeface="+mn-lt"/>
              </a:rPr>
              <a:t> </a:t>
            </a:r>
            <a:r>
              <a:rPr lang="en-US">
                <a:solidFill>
                  <a:srgbClr val="FFFFFF"/>
                </a:solidFill>
                <a:ea typeface="+mn-lt"/>
                <a:cs typeface="+mn-lt"/>
              </a:rPr>
              <a:t>MD, MPH</a:t>
            </a:r>
          </a:p>
          <a:p>
            <a:pPr algn="ctr" defTabSz="609630">
              <a:defRPr/>
            </a:pPr>
            <a:r>
              <a:rPr lang="en-US" sz="2750" b="1">
                <a:solidFill>
                  <a:srgbClr val="FFFFFF"/>
                </a:solidFill>
                <a:ea typeface="Calibri"/>
                <a:cs typeface="Calibri"/>
                <a:sym typeface="Arial"/>
              </a:rPr>
              <a:t>Lisa Wolf, </a:t>
            </a:r>
            <a:r>
              <a:rPr lang="en-US">
                <a:solidFill>
                  <a:schemeClr val="bg2"/>
                </a:solidFill>
              </a:rPr>
              <a:t>PhD, RN, CEN, FAEN, FAAN</a:t>
            </a:r>
          </a:p>
          <a:p>
            <a:pPr algn="ctr" defTabSz="609630">
              <a:lnSpc>
                <a:spcPts val="3920"/>
              </a:lnSpc>
              <a:spcBef>
                <a:spcPct val="0"/>
              </a:spcBef>
              <a:buFont typeface="Arial"/>
              <a:defRPr/>
            </a:pPr>
            <a:endParaRPr lang="en-US" sz="2750">
              <a:solidFill>
                <a:srgbClr val="FFFFFF"/>
              </a:solidFill>
              <a:latin typeface="Open Sans Bold" panose="020B0806030504020204" pitchFamily="34" charset="0"/>
              <a:ea typeface="Open Sans Bold" panose="020B0806030504020204" pitchFamily="34" charset="0"/>
              <a:cs typeface="Open Sans Bold" panose="020B080603050402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43CAA20-3569-4189-9E48-239A229A86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A61CD68-C9A0-AE9E-8B33-73D2B0A65522}"/>
              </a:ext>
            </a:extLst>
          </p:cNvPr>
          <p:cNvSpPr>
            <a:spLocks noGrp="1"/>
          </p:cNvSpPr>
          <p:nvPr>
            <p:ph type="ctrTitle"/>
          </p:nvPr>
        </p:nvSpPr>
        <p:spPr>
          <a:xfrm>
            <a:off x="838200" y="451381"/>
            <a:ext cx="10512552" cy="4066540"/>
          </a:xfrm>
        </p:spPr>
        <p:txBody>
          <a:bodyPr anchor="b">
            <a:normAutofit/>
          </a:bodyPr>
          <a:lstStyle/>
          <a:p>
            <a:pPr algn="l"/>
            <a:r>
              <a:rPr lang="en-US" sz="6600"/>
              <a:t>The O-CARE: reviewing the process of identifying and managing obstetric emergencies</a:t>
            </a:r>
          </a:p>
        </p:txBody>
      </p:sp>
      <p:sp>
        <p:nvSpPr>
          <p:cNvPr id="3" name="Subtitle 2">
            <a:extLst>
              <a:ext uri="{FF2B5EF4-FFF2-40B4-BE49-F238E27FC236}">
                <a16:creationId xmlns:a16="http://schemas.microsoft.com/office/drawing/2014/main" id="{45C18105-4F54-5889-A97F-CF6796F88062}"/>
              </a:ext>
            </a:extLst>
          </p:cNvPr>
          <p:cNvSpPr>
            <a:spLocks noGrp="1"/>
          </p:cNvSpPr>
          <p:nvPr>
            <p:ph type="subTitle" idx="1"/>
          </p:nvPr>
        </p:nvSpPr>
        <p:spPr>
          <a:xfrm>
            <a:off x="838199" y="4983276"/>
            <a:ext cx="10512552" cy="1126680"/>
          </a:xfrm>
        </p:spPr>
        <p:txBody>
          <a:bodyPr>
            <a:normAutofit/>
          </a:bodyPr>
          <a:lstStyle/>
          <a:p>
            <a:pPr algn="l"/>
            <a:r>
              <a:rPr lang="en-US" sz="1700"/>
              <a:t>Lisa Wolf PhD RN CEN FAEN FAAN</a:t>
            </a:r>
          </a:p>
          <a:p>
            <a:pPr algn="l"/>
            <a:r>
              <a:rPr lang="en-US" sz="1700"/>
              <a:t>Catherine Eppes, MD</a:t>
            </a:r>
          </a:p>
          <a:p>
            <a:pPr algn="l"/>
            <a:r>
              <a:rPr lang="en-US" sz="1700"/>
              <a:t>AIM, 2025</a:t>
            </a:r>
          </a:p>
        </p:txBody>
      </p:sp>
      <p:sp>
        <p:nvSpPr>
          <p:cNvPr id="10" name="sketch line">
            <a:extLst>
              <a:ext uri="{FF2B5EF4-FFF2-40B4-BE49-F238E27FC236}">
                <a16:creationId xmlns:a16="http://schemas.microsoft.com/office/drawing/2014/main" id="{DA542B6D-E775-4832-91DC-2D20F85781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718595"/>
            <a:ext cx="5410200" cy="18288"/>
          </a:xfrm>
          <a:custGeom>
            <a:avLst/>
            <a:gdLst>
              <a:gd name="csX0" fmla="*/ 0 w 5410200"/>
              <a:gd name="csY0" fmla="*/ 0 h 18288"/>
              <a:gd name="csX1" fmla="*/ 568071 w 5410200"/>
              <a:gd name="csY1" fmla="*/ 0 h 18288"/>
              <a:gd name="csX2" fmla="*/ 1298448 w 5410200"/>
              <a:gd name="csY2" fmla="*/ 0 h 18288"/>
              <a:gd name="csX3" fmla="*/ 1920621 w 5410200"/>
              <a:gd name="csY3" fmla="*/ 0 h 18288"/>
              <a:gd name="csX4" fmla="*/ 2488692 w 5410200"/>
              <a:gd name="csY4" fmla="*/ 0 h 18288"/>
              <a:gd name="csX5" fmla="*/ 3219069 w 5410200"/>
              <a:gd name="csY5" fmla="*/ 0 h 18288"/>
              <a:gd name="csX6" fmla="*/ 3895344 w 5410200"/>
              <a:gd name="csY6" fmla="*/ 0 h 18288"/>
              <a:gd name="csX7" fmla="*/ 4571619 w 5410200"/>
              <a:gd name="csY7" fmla="*/ 0 h 18288"/>
              <a:gd name="csX8" fmla="*/ 5410200 w 5410200"/>
              <a:gd name="csY8" fmla="*/ 0 h 18288"/>
              <a:gd name="csX9" fmla="*/ 5410200 w 5410200"/>
              <a:gd name="csY9" fmla="*/ 18288 h 18288"/>
              <a:gd name="csX10" fmla="*/ 4842129 w 5410200"/>
              <a:gd name="csY10" fmla="*/ 18288 h 18288"/>
              <a:gd name="csX11" fmla="*/ 4328160 w 5410200"/>
              <a:gd name="csY11" fmla="*/ 18288 h 18288"/>
              <a:gd name="csX12" fmla="*/ 3597783 w 5410200"/>
              <a:gd name="csY12" fmla="*/ 18288 h 18288"/>
              <a:gd name="csX13" fmla="*/ 3029712 w 5410200"/>
              <a:gd name="csY13" fmla="*/ 18288 h 18288"/>
              <a:gd name="csX14" fmla="*/ 2299335 w 5410200"/>
              <a:gd name="csY14" fmla="*/ 18288 h 18288"/>
              <a:gd name="csX15" fmla="*/ 1514856 w 5410200"/>
              <a:gd name="csY15" fmla="*/ 18288 h 18288"/>
              <a:gd name="csX16" fmla="*/ 892683 w 5410200"/>
              <a:gd name="csY16" fmla="*/ 18288 h 18288"/>
              <a:gd name="csX17" fmla="*/ 0 w 5410200"/>
              <a:gd name="csY17" fmla="*/ 18288 h 18288"/>
              <a:gd name="csX18" fmla="*/ 0 w 5410200"/>
              <a:gd name="csY18"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02572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0B9847-3625-749A-F286-F9377A29C19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4B4A113-E299-7CFF-2729-467A6D162397}"/>
              </a:ext>
            </a:extLst>
          </p:cNvPr>
          <p:cNvSpPr>
            <a:spLocks noGrp="1"/>
          </p:cNvSpPr>
          <p:nvPr>
            <p:ph type="title"/>
          </p:nvPr>
        </p:nvSpPr>
        <p:spPr/>
        <p:txBody>
          <a:bodyPr/>
          <a:lstStyle/>
          <a:p>
            <a:r>
              <a:rPr lang="en-US" sz="4400">
                <a:solidFill>
                  <a:schemeClr val="tx1"/>
                </a:solidFill>
              </a:rPr>
              <a:t>O-CARE Form Project Overview</a:t>
            </a:r>
            <a:endParaRPr lang="en-US">
              <a:solidFill>
                <a:schemeClr val="tx1"/>
              </a:solidFill>
            </a:endParaRPr>
          </a:p>
        </p:txBody>
      </p:sp>
      <p:graphicFrame>
        <p:nvGraphicFramePr>
          <p:cNvPr id="4" name="Content Placeholder 3">
            <a:extLst>
              <a:ext uri="{FF2B5EF4-FFF2-40B4-BE49-F238E27FC236}">
                <a16:creationId xmlns:a16="http://schemas.microsoft.com/office/drawing/2014/main" id="{8484C056-304F-0B13-37AC-2EC5C794F3E1}"/>
              </a:ext>
            </a:extLst>
          </p:cNvPr>
          <p:cNvGraphicFramePr>
            <a:graphicFrameLocks noGrp="1"/>
          </p:cNvGraphicFramePr>
          <p:nvPr>
            <p:ph idx="1"/>
          </p:nvPr>
        </p:nvGraphicFramePr>
        <p:xfrm>
          <a:off x="838200" y="1466753"/>
          <a:ext cx="10246567" cy="40103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951756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979E0-53C4-6BD5-9283-615DCA03AF97}"/>
              </a:ext>
            </a:extLst>
          </p:cNvPr>
          <p:cNvSpPr>
            <a:spLocks noGrp="1"/>
          </p:cNvSpPr>
          <p:nvPr>
            <p:ph type="title"/>
          </p:nvPr>
        </p:nvSpPr>
        <p:spPr/>
        <p:txBody>
          <a:bodyPr/>
          <a:lstStyle/>
          <a:p>
            <a:r>
              <a:rPr lang="en-US">
                <a:solidFill>
                  <a:schemeClr val="tx1"/>
                </a:solidFill>
              </a:rPr>
              <a:t>O-CARE Form Project Purpose</a:t>
            </a:r>
          </a:p>
        </p:txBody>
      </p:sp>
      <p:sp>
        <p:nvSpPr>
          <p:cNvPr id="3" name="Content Placeholder 2">
            <a:extLst>
              <a:ext uri="{FF2B5EF4-FFF2-40B4-BE49-F238E27FC236}">
                <a16:creationId xmlns:a16="http://schemas.microsoft.com/office/drawing/2014/main" id="{AC11E288-50C2-BE55-F36B-7B22F405F118}"/>
              </a:ext>
            </a:extLst>
          </p:cNvPr>
          <p:cNvSpPr>
            <a:spLocks noGrp="1"/>
          </p:cNvSpPr>
          <p:nvPr>
            <p:ph idx="1"/>
          </p:nvPr>
        </p:nvSpPr>
        <p:spPr>
          <a:xfrm>
            <a:off x="838200" y="1825625"/>
            <a:ext cx="5253488" cy="3517452"/>
          </a:xfrm>
        </p:spPr>
        <p:txBody>
          <a:bodyPr vert="horz" lIns="91440" tIns="45720" rIns="91440" bIns="45720" rtlCol="0" anchor="t">
            <a:normAutofit fontScale="85000" lnSpcReduction="20000"/>
          </a:bodyPr>
          <a:lstStyle/>
          <a:p>
            <a:r>
              <a:rPr lang="en-US"/>
              <a:t>Intended for use in hospitals without obstetric services as well as lower-resourced obstetric care settings</a:t>
            </a:r>
          </a:p>
          <a:p>
            <a:endParaRPr lang="en-US"/>
          </a:p>
          <a:p>
            <a:r>
              <a:rPr lang="en-US"/>
              <a:t>Facilitates review of team’s recognition and response to pregnant and postpartum people presenting for care</a:t>
            </a:r>
            <a:endParaRPr lang="en-US">
              <a:ea typeface="Open Sans"/>
              <a:cs typeface="Open Sans"/>
            </a:endParaRPr>
          </a:p>
          <a:p>
            <a:endParaRPr lang="en-US"/>
          </a:p>
          <a:p>
            <a:r>
              <a:rPr lang="en-US"/>
              <a:t>Supports action planning for obstetric emergency readiness</a:t>
            </a:r>
            <a:endParaRPr lang="en-US">
              <a:ea typeface="Open Sans"/>
              <a:cs typeface="Open Sans"/>
            </a:endParaRPr>
          </a:p>
        </p:txBody>
      </p:sp>
      <p:grpSp>
        <p:nvGrpSpPr>
          <p:cNvPr id="7" name="Group 6">
            <a:extLst>
              <a:ext uri="{FF2B5EF4-FFF2-40B4-BE49-F238E27FC236}">
                <a16:creationId xmlns:a16="http://schemas.microsoft.com/office/drawing/2014/main" id="{CF179623-EB29-3AB2-A99F-F9056EE029DB}"/>
              </a:ext>
            </a:extLst>
          </p:cNvPr>
          <p:cNvGrpSpPr/>
          <p:nvPr/>
        </p:nvGrpSpPr>
        <p:grpSpPr>
          <a:xfrm>
            <a:off x="6291914" y="1825625"/>
            <a:ext cx="5483319" cy="3543894"/>
            <a:chOff x="5993334" y="1934120"/>
            <a:chExt cx="6851890" cy="4035042"/>
          </a:xfrm>
        </p:grpSpPr>
        <p:pic>
          <p:nvPicPr>
            <p:cNvPr id="5" name="Picture 4" descr="A close-up of a document&#10;&#10;AI-generated content may be incorrect.">
              <a:extLst>
                <a:ext uri="{FF2B5EF4-FFF2-40B4-BE49-F238E27FC236}">
                  <a16:creationId xmlns:a16="http://schemas.microsoft.com/office/drawing/2014/main" id="{1E759972-7680-FB55-222D-F6FF5D0A130E}"/>
                </a:ext>
              </a:extLst>
            </p:cNvPr>
            <p:cNvPicPr>
              <a:picLocks noChangeAspect="1"/>
            </p:cNvPicPr>
            <p:nvPr/>
          </p:nvPicPr>
          <p:blipFill>
            <a:blip r:embed="rId2"/>
            <a:stretch>
              <a:fillRect/>
            </a:stretch>
          </p:blipFill>
          <p:spPr>
            <a:xfrm>
              <a:off x="7757998" y="1934120"/>
              <a:ext cx="2984999" cy="3867510"/>
            </a:xfrm>
            <a:prstGeom prst="rect">
              <a:avLst/>
            </a:prstGeom>
            <a:ln>
              <a:noFill/>
            </a:ln>
            <a:effectLst>
              <a:outerShdw blurRad="292100" dist="139700" dir="2700000" algn="tl" rotWithShape="0">
                <a:srgbClr val="333333">
                  <a:alpha val="65000"/>
                </a:srgbClr>
              </a:outerShdw>
            </a:effectLst>
          </p:spPr>
        </p:pic>
        <p:pic>
          <p:nvPicPr>
            <p:cNvPr id="6" name="Picture 5" descr="A close-up of a form&#10;&#10;AI-generated content may be incorrect.">
              <a:extLst>
                <a:ext uri="{FF2B5EF4-FFF2-40B4-BE49-F238E27FC236}">
                  <a16:creationId xmlns:a16="http://schemas.microsoft.com/office/drawing/2014/main" id="{4BC03111-6A50-89E9-7B84-D275901DAC9A}"/>
                </a:ext>
              </a:extLst>
            </p:cNvPr>
            <p:cNvPicPr>
              <a:picLocks noChangeAspect="1"/>
            </p:cNvPicPr>
            <p:nvPr/>
          </p:nvPicPr>
          <p:blipFill>
            <a:blip r:embed="rId3"/>
            <a:stretch>
              <a:fillRect/>
            </a:stretch>
          </p:blipFill>
          <p:spPr>
            <a:xfrm rot="341541">
              <a:off x="9862376" y="2101652"/>
              <a:ext cx="2982848" cy="3867510"/>
            </a:xfrm>
            <a:prstGeom prst="rect">
              <a:avLst/>
            </a:prstGeom>
            <a:ln>
              <a:noFill/>
            </a:ln>
            <a:effectLst>
              <a:outerShdw blurRad="292100" dist="139700" dir="2700000" algn="tl" rotWithShape="0">
                <a:srgbClr val="333333">
                  <a:alpha val="65000"/>
                </a:srgbClr>
              </a:outerShdw>
            </a:effectLst>
          </p:spPr>
        </p:pic>
        <p:pic>
          <p:nvPicPr>
            <p:cNvPr id="4" name="Picture 3" descr="A white and blue cover with text&#10;&#10;AI-generated content may be incorrect.">
              <a:extLst>
                <a:ext uri="{FF2B5EF4-FFF2-40B4-BE49-F238E27FC236}">
                  <a16:creationId xmlns:a16="http://schemas.microsoft.com/office/drawing/2014/main" id="{52CDE48C-8BE7-5750-1928-B487B3B44421}"/>
                </a:ext>
              </a:extLst>
            </p:cNvPr>
            <p:cNvPicPr>
              <a:picLocks noChangeAspect="1"/>
            </p:cNvPicPr>
            <p:nvPr/>
          </p:nvPicPr>
          <p:blipFill>
            <a:blip r:embed="rId4"/>
            <a:stretch>
              <a:fillRect/>
            </a:stretch>
          </p:blipFill>
          <p:spPr>
            <a:xfrm rot="-300000">
              <a:off x="5993334" y="2101652"/>
              <a:ext cx="2961932" cy="3867510"/>
            </a:xfrm>
            <a:prstGeom prst="rect">
              <a:avLst/>
            </a:prstGeom>
            <a:ln>
              <a:noFill/>
            </a:ln>
            <a:effectLst>
              <a:outerShdw blurRad="292100" dist="139700" dir="2700000" algn="tl" rotWithShape="0">
                <a:srgbClr val="333333">
                  <a:alpha val="65000"/>
                </a:srgbClr>
              </a:outerShdw>
            </a:effectLst>
          </p:spPr>
        </p:pic>
      </p:grpSp>
    </p:spTree>
    <p:extLst>
      <p:ext uri="{BB962C8B-B14F-4D97-AF65-F5344CB8AC3E}">
        <p14:creationId xmlns:p14="http://schemas.microsoft.com/office/powerpoint/2010/main" val="9493557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20B9847-3625-749A-F286-F9377A29C191}"/>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029D5AD-8348-4446-B191-6A9B6FE03F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0" name="Freeform: Shape 9">
            <a:extLst>
              <a:ext uri="{FF2B5EF4-FFF2-40B4-BE49-F238E27FC236}">
                <a16:creationId xmlns:a16="http://schemas.microsoft.com/office/drawing/2014/main" id="{A3F395A2-2B64-4749-BD93-2F159C7E1F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1899601"/>
          </a:xfrm>
          <a:custGeom>
            <a:avLst/>
            <a:gdLst>
              <a:gd name="connsiteX0" fmla="*/ 0 w 12188952"/>
              <a:gd name="connsiteY0" fmla="*/ 0 h 1899601"/>
              <a:gd name="connsiteX1" fmla="*/ 12188952 w 12188952"/>
              <a:gd name="connsiteY1" fmla="*/ 0 h 1899601"/>
              <a:gd name="connsiteX2" fmla="*/ 12188952 w 12188952"/>
              <a:gd name="connsiteY2" fmla="*/ 1635106 h 1899601"/>
              <a:gd name="connsiteX3" fmla="*/ 11356325 w 12188952"/>
              <a:gd name="connsiteY3" fmla="*/ 1707615 h 1899601"/>
              <a:gd name="connsiteX4" fmla="*/ 6096001 w 12188952"/>
              <a:gd name="connsiteY4" fmla="*/ 1899601 h 1899601"/>
              <a:gd name="connsiteX5" fmla="*/ 835678 w 12188952"/>
              <a:gd name="connsiteY5" fmla="*/ 1707615 h 1899601"/>
              <a:gd name="connsiteX6" fmla="*/ 0 w 12188952"/>
              <a:gd name="connsiteY6" fmla="*/ 1634841 h 1899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88952" h="1899601">
                <a:moveTo>
                  <a:pt x="0" y="0"/>
                </a:moveTo>
                <a:lnTo>
                  <a:pt x="12188952" y="0"/>
                </a:lnTo>
                <a:lnTo>
                  <a:pt x="12188952" y="1635106"/>
                </a:lnTo>
                <a:lnTo>
                  <a:pt x="11356325" y="1707615"/>
                </a:lnTo>
                <a:cubicBezTo>
                  <a:pt x="9739512" y="1831240"/>
                  <a:pt x="7961919" y="1899601"/>
                  <a:pt x="6096001" y="1899601"/>
                </a:cubicBezTo>
                <a:cubicBezTo>
                  <a:pt x="4230084" y="1899601"/>
                  <a:pt x="2452490" y="1831240"/>
                  <a:pt x="835678" y="1707615"/>
                </a:cubicBezTo>
                <a:lnTo>
                  <a:pt x="0" y="1634841"/>
                </a:lnTo>
                <a:close/>
              </a:path>
            </a:pathLst>
          </a:custGeom>
          <a:ln w="9525">
            <a:solidFill>
              <a:srgbClr val="E6E6E6"/>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2" name="Freeform: Shape 11">
            <a:extLst>
              <a:ext uri="{FF2B5EF4-FFF2-40B4-BE49-F238E27FC236}">
                <a16:creationId xmlns:a16="http://schemas.microsoft.com/office/drawing/2014/main" id="{5CF0135B-EAB8-4CA0-896C-2D897ECD28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1890722"/>
          </a:xfrm>
          <a:custGeom>
            <a:avLst/>
            <a:gdLst>
              <a:gd name="connsiteX0" fmla="*/ 0 w 12192000"/>
              <a:gd name="connsiteY0" fmla="*/ 0 h 1890722"/>
              <a:gd name="connsiteX1" fmla="*/ 12192000 w 12192000"/>
              <a:gd name="connsiteY1" fmla="*/ 0 h 1890722"/>
              <a:gd name="connsiteX2" fmla="*/ 12192000 w 12192000"/>
              <a:gd name="connsiteY2" fmla="*/ 1626227 h 1890722"/>
              <a:gd name="connsiteX3" fmla="*/ 11359165 w 12192000"/>
              <a:gd name="connsiteY3" fmla="*/ 1698736 h 1890722"/>
              <a:gd name="connsiteX4" fmla="*/ 6097526 w 12192000"/>
              <a:gd name="connsiteY4" fmla="*/ 1890722 h 1890722"/>
              <a:gd name="connsiteX5" fmla="*/ 835887 w 12192000"/>
              <a:gd name="connsiteY5" fmla="*/ 1698736 h 1890722"/>
              <a:gd name="connsiteX6" fmla="*/ 0 w 12192000"/>
              <a:gd name="connsiteY6" fmla="*/ 1625962 h 1890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1890722">
                <a:moveTo>
                  <a:pt x="0" y="0"/>
                </a:moveTo>
                <a:lnTo>
                  <a:pt x="12192000" y="0"/>
                </a:lnTo>
                <a:lnTo>
                  <a:pt x="12192000" y="1626227"/>
                </a:lnTo>
                <a:lnTo>
                  <a:pt x="11359165" y="1698736"/>
                </a:lnTo>
                <a:cubicBezTo>
                  <a:pt x="9741947" y="1822361"/>
                  <a:pt x="7963910" y="1890722"/>
                  <a:pt x="6097526" y="1890722"/>
                </a:cubicBezTo>
                <a:cubicBezTo>
                  <a:pt x="4231142" y="1890722"/>
                  <a:pt x="2453104" y="1822361"/>
                  <a:pt x="835887" y="1698736"/>
                </a:cubicBezTo>
                <a:lnTo>
                  <a:pt x="0" y="1625962"/>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4B4A113-E299-7CFF-2729-467A6D162397}"/>
              </a:ext>
            </a:extLst>
          </p:cNvPr>
          <p:cNvSpPr>
            <a:spLocks noGrp="1"/>
          </p:cNvSpPr>
          <p:nvPr>
            <p:ph type="title"/>
          </p:nvPr>
        </p:nvSpPr>
        <p:spPr>
          <a:xfrm>
            <a:off x="838200" y="253397"/>
            <a:ext cx="10515600" cy="1273233"/>
          </a:xfrm>
        </p:spPr>
        <p:txBody>
          <a:bodyPr>
            <a:normAutofit/>
          </a:bodyPr>
          <a:lstStyle/>
          <a:p>
            <a:r>
              <a:rPr lang="en-US" sz="4000"/>
              <a:t>O-CARE Form Scope</a:t>
            </a:r>
          </a:p>
        </p:txBody>
      </p:sp>
      <p:sp>
        <p:nvSpPr>
          <p:cNvPr id="14" name="Rectangle 13">
            <a:extLst>
              <a:ext uri="{FF2B5EF4-FFF2-40B4-BE49-F238E27FC236}">
                <a16:creationId xmlns:a16="http://schemas.microsoft.com/office/drawing/2014/main" id="{92C3387C-D24F-4737-8A37-1DC5CFF09C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24522"/>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02E01075-8318-D4BD-0733-891139AB5854}"/>
              </a:ext>
            </a:extLst>
          </p:cNvPr>
          <p:cNvSpPr>
            <a:spLocks noGrp="1"/>
          </p:cNvSpPr>
          <p:nvPr>
            <p:ph idx="1"/>
          </p:nvPr>
        </p:nvSpPr>
        <p:spPr>
          <a:xfrm>
            <a:off x="838200" y="2478024"/>
            <a:ext cx="10515600" cy="3694176"/>
          </a:xfrm>
        </p:spPr>
        <p:txBody>
          <a:bodyPr vert="horz" lIns="91440" tIns="45720" rIns="91440" bIns="45720" rtlCol="0">
            <a:normAutofit/>
          </a:bodyPr>
          <a:lstStyle/>
          <a:p>
            <a:pPr>
              <a:buFont typeface="Arial"/>
              <a:buChar char="•"/>
            </a:pPr>
            <a:r>
              <a:rPr lang="en-US" sz="2200">
                <a:ea typeface="Open Sans"/>
                <a:cs typeface="Open Sans"/>
              </a:rPr>
              <a:t>Reviews care if </a:t>
            </a:r>
            <a:r>
              <a:rPr lang="en-US" sz="2200" b="1">
                <a:ea typeface="Open Sans"/>
                <a:cs typeface="Open Sans"/>
              </a:rPr>
              <a:t>both</a:t>
            </a:r>
            <a:r>
              <a:rPr lang="en-US" sz="2200">
                <a:ea typeface="Open Sans"/>
                <a:cs typeface="Open Sans"/>
              </a:rPr>
              <a:t> are true:</a:t>
            </a:r>
          </a:p>
          <a:p>
            <a:pPr lvl="1">
              <a:buFont typeface="Arial"/>
              <a:buChar char="•"/>
            </a:pPr>
            <a:r>
              <a:rPr lang="en-US" sz="2200">
                <a:ea typeface="Open Sans"/>
                <a:cs typeface="Open Sans"/>
              </a:rPr>
              <a:t>Is this patient pregnant, or have they been pregnant in the last 12 months?</a:t>
            </a:r>
          </a:p>
          <a:p>
            <a:pPr marL="457200" lvl="1" indent="0">
              <a:buNone/>
            </a:pPr>
            <a:endParaRPr lang="en-US" sz="2200">
              <a:ea typeface="Open Sans"/>
              <a:cs typeface="Open Sans"/>
            </a:endParaRPr>
          </a:p>
          <a:p>
            <a:pPr lvl="1">
              <a:buFont typeface="Arial"/>
              <a:buChar char="•"/>
            </a:pPr>
            <a:r>
              <a:rPr lang="en-US" sz="2200">
                <a:ea typeface="Open Sans"/>
                <a:cs typeface="Open Sans"/>
              </a:rPr>
              <a:t>Was the patient’s presented concern associated with or potentially exacerbated by pregnancy? </a:t>
            </a:r>
            <a:r>
              <a:rPr lang="en-US" sz="2200" i="1">
                <a:ea typeface="Open Sans"/>
                <a:cs typeface="Open Sans"/>
              </a:rPr>
              <a:t>This may also include mental health or substance use concerns. </a:t>
            </a:r>
          </a:p>
          <a:p>
            <a:pPr lvl="1">
              <a:buFont typeface="Arial"/>
              <a:buChar char="•"/>
            </a:pPr>
            <a:endParaRPr lang="en-US" sz="2200" i="1">
              <a:ea typeface="Open Sans"/>
              <a:cs typeface="Open Sans"/>
            </a:endParaRPr>
          </a:p>
          <a:p>
            <a:pPr>
              <a:buFont typeface="Arial"/>
              <a:buChar char="•"/>
            </a:pPr>
            <a:endParaRPr lang="en-US" sz="2200" i="1">
              <a:ea typeface="Open Sans"/>
              <a:cs typeface="Open Sans"/>
            </a:endParaRPr>
          </a:p>
          <a:p>
            <a:pPr>
              <a:buFont typeface="Arial"/>
              <a:buChar char="•"/>
            </a:pPr>
            <a:endParaRPr lang="en-US" sz="2200">
              <a:ea typeface="Open Sans"/>
              <a:cs typeface="Open Sans"/>
            </a:endParaRPr>
          </a:p>
          <a:p>
            <a:pPr lvl="2">
              <a:buFont typeface="Arial" panose="020B0604020202020204" pitchFamily="34" charset="0"/>
              <a:buChar char="•"/>
            </a:pPr>
            <a:endParaRPr lang="en-US" sz="2200">
              <a:latin typeface="Aptos"/>
              <a:ea typeface="Open Sans"/>
              <a:cs typeface="Open Sans"/>
            </a:endParaRPr>
          </a:p>
          <a:p>
            <a:pPr marL="0" indent="0">
              <a:buNone/>
            </a:pPr>
            <a:endParaRPr lang="en-US" sz="2200">
              <a:ea typeface="Open Sans"/>
              <a:cs typeface="Open Sans"/>
            </a:endParaRPr>
          </a:p>
        </p:txBody>
      </p:sp>
    </p:spTree>
    <p:extLst>
      <p:ext uri="{BB962C8B-B14F-4D97-AF65-F5344CB8AC3E}">
        <p14:creationId xmlns:p14="http://schemas.microsoft.com/office/powerpoint/2010/main" val="17933239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C74FB-1737-723D-7C7C-1D8A4581A26F}"/>
              </a:ext>
            </a:extLst>
          </p:cNvPr>
          <p:cNvSpPr>
            <a:spLocks noGrp="1"/>
          </p:cNvSpPr>
          <p:nvPr>
            <p:ph type="title"/>
          </p:nvPr>
        </p:nvSpPr>
        <p:spPr/>
        <p:txBody>
          <a:bodyPr/>
          <a:lstStyle/>
          <a:p>
            <a:r>
              <a:rPr lang="en-US">
                <a:solidFill>
                  <a:schemeClr val="tx1"/>
                </a:solidFill>
              </a:rPr>
              <a:t>O-CARE Review Process</a:t>
            </a:r>
          </a:p>
        </p:txBody>
      </p:sp>
      <p:pic>
        <p:nvPicPr>
          <p:cNvPr id="6" name="Content Placeholder 5" descr="A yellow rectangle with purple and blue squares&#10;&#10;AI-generated content may be incorrect.">
            <a:extLst>
              <a:ext uri="{FF2B5EF4-FFF2-40B4-BE49-F238E27FC236}">
                <a16:creationId xmlns:a16="http://schemas.microsoft.com/office/drawing/2014/main" id="{162A0976-2F47-348A-0F11-E0B4783A3555}"/>
              </a:ext>
            </a:extLst>
          </p:cNvPr>
          <p:cNvPicPr>
            <a:picLocks noGrp="1" noChangeAspect="1"/>
          </p:cNvPicPr>
          <p:nvPr>
            <p:ph idx="1"/>
          </p:nvPr>
        </p:nvPicPr>
        <p:blipFill>
          <a:blip r:embed="rId2"/>
          <a:stretch>
            <a:fillRect/>
          </a:stretch>
        </p:blipFill>
        <p:spPr>
          <a:xfrm>
            <a:off x="1078302" y="1924912"/>
            <a:ext cx="10035396" cy="3002576"/>
          </a:xfrm>
          <a:prstGeom prst="rect">
            <a:avLst/>
          </a:prstGeom>
        </p:spPr>
      </p:pic>
    </p:spTree>
    <p:extLst>
      <p:ext uri="{BB962C8B-B14F-4D97-AF65-F5344CB8AC3E}">
        <p14:creationId xmlns:p14="http://schemas.microsoft.com/office/powerpoint/2010/main" val="34820249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2BEFFC-3FF5-76A7-3C98-186D21A7C2DD}"/>
              </a:ext>
            </a:extLst>
          </p:cNvPr>
          <p:cNvSpPr>
            <a:spLocks noGrp="1"/>
          </p:cNvSpPr>
          <p:nvPr>
            <p:ph type="title"/>
          </p:nvPr>
        </p:nvSpPr>
        <p:spPr>
          <a:xfrm>
            <a:off x="838200" y="402447"/>
            <a:ext cx="10515600" cy="1325563"/>
          </a:xfrm>
        </p:spPr>
        <p:txBody>
          <a:bodyPr/>
          <a:lstStyle/>
          <a:p>
            <a:r>
              <a:rPr lang="en-US">
                <a:solidFill>
                  <a:schemeClr val="tx1"/>
                </a:solidFill>
              </a:rPr>
              <a:t>O-CARE Review Process, cont. </a:t>
            </a:r>
          </a:p>
        </p:txBody>
      </p:sp>
      <p:graphicFrame>
        <p:nvGraphicFramePr>
          <p:cNvPr id="4" name="Content Placeholder 3">
            <a:extLst>
              <a:ext uri="{FF2B5EF4-FFF2-40B4-BE49-F238E27FC236}">
                <a16:creationId xmlns:a16="http://schemas.microsoft.com/office/drawing/2014/main" id="{17CB0115-3CFD-92BE-3381-28B1852EBE15}"/>
              </a:ext>
            </a:extLst>
          </p:cNvPr>
          <p:cNvGraphicFramePr>
            <a:graphicFrameLocks noGrp="1"/>
          </p:cNvGraphicFramePr>
          <p:nvPr>
            <p:ph idx="1"/>
          </p:nvPr>
        </p:nvGraphicFramePr>
        <p:xfrm>
          <a:off x="838200" y="1253331"/>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a:extLst>
              <a:ext uri="{FF2B5EF4-FFF2-40B4-BE49-F238E27FC236}">
                <a16:creationId xmlns:a16="http://schemas.microsoft.com/office/drawing/2014/main" id="{6AF68E7D-11DB-61B6-72F5-09743332FF2C}"/>
              </a:ext>
            </a:extLst>
          </p:cNvPr>
          <p:cNvSpPr txBox="1"/>
          <p:nvPr/>
        </p:nvSpPr>
        <p:spPr>
          <a:xfrm>
            <a:off x="2088502" y="5540070"/>
            <a:ext cx="8014996" cy="923330"/>
          </a:xfrm>
          <a:prstGeom prst="rect">
            <a:avLst/>
          </a:prstGeom>
          <a:solidFill>
            <a:schemeClr val="bg1"/>
          </a:solidFill>
          <a:ln>
            <a:solidFill>
              <a:schemeClr val="accent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Open Sans"/>
                <a:ea typeface="+mn-ea"/>
                <a:cs typeface="+mn-cs"/>
              </a:rPr>
              <a:t>*As providers become more comfortable assessing care provided to pregnant and postpartum patients, this section may not be necessary for some review teams. </a:t>
            </a:r>
          </a:p>
        </p:txBody>
      </p:sp>
    </p:spTree>
    <p:extLst>
      <p:ext uri="{BB962C8B-B14F-4D97-AF65-F5344CB8AC3E}">
        <p14:creationId xmlns:p14="http://schemas.microsoft.com/office/powerpoint/2010/main" val="38852577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3B021B3-DE93-4AB7-8A18-CF5F1CED88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05DF13C-445B-F03D-0D13-E01B6D756065}"/>
              </a:ext>
            </a:extLst>
          </p:cNvPr>
          <p:cNvSpPr>
            <a:spLocks noGrp="1"/>
          </p:cNvSpPr>
          <p:nvPr>
            <p:ph type="title"/>
          </p:nvPr>
        </p:nvSpPr>
        <p:spPr>
          <a:xfrm>
            <a:off x="841248" y="256032"/>
            <a:ext cx="10506456" cy="1014984"/>
          </a:xfrm>
        </p:spPr>
        <p:txBody>
          <a:bodyPr anchor="b">
            <a:normAutofit/>
          </a:bodyPr>
          <a:lstStyle/>
          <a:p>
            <a:r>
              <a:rPr lang="en-US"/>
              <a:t>O-CARE Review Process, cont.</a:t>
            </a:r>
          </a:p>
        </p:txBody>
      </p:sp>
      <p:sp>
        <p:nvSpPr>
          <p:cNvPr id="11" name="Rectangle 10">
            <a:extLst>
              <a:ext uri="{FF2B5EF4-FFF2-40B4-BE49-F238E27FC236}">
                <a16:creationId xmlns:a16="http://schemas.microsoft.com/office/drawing/2014/main" id="{52D502E5-F6B4-4D58-B4AE-FC466FF15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5953" y="1634502"/>
            <a:ext cx="10451592"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41248" y="1538176"/>
            <a:ext cx="1873457" cy="1098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5" name="Content Placeholder 2">
            <a:extLst>
              <a:ext uri="{FF2B5EF4-FFF2-40B4-BE49-F238E27FC236}">
                <a16:creationId xmlns:a16="http://schemas.microsoft.com/office/drawing/2014/main" id="{5FDF7304-AFB0-8A1C-110F-30A6F46228EB}"/>
              </a:ext>
            </a:extLst>
          </p:cNvPr>
          <p:cNvGraphicFramePr>
            <a:graphicFrameLocks noGrp="1"/>
          </p:cNvGraphicFramePr>
          <p:nvPr>
            <p:ph idx="1"/>
          </p:nvPr>
        </p:nvGraphicFramePr>
        <p:xfrm>
          <a:off x="838200" y="1926266"/>
          <a:ext cx="10515600" cy="43575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631638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F7110DD-29E8-C3AA-02FD-E771BB91FDFE}"/>
              </a:ext>
            </a:extLst>
          </p:cNvPr>
          <p:cNvSpPr>
            <a:spLocks noGrp="1"/>
          </p:cNvSpPr>
          <p:nvPr>
            <p:ph type="title"/>
          </p:nvPr>
        </p:nvSpPr>
        <p:spPr>
          <a:xfrm>
            <a:off x="686834" y="1153572"/>
            <a:ext cx="3200400" cy="4461163"/>
          </a:xfrm>
        </p:spPr>
        <p:txBody>
          <a:bodyPr>
            <a:normAutofit/>
          </a:bodyPr>
          <a:lstStyle/>
          <a:p>
            <a:r>
              <a:rPr lang="en-US">
                <a:solidFill>
                  <a:srgbClr val="FFFFFF"/>
                </a:solidFill>
              </a:rPr>
              <a:t>Case study</a:t>
            </a:r>
          </a:p>
        </p:txBody>
      </p:sp>
      <p:sp>
        <p:nvSpPr>
          <p:cNvPr id="13" name="Arc 12">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003981E7-0F76-0CE0-4B75-9CFE679840EA}"/>
              </a:ext>
            </a:extLst>
          </p:cNvPr>
          <p:cNvSpPr>
            <a:spLocks noGrp="1"/>
          </p:cNvSpPr>
          <p:nvPr>
            <p:ph idx="1"/>
          </p:nvPr>
        </p:nvSpPr>
        <p:spPr>
          <a:xfrm>
            <a:off x="4447308" y="591344"/>
            <a:ext cx="6906491" cy="5585619"/>
          </a:xfrm>
        </p:spPr>
        <p:txBody>
          <a:bodyPr anchor="ctr">
            <a:normAutofit/>
          </a:bodyPr>
          <a:lstStyle/>
          <a:p>
            <a:r>
              <a:rPr lang="en-US" sz="1700"/>
              <a:t>A patient presents to the ED with a complaint of headache x 3 days. She states that her headache comprises 7/10 pain, has not responded to Tylenol, fluids, or caffeine.</a:t>
            </a:r>
          </a:p>
          <a:p>
            <a:r>
              <a:rPr lang="en-US" sz="1700"/>
              <a:t>She states she has a regular monthly check up with her OB in a few days, but the headache was getting too difficult to ignore and she was hoping “for something stronger than Tylenol”. She states she is 24 weeks pregnant.</a:t>
            </a:r>
          </a:p>
          <a:p>
            <a:r>
              <a:rPr lang="en-US" sz="1700"/>
              <a:t>VS: </a:t>
            </a:r>
          </a:p>
          <a:p>
            <a:pPr lvl="1"/>
            <a:r>
              <a:rPr lang="en-US" sz="1700"/>
              <a:t>HR 105</a:t>
            </a:r>
          </a:p>
          <a:p>
            <a:pPr lvl="1"/>
            <a:r>
              <a:rPr lang="en-US" sz="1700"/>
              <a:t>BP 156/90</a:t>
            </a:r>
          </a:p>
          <a:p>
            <a:pPr lvl="1"/>
            <a:r>
              <a:rPr lang="en-US" sz="1700"/>
              <a:t>RR 18</a:t>
            </a:r>
          </a:p>
          <a:p>
            <a:pPr lvl="1"/>
            <a:r>
              <a:rPr lang="en-US" sz="1700"/>
              <a:t>SaO2 98% on RA</a:t>
            </a:r>
          </a:p>
        </p:txBody>
      </p:sp>
      <p:sp>
        <p:nvSpPr>
          <p:cNvPr id="4" name="Footer Placeholder 3">
            <a:extLst>
              <a:ext uri="{FF2B5EF4-FFF2-40B4-BE49-F238E27FC236}">
                <a16:creationId xmlns:a16="http://schemas.microsoft.com/office/drawing/2014/main" id="{942EBBE1-92E6-7103-82F5-499FCADB9839}"/>
              </a:ext>
            </a:extLst>
          </p:cNvPr>
          <p:cNvSpPr>
            <a:spLocks noGrp="1"/>
          </p:cNvSpPr>
          <p:nvPr>
            <p:ph type="ftr" sz="quarter" idx="11"/>
          </p:nvPr>
        </p:nvSpPr>
        <p:spPr>
          <a:xfrm>
            <a:off x="4038600" y="6356350"/>
            <a:ext cx="5251174" cy="365125"/>
          </a:xfrm>
        </p:spPr>
        <p:txBody>
          <a:bodyP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23267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1AA6D7-9B9D-125F-E98D-8D095D52CCD0}"/>
              </a:ext>
            </a:extLst>
          </p:cNvPr>
          <p:cNvSpPr>
            <a:spLocks noGrp="1"/>
          </p:cNvSpPr>
          <p:nvPr>
            <p:ph type="title"/>
          </p:nvPr>
        </p:nvSpPr>
        <p:spPr>
          <a:xfrm>
            <a:off x="1043631" y="809898"/>
            <a:ext cx="10173010" cy="1554480"/>
          </a:xfrm>
        </p:spPr>
        <p:txBody>
          <a:bodyPr anchor="ctr">
            <a:normAutofit/>
          </a:bodyPr>
          <a:lstStyle/>
          <a:p>
            <a:r>
              <a:rPr lang="en-US" sz="4800"/>
              <a:t>Case study</a:t>
            </a:r>
          </a:p>
        </p:txBody>
      </p:sp>
      <p:sp>
        <p:nvSpPr>
          <p:cNvPr id="4" name="Footer Placeholder 3">
            <a:extLst>
              <a:ext uri="{FF2B5EF4-FFF2-40B4-BE49-F238E27FC236}">
                <a16:creationId xmlns:a16="http://schemas.microsoft.com/office/drawing/2014/main" id="{37731D32-87DE-076A-B2DC-248AA8D442AA}"/>
              </a:ext>
            </a:extLst>
          </p:cNvPr>
          <p:cNvSpPr>
            <a:spLocks noGrp="1"/>
          </p:cNvSpPr>
          <p:nvPr>
            <p:ph type="ftr" sz="quarter" idx="11"/>
          </p:nvPr>
        </p:nvSpPr>
        <p:spPr>
          <a:xfrm>
            <a:off x="4038600" y="6492240"/>
            <a:ext cx="4114800" cy="365125"/>
          </a:xfrm>
        </p:spPr>
        <p:txBody>
          <a:bodyP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graphicFrame>
        <p:nvGraphicFramePr>
          <p:cNvPr id="6" name="Content Placeholder 2">
            <a:extLst>
              <a:ext uri="{FF2B5EF4-FFF2-40B4-BE49-F238E27FC236}">
                <a16:creationId xmlns:a16="http://schemas.microsoft.com/office/drawing/2014/main" id="{6EBFB202-D44D-78B3-37AA-8CBBD63B45C9}"/>
              </a:ext>
            </a:extLst>
          </p:cNvPr>
          <p:cNvGraphicFramePr>
            <a:graphicFrameLocks noGrp="1"/>
          </p:cNvGraphicFramePr>
          <p:nvPr>
            <p:ph idx="1"/>
          </p:nvPr>
        </p:nvGraphicFramePr>
        <p:xfrm>
          <a:off x="904602" y="3017519"/>
          <a:ext cx="10378440" cy="320990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664533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3B021B3-DE93-4AB7-8A18-CF5F1CED88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8CF8A55-529A-6C5E-7676-92E78E2F9CD0}"/>
              </a:ext>
            </a:extLst>
          </p:cNvPr>
          <p:cNvSpPr>
            <a:spLocks noGrp="1"/>
          </p:cNvSpPr>
          <p:nvPr>
            <p:ph type="title"/>
          </p:nvPr>
        </p:nvSpPr>
        <p:spPr>
          <a:xfrm>
            <a:off x="841248" y="256032"/>
            <a:ext cx="10506456" cy="1014984"/>
          </a:xfrm>
        </p:spPr>
        <p:txBody>
          <a:bodyPr anchor="b">
            <a:normAutofit/>
          </a:bodyPr>
          <a:lstStyle/>
          <a:p>
            <a:r>
              <a:rPr lang="en-US"/>
              <a:t>Case study</a:t>
            </a:r>
          </a:p>
        </p:txBody>
      </p:sp>
      <p:sp>
        <p:nvSpPr>
          <p:cNvPr id="12" name="Rectangle 11">
            <a:extLst>
              <a:ext uri="{FF2B5EF4-FFF2-40B4-BE49-F238E27FC236}">
                <a16:creationId xmlns:a16="http://schemas.microsoft.com/office/drawing/2014/main" id="{52D502E5-F6B4-4D58-B4AE-FC466FF15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5953" y="1634502"/>
            <a:ext cx="10451592"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41248" y="1538176"/>
            <a:ext cx="1873457" cy="1098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4E217CF7-DCE7-5733-4C31-B4B1BF44A317}"/>
              </a:ext>
            </a:extLst>
          </p:cNvPr>
          <p:cNvSpPr>
            <a:spLocks noGrp="1"/>
          </p:cNvSpPr>
          <p:nvPr>
            <p:ph type="ftr" sz="quarter" idx="11"/>
          </p:nvPr>
        </p:nvSpPr>
        <p:spPr>
          <a:xfrm>
            <a:off x="4038600" y="6356350"/>
            <a:ext cx="4114800" cy="365125"/>
          </a:xfrm>
        </p:spPr>
        <p:txBody>
          <a:bodyP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graphicFrame>
        <p:nvGraphicFramePr>
          <p:cNvPr id="6" name="Content Placeholder 2">
            <a:extLst>
              <a:ext uri="{FF2B5EF4-FFF2-40B4-BE49-F238E27FC236}">
                <a16:creationId xmlns:a16="http://schemas.microsoft.com/office/drawing/2014/main" id="{61482E5F-5342-3D70-DC0D-0C466F00529C}"/>
              </a:ext>
            </a:extLst>
          </p:cNvPr>
          <p:cNvGraphicFramePr>
            <a:graphicFrameLocks noGrp="1"/>
          </p:cNvGraphicFramePr>
          <p:nvPr>
            <p:ph idx="1"/>
          </p:nvPr>
        </p:nvGraphicFramePr>
        <p:xfrm>
          <a:off x="838200" y="1926266"/>
          <a:ext cx="10515600" cy="43575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025440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3">
            <a:extLst>
              <a:ext uri="{FF2B5EF4-FFF2-40B4-BE49-F238E27FC236}">
                <a16:creationId xmlns:a16="http://schemas.microsoft.com/office/drawing/2014/main" id="{00A6B95E-6ED2-DE99-1079-B76DA27A8607}"/>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flipH="1">
            <a:off x="6756401" y="1307120"/>
            <a:ext cx="5173111" cy="4815695"/>
          </a:xfrm>
          <a:prstGeom prst="rect">
            <a:avLst/>
          </a:prstGeom>
        </p:spPr>
      </p:pic>
      <p:sp>
        <p:nvSpPr>
          <p:cNvPr id="7" name="TextBox 7"/>
          <p:cNvSpPr txBox="1"/>
          <p:nvPr/>
        </p:nvSpPr>
        <p:spPr>
          <a:xfrm rot="180000">
            <a:off x="7295965" y="2158966"/>
            <a:ext cx="4081165" cy="3466783"/>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406380" rtl="0" eaLnBrk="1" fontAlgn="auto" latinLnBrk="0" hangingPunct="1">
              <a:lnSpc>
                <a:spcPct val="100000"/>
              </a:lnSpc>
              <a:spcBef>
                <a:spcPts val="0"/>
              </a:spcBef>
              <a:spcAft>
                <a:spcPts val="0"/>
              </a:spcAft>
              <a:buClrTx/>
              <a:buSzTx/>
              <a:buFont typeface="Arial"/>
              <a:buNone/>
              <a:tabLst/>
              <a:defRPr/>
            </a:pPr>
            <a:r>
              <a:rPr kumimoji="0" lang="en-US" sz="1733" b="0" i="0" u="none" strike="noStrike" kern="1200" cap="none" spc="0" normalizeH="0" baseline="0" noProof="0">
                <a:ln>
                  <a:noFill/>
                </a:ln>
                <a:solidFill>
                  <a:prstClr val="white"/>
                </a:solidFill>
                <a:effectLst/>
                <a:uLnTx/>
                <a:uFillTx/>
                <a:latin typeface="Open Sans"/>
                <a:ea typeface="+mn-lt"/>
                <a:cs typeface="Calibri"/>
                <a:sym typeface="Arial"/>
              </a:rPr>
              <a:t>This program is supported by a cooperative agreement with the Health Resources and Services Administration (HRSA) of the U.S. Department of Health and Human Services (HHS) under grant number UC4MC49476. This information or content and conclusions are those of the author and should not be construed as the official position or policy of, nor should any endorsements be inferred by HRSA, HHS or the U.S. Government.</a:t>
            </a:r>
          </a:p>
        </p:txBody>
      </p:sp>
      <p:sp>
        <p:nvSpPr>
          <p:cNvPr id="18" name="TextBox 17">
            <a:extLst>
              <a:ext uri="{FF2B5EF4-FFF2-40B4-BE49-F238E27FC236}">
                <a16:creationId xmlns:a16="http://schemas.microsoft.com/office/drawing/2014/main" id="{E115300B-91C5-19B9-B6C0-51E22A881BAC}"/>
              </a:ext>
            </a:extLst>
          </p:cNvPr>
          <p:cNvSpPr txBox="1"/>
          <p:nvPr/>
        </p:nvSpPr>
        <p:spPr>
          <a:xfrm>
            <a:off x="458712" y="3175000"/>
            <a:ext cx="5992888" cy="3416320"/>
          </a:xfrm>
          <a:prstGeom prst="rect">
            <a:avLst/>
          </a:prstGeom>
          <a:noFill/>
        </p:spPr>
        <p:txBody>
          <a:bodyPr wrap="square">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406380" rtl="0" eaLnBrk="1" fontAlgn="auto" latinLnBrk="0" hangingPunct="1">
              <a:lnSpc>
                <a:spcPct val="100000"/>
              </a:lnSpc>
              <a:spcBef>
                <a:spcPts val="0"/>
              </a:spcBef>
              <a:spcAft>
                <a:spcPts val="0"/>
              </a:spcAft>
              <a:buClrTx/>
              <a:buSzTx/>
              <a:buFont typeface="Arial"/>
              <a:buNone/>
              <a:tabLst/>
              <a:defRPr/>
            </a:pPr>
            <a:r>
              <a:rPr kumimoji="0" lang="en-US" sz="2400" b="0" i="0" u="none" strike="noStrike" kern="1200" cap="none" spc="0" normalizeH="0" baseline="0" noProof="0">
                <a:ln>
                  <a:noFill/>
                </a:ln>
                <a:solidFill>
                  <a:prstClr val="black"/>
                </a:solidFill>
                <a:effectLst/>
                <a:uLnTx/>
                <a:uFillTx/>
                <a:latin typeface="Open Sans Bold" panose="020B0806030504020204" charset="0"/>
                <a:ea typeface="Open Sans Bold" panose="020B0806030504020204" charset="0"/>
                <a:cs typeface="Open Sans Bold" panose="020B0806030504020204" charset="0"/>
                <a:sym typeface="Arial"/>
              </a:rPr>
              <a:t>The Alliance for Innovation on Maternal Health is a quality improvement initiative to support best practices that </a:t>
            </a:r>
            <a:r>
              <a:rPr kumimoji="0" lang="en-US" sz="2400" b="0" i="0" u="none" strike="noStrike" kern="1200" cap="none" spc="0" normalizeH="0" baseline="0" noProof="0">
                <a:ln>
                  <a:noFill/>
                </a:ln>
                <a:solidFill>
                  <a:srgbClr val="642667"/>
                </a:solidFill>
                <a:effectLst/>
                <a:uLnTx/>
                <a:uFillTx/>
                <a:latin typeface="Open Sans Bold" panose="020B0806030504020204" charset="0"/>
                <a:ea typeface="Open Sans Bold" panose="020B0806030504020204" charset="0"/>
                <a:cs typeface="Open Sans Bold" panose="020B0806030504020204" charset="0"/>
                <a:sym typeface="Arial"/>
              </a:rPr>
              <a:t>make birth safer</a:t>
            </a:r>
            <a:r>
              <a:rPr kumimoji="0" lang="en-US" sz="2400" b="0" i="0" u="none" strike="noStrike" kern="1200" cap="none" spc="0" normalizeH="0" baseline="0" noProof="0">
                <a:ln>
                  <a:noFill/>
                </a:ln>
                <a:solidFill>
                  <a:prstClr val="black"/>
                </a:solidFill>
                <a:effectLst/>
                <a:uLnTx/>
                <a:uFillTx/>
                <a:latin typeface="Open Sans Bold" panose="020B0806030504020204" charset="0"/>
                <a:ea typeface="Open Sans Bold" panose="020B0806030504020204" charset="0"/>
                <a:cs typeface="Open Sans Bold" panose="020B0806030504020204" charset="0"/>
                <a:sym typeface="Arial"/>
              </a:rPr>
              <a:t>, </a:t>
            </a:r>
            <a:r>
              <a:rPr kumimoji="0" lang="en-US" sz="2400" b="0" i="0" u="none" strike="noStrike" kern="1200" cap="none" spc="0" normalizeH="0" baseline="0" noProof="0">
                <a:ln>
                  <a:noFill/>
                </a:ln>
                <a:solidFill>
                  <a:srgbClr val="00249C"/>
                </a:solidFill>
                <a:effectLst/>
                <a:uLnTx/>
                <a:uFillTx/>
                <a:latin typeface="Open Sans Bold" panose="020B0806030504020204" charset="0"/>
                <a:ea typeface="Open Sans Bold" panose="020B0806030504020204" charset="0"/>
                <a:cs typeface="Open Sans Bold" panose="020B0806030504020204" charset="0"/>
                <a:sym typeface="Arial"/>
              </a:rPr>
              <a:t>improve maternal health outcomes,</a:t>
            </a:r>
            <a:r>
              <a:rPr kumimoji="0" lang="en-US" sz="2400" b="0" i="0" u="none" strike="noStrike" kern="1200" cap="none" spc="0" normalizeH="0" baseline="0" noProof="0">
                <a:ln>
                  <a:noFill/>
                </a:ln>
                <a:solidFill>
                  <a:prstClr val="black"/>
                </a:solidFill>
                <a:effectLst/>
                <a:uLnTx/>
                <a:uFillTx/>
                <a:latin typeface="Open Sans Bold" panose="020B0806030504020204" charset="0"/>
                <a:ea typeface="Open Sans Bold" panose="020B0806030504020204" charset="0"/>
                <a:cs typeface="Open Sans Bold" panose="020B0806030504020204" charset="0"/>
                <a:sym typeface="Arial"/>
              </a:rPr>
              <a:t> and </a:t>
            </a:r>
            <a:r>
              <a:rPr kumimoji="0" lang="en-US" sz="2400" b="0" i="0" u="none" strike="noStrike" kern="1200" cap="none" spc="0" normalizeH="0" baseline="0" noProof="0">
                <a:ln>
                  <a:noFill/>
                </a:ln>
                <a:solidFill>
                  <a:srgbClr val="FF8F1C"/>
                </a:solidFill>
                <a:effectLst/>
                <a:uLnTx/>
                <a:uFillTx/>
                <a:latin typeface="Open Sans Bold" panose="020B0806030504020204" charset="0"/>
                <a:ea typeface="Open Sans Bold" panose="020B0806030504020204" charset="0"/>
                <a:cs typeface="Open Sans Bold" panose="020B0806030504020204" charset="0"/>
                <a:sym typeface="Arial"/>
              </a:rPr>
              <a:t>save lives</a:t>
            </a:r>
            <a:r>
              <a:rPr kumimoji="0" lang="en-US" sz="2400" b="0" i="0" u="none" strike="noStrike" kern="1200" cap="none" spc="0" normalizeH="0" baseline="0" noProof="0">
                <a:ln>
                  <a:noFill/>
                </a:ln>
                <a:solidFill>
                  <a:prstClr val="black"/>
                </a:solidFill>
                <a:effectLst/>
                <a:uLnTx/>
                <a:uFillTx/>
                <a:latin typeface="Open Sans Bold" panose="020B0806030504020204" charset="0"/>
                <a:ea typeface="Open Sans Bold" panose="020B0806030504020204" charset="0"/>
                <a:cs typeface="Open Sans Bold" panose="020B0806030504020204" charset="0"/>
                <a:sym typeface="Arial"/>
              </a:rPr>
              <a:t>. </a:t>
            </a:r>
          </a:p>
          <a:p>
            <a:pPr marL="0" marR="0" lvl="0" indent="0" algn="ctr" defTabSz="406380" rtl="0" eaLnBrk="1" fontAlgn="auto" latinLnBrk="0" hangingPunct="1">
              <a:lnSpc>
                <a:spcPct val="100000"/>
              </a:lnSpc>
              <a:spcBef>
                <a:spcPts val="0"/>
              </a:spcBef>
              <a:spcAft>
                <a:spcPts val="0"/>
              </a:spcAft>
              <a:buClrTx/>
              <a:buSzTx/>
              <a:buFont typeface="Arial"/>
              <a:buNone/>
              <a:tabLst/>
              <a:defRPr/>
            </a:pPr>
            <a:endParaRPr kumimoji="0" lang="en-US" sz="2400" b="0" i="0" u="none" strike="noStrike" kern="1200" cap="none" spc="0" normalizeH="0" baseline="0" noProof="0">
              <a:ln>
                <a:noFill/>
              </a:ln>
              <a:solidFill>
                <a:prstClr val="black"/>
              </a:solidFill>
              <a:effectLst/>
              <a:uLnTx/>
              <a:uFillTx/>
              <a:latin typeface="Open Sans Bold" panose="020B0806030504020204" charset="0"/>
              <a:ea typeface="Open Sans Bold" panose="020B0806030504020204" charset="0"/>
              <a:cs typeface="Open Sans Bold" panose="020B0806030504020204" charset="0"/>
              <a:sym typeface="Arial"/>
            </a:endParaRPr>
          </a:p>
          <a:p>
            <a:pPr marL="0" marR="0" lvl="0" indent="0" algn="ctr" defTabSz="406380" rtl="0" eaLnBrk="1" fontAlgn="auto" latinLnBrk="0" hangingPunct="1">
              <a:lnSpc>
                <a:spcPct val="100000"/>
              </a:lnSpc>
              <a:spcBef>
                <a:spcPts val="0"/>
              </a:spcBef>
              <a:spcAft>
                <a:spcPts val="0"/>
              </a:spcAft>
              <a:buClrTx/>
              <a:buSzTx/>
              <a:buFont typeface="Arial"/>
              <a:buNone/>
              <a:tabLst/>
              <a:defRPr/>
            </a:pPr>
            <a:r>
              <a:rPr kumimoji="0" lang="en-US" sz="2400" b="0" i="0" u="none" strike="noStrike" kern="1200" cap="none" spc="0" normalizeH="0" baseline="0" noProof="0">
                <a:ln>
                  <a:noFill/>
                </a:ln>
                <a:solidFill>
                  <a:prstClr val="black"/>
                </a:solidFill>
                <a:effectLst/>
                <a:uLnTx/>
                <a:uFillTx/>
                <a:latin typeface="Open Sans Bold" panose="020B0806030504020204" charset="0"/>
                <a:ea typeface="Open Sans Bold" panose="020B0806030504020204" charset="0"/>
                <a:cs typeface="Open Sans Bold" panose="020B0806030504020204" charset="0"/>
                <a:sym typeface="Arial"/>
              </a:rPr>
              <a:t>You can find more information at </a:t>
            </a:r>
            <a:r>
              <a:rPr kumimoji="0" lang="en-US" sz="2400" b="0" i="0" u="none" strike="noStrike" kern="1200" cap="none" spc="0" normalizeH="0" baseline="0" noProof="0">
                <a:ln>
                  <a:noFill/>
                </a:ln>
                <a:solidFill>
                  <a:srgbClr val="C5299B"/>
                </a:solidFill>
                <a:effectLst/>
                <a:uLnTx/>
                <a:uFillTx/>
                <a:latin typeface="Open Sans Bold" panose="020B0806030504020204" charset="0"/>
                <a:ea typeface="Open Sans Bold" panose="020B0806030504020204" charset="0"/>
                <a:cs typeface="Open Sans Bold" panose="020B0806030504020204" charset="0"/>
                <a:sym typeface="Arial"/>
              </a:rPr>
              <a:t>saferbirth.org</a:t>
            </a:r>
            <a:r>
              <a:rPr kumimoji="0" lang="en-US" sz="2400" b="0" i="0" u="none" strike="noStrike" kern="1200" cap="none" spc="0" normalizeH="0" baseline="0" noProof="0">
                <a:ln>
                  <a:noFill/>
                </a:ln>
                <a:solidFill>
                  <a:prstClr val="black"/>
                </a:solidFill>
                <a:effectLst/>
                <a:uLnTx/>
                <a:uFillTx/>
                <a:latin typeface="Open Sans Bold" panose="020B0806030504020204" charset="0"/>
                <a:ea typeface="Open Sans Bold" panose="020B0806030504020204" charset="0"/>
                <a:cs typeface="Open Sans Bold" panose="020B0806030504020204" charset="0"/>
                <a:sym typeface="Arial"/>
              </a:rPr>
              <a:t>.</a:t>
            </a:r>
          </a:p>
        </p:txBody>
      </p:sp>
      <p:pic>
        <p:nvPicPr>
          <p:cNvPr id="3" name="Picture 2" descr="A logo for a company&#10;&#10;Description automatically generated">
            <a:extLst>
              <a:ext uri="{FF2B5EF4-FFF2-40B4-BE49-F238E27FC236}">
                <a16:creationId xmlns:a16="http://schemas.microsoft.com/office/drawing/2014/main" id="{C63D7A38-43F7-4606-91F1-CA7D1A550498}"/>
              </a:ext>
            </a:extLst>
          </p:cNvPr>
          <p:cNvPicPr>
            <a:picLocks noChangeAspect="1"/>
          </p:cNvPicPr>
          <p:nvPr/>
        </p:nvPicPr>
        <p:blipFill rotWithShape="1">
          <a:blip r:embed="rId3"/>
          <a:srcRect l="21538" t="29897" r="18974" b="28866"/>
          <a:stretch/>
        </p:blipFill>
        <p:spPr>
          <a:xfrm>
            <a:off x="1437452" y="228601"/>
            <a:ext cx="4041829" cy="2804961"/>
          </a:xfrm>
          <a:prstGeom prst="rect">
            <a:avLst/>
          </a:prstGeom>
        </p:spPr>
      </p:pic>
    </p:spTree>
    <p:extLst>
      <p:ext uri="{BB962C8B-B14F-4D97-AF65-F5344CB8AC3E}">
        <p14:creationId xmlns:p14="http://schemas.microsoft.com/office/powerpoint/2010/main" val="7749811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7AC8DAF-6CBD-7440-2218-C1B24A82AB03}"/>
              </a:ext>
            </a:extLst>
          </p:cNvPr>
          <p:cNvSpPr>
            <a:spLocks noGrp="1"/>
          </p:cNvSpPr>
          <p:nvPr>
            <p:ph type="title"/>
          </p:nvPr>
        </p:nvSpPr>
        <p:spPr>
          <a:xfrm>
            <a:off x="660041" y="2767106"/>
            <a:ext cx="2880828" cy="3071906"/>
          </a:xfrm>
        </p:spPr>
        <p:txBody>
          <a:bodyPr vert="horz" lIns="91440" tIns="45720" rIns="91440" bIns="45720" rtlCol="0" anchor="t">
            <a:normAutofit/>
          </a:bodyPr>
          <a:lstStyle/>
          <a:p>
            <a:r>
              <a:rPr lang="en-US" sz="4000" kern="1200">
                <a:solidFill>
                  <a:srgbClr val="FFFFFF"/>
                </a:solidFill>
                <a:latin typeface="+mj-lt"/>
                <a:ea typeface="+mj-ea"/>
                <a:cs typeface="+mj-cs"/>
              </a:rPr>
              <a:t>Case study</a:t>
            </a:r>
          </a:p>
        </p:txBody>
      </p:sp>
      <p:sp>
        <p:nvSpPr>
          <p:cNvPr id="4" name="Footer Placeholder 3">
            <a:extLst>
              <a:ext uri="{FF2B5EF4-FFF2-40B4-BE49-F238E27FC236}">
                <a16:creationId xmlns:a16="http://schemas.microsoft.com/office/drawing/2014/main" id="{241CC446-3679-120F-91AE-FCDB25EE39B6}"/>
              </a:ext>
            </a:extLst>
          </p:cNvPr>
          <p:cNvSpPr>
            <a:spLocks noGrp="1"/>
          </p:cNvSpPr>
          <p:nvPr>
            <p:ph type="ftr" sz="quarter" idx="11"/>
          </p:nvPr>
        </p:nvSpPr>
        <p:spPr>
          <a:xfrm rot="5400000">
            <a:off x="-1828800" y="2002536"/>
            <a:ext cx="4114800" cy="365760"/>
          </a:xfrm>
        </p:spPr>
        <p:txBody>
          <a:bodyPr vert="horz" lIns="91440" tIns="45720" rIns="91440" bIns="45720" rtlCol="0" anchor="ct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aphicFrame>
        <p:nvGraphicFramePr>
          <p:cNvPr id="6" name="Content Placeholder 2">
            <a:extLst>
              <a:ext uri="{FF2B5EF4-FFF2-40B4-BE49-F238E27FC236}">
                <a16:creationId xmlns:a16="http://schemas.microsoft.com/office/drawing/2014/main" id="{537C4C9B-AB2A-ABEA-DCB5-FA0E8676D7D5}"/>
              </a:ext>
            </a:extLst>
          </p:cNvPr>
          <p:cNvGraphicFramePr>
            <a:graphicFrameLocks noGrp="1"/>
          </p:cNvGraphicFramePr>
          <p:nvPr>
            <p:ph idx="1"/>
          </p:nvPr>
        </p:nvGraphicFramePr>
        <p:xfrm>
          <a:off x="4905052" y="750440"/>
          <a:ext cx="6666833" cy="54539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606638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66B332A4-D438-4773-A77F-5ED49A448D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53768" y="0"/>
            <a:ext cx="8284464" cy="6858000"/>
          </a:xfrm>
          <a:custGeom>
            <a:avLst/>
            <a:gdLst>
              <a:gd name="connsiteX0" fmla="*/ 1818109 w 8284464"/>
              <a:gd name="connsiteY0" fmla="*/ 0 h 6858000"/>
              <a:gd name="connsiteX1" fmla="*/ 6466355 w 8284464"/>
              <a:gd name="connsiteY1" fmla="*/ 0 h 6858000"/>
              <a:gd name="connsiteX2" fmla="*/ 6620596 w 8284464"/>
              <a:gd name="connsiteY2" fmla="*/ 109683 h 6858000"/>
              <a:gd name="connsiteX3" fmla="*/ 8284464 w 8284464"/>
              <a:gd name="connsiteY3" fmla="*/ 3429000 h 6858000"/>
              <a:gd name="connsiteX4" fmla="*/ 6620596 w 8284464"/>
              <a:gd name="connsiteY4" fmla="*/ 6748318 h 6858000"/>
              <a:gd name="connsiteX5" fmla="*/ 6466355 w 8284464"/>
              <a:gd name="connsiteY5" fmla="*/ 6858000 h 6858000"/>
              <a:gd name="connsiteX6" fmla="*/ 1818109 w 8284464"/>
              <a:gd name="connsiteY6" fmla="*/ 6858000 h 6858000"/>
              <a:gd name="connsiteX7" fmla="*/ 1663869 w 8284464"/>
              <a:gd name="connsiteY7" fmla="*/ 6748318 h 6858000"/>
              <a:gd name="connsiteX8" fmla="*/ 0 w 8284464"/>
              <a:gd name="connsiteY8" fmla="*/ 3429000 h 6858000"/>
              <a:gd name="connsiteX9" fmla="*/ 1663869 w 8284464"/>
              <a:gd name="connsiteY9" fmla="*/ 1096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84464" h="6858000">
                <a:moveTo>
                  <a:pt x="1818109" y="0"/>
                </a:moveTo>
                <a:lnTo>
                  <a:pt x="6466355" y="0"/>
                </a:lnTo>
                <a:lnTo>
                  <a:pt x="6620596" y="109683"/>
                </a:lnTo>
                <a:cubicBezTo>
                  <a:pt x="7630666" y="865069"/>
                  <a:pt x="8284464" y="2070683"/>
                  <a:pt x="8284464" y="3429000"/>
                </a:cubicBezTo>
                <a:cubicBezTo>
                  <a:pt x="8284464" y="4787317"/>
                  <a:pt x="7630666" y="5992931"/>
                  <a:pt x="6620596" y="6748318"/>
                </a:cubicBezTo>
                <a:lnTo>
                  <a:pt x="6466355" y="6858000"/>
                </a:lnTo>
                <a:lnTo>
                  <a:pt x="1818109" y="6858000"/>
                </a:lnTo>
                <a:lnTo>
                  <a:pt x="1663869" y="6748318"/>
                </a:lnTo>
                <a:cubicBezTo>
                  <a:pt x="653798" y="5992931"/>
                  <a:pt x="0" y="4787317"/>
                  <a:pt x="0" y="3429000"/>
                </a:cubicBezTo>
                <a:cubicBezTo>
                  <a:pt x="0" y="2070683"/>
                  <a:pt x="653798" y="865069"/>
                  <a:pt x="1663869" y="10968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DF9AD32D-FF05-44F4-BD4D-9CEE89B71E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18360" y="0"/>
            <a:ext cx="7955280" cy="6858000"/>
          </a:xfrm>
          <a:custGeom>
            <a:avLst/>
            <a:gdLst>
              <a:gd name="connsiteX0" fmla="*/ 1962423 w 7955280"/>
              <a:gd name="connsiteY0" fmla="*/ 0 h 6858000"/>
              <a:gd name="connsiteX1" fmla="*/ 5992858 w 7955280"/>
              <a:gd name="connsiteY1" fmla="*/ 0 h 6858000"/>
              <a:gd name="connsiteX2" fmla="*/ 6040191 w 7955280"/>
              <a:gd name="connsiteY2" fmla="*/ 27216 h 6858000"/>
              <a:gd name="connsiteX3" fmla="*/ 7955280 w 7955280"/>
              <a:gd name="connsiteY3" fmla="*/ 3429000 h 6858000"/>
              <a:gd name="connsiteX4" fmla="*/ 6040191 w 7955280"/>
              <a:gd name="connsiteY4" fmla="*/ 6830784 h 6858000"/>
              <a:gd name="connsiteX5" fmla="*/ 5992858 w 7955280"/>
              <a:gd name="connsiteY5" fmla="*/ 6858000 h 6858000"/>
              <a:gd name="connsiteX6" fmla="*/ 1962423 w 7955280"/>
              <a:gd name="connsiteY6" fmla="*/ 6858000 h 6858000"/>
              <a:gd name="connsiteX7" fmla="*/ 1915089 w 7955280"/>
              <a:gd name="connsiteY7" fmla="*/ 6830784 h 6858000"/>
              <a:gd name="connsiteX8" fmla="*/ 0 w 7955280"/>
              <a:gd name="connsiteY8" fmla="*/ 3429000 h 6858000"/>
              <a:gd name="connsiteX9" fmla="*/ 1915089 w 7955280"/>
              <a:gd name="connsiteY9" fmla="*/ 272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55280" h="6858000">
                <a:moveTo>
                  <a:pt x="1962423" y="0"/>
                </a:moveTo>
                <a:lnTo>
                  <a:pt x="5992858" y="0"/>
                </a:lnTo>
                <a:lnTo>
                  <a:pt x="6040191" y="27216"/>
                </a:lnTo>
                <a:cubicBezTo>
                  <a:pt x="7188332" y="724844"/>
                  <a:pt x="7955280" y="1987357"/>
                  <a:pt x="7955280" y="3429000"/>
                </a:cubicBezTo>
                <a:cubicBezTo>
                  <a:pt x="7955280" y="4870644"/>
                  <a:pt x="7188332" y="6133157"/>
                  <a:pt x="6040191" y="6830784"/>
                </a:cubicBezTo>
                <a:lnTo>
                  <a:pt x="5992858" y="6858000"/>
                </a:lnTo>
                <a:lnTo>
                  <a:pt x="1962423" y="6858000"/>
                </a:lnTo>
                <a:lnTo>
                  <a:pt x="1915089" y="6830784"/>
                </a:lnTo>
                <a:cubicBezTo>
                  <a:pt x="766948" y="6133157"/>
                  <a:pt x="0" y="4870644"/>
                  <a:pt x="0" y="3429000"/>
                </a:cubicBezTo>
                <a:cubicBezTo>
                  <a:pt x="0" y="1987357"/>
                  <a:pt x="766948" y="724844"/>
                  <a:pt x="1915089" y="27216"/>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E51D7B9-173B-6251-FF36-BCE90F4C8BFF}"/>
              </a:ext>
            </a:extLst>
          </p:cNvPr>
          <p:cNvSpPr>
            <a:spLocks noGrp="1"/>
          </p:cNvSpPr>
          <p:nvPr>
            <p:ph type="title"/>
          </p:nvPr>
        </p:nvSpPr>
        <p:spPr>
          <a:xfrm>
            <a:off x="2555631" y="1441938"/>
            <a:ext cx="7080738" cy="3974124"/>
          </a:xfrm>
        </p:spPr>
        <p:txBody>
          <a:bodyPr vert="horz" lIns="91440" tIns="45720" rIns="91440" bIns="45720" rtlCol="0" anchor="ctr">
            <a:normAutofit/>
          </a:bodyPr>
          <a:lstStyle/>
          <a:p>
            <a:pPr algn="ctr"/>
            <a:r>
              <a:rPr lang="en-US" sz="5400">
                <a:solidFill>
                  <a:schemeClr val="bg1">
                    <a:lumMod val="95000"/>
                    <a:lumOff val="5000"/>
                  </a:schemeClr>
                </a:solidFill>
              </a:rPr>
              <a:t>Use of O-CARE in analyzing this case</a:t>
            </a:r>
          </a:p>
        </p:txBody>
      </p:sp>
      <p:sp>
        <p:nvSpPr>
          <p:cNvPr id="4" name="Footer Placeholder 3">
            <a:extLst>
              <a:ext uri="{FF2B5EF4-FFF2-40B4-BE49-F238E27FC236}">
                <a16:creationId xmlns:a16="http://schemas.microsoft.com/office/drawing/2014/main" id="{CD52A1AE-7BBA-F6A9-1E2F-D555752C51C1}"/>
              </a:ext>
            </a:extLst>
          </p:cNvPr>
          <p:cNvSpPr>
            <a:spLocks noGrp="1"/>
          </p:cNvSpPr>
          <p:nvPr>
            <p:ph type="ftr" sz="quarter" idx="11"/>
          </p:nvPr>
        </p:nvSpPr>
        <p:spPr>
          <a:xfrm>
            <a:off x="3892062" y="6199632"/>
            <a:ext cx="4407876" cy="365125"/>
          </a:xfrm>
        </p:spPr>
        <p:txBody>
          <a:bodyPr vert="horz" lIns="91440" tIns="45720" rIns="91440" bIns="45720" rtlCol="0" anchor="ctr">
            <a:norm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alpha val="80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0008347"/>
      </p:ext>
    </p:extLst>
  </p:cSld>
  <p:clrMapOvr>
    <a:overrideClrMapping bg1="dk1" tx1="lt1" bg2="dk2" tx2="lt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9B2F8D9-E856-3C2F-974A-2B30D16840B6}"/>
              </a:ext>
            </a:extLst>
          </p:cNvPr>
          <p:cNvSpPr>
            <a:spLocks noGrp="1"/>
          </p:cNvSpPr>
          <p:nvPr>
            <p:ph type="title"/>
          </p:nvPr>
        </p:nvSpPr>
        <p:spPr>
          <a:xfrm>
            <a:off x="586478" y="1683756"/>
            <a:ext cx="3115265" cy="2396359"/>
          </a:xfrm>
        </p:spPr>
        <p:txBody>
          <a:bodyPr anchor="b">
            <a:normAutofit/>
          </a:bodyPr>
          <a:lstStyle/>
          <a:p>
            <a:pPr algn="r"/>
            <a:r>
              <a:rPr lang="en-US" sz="4000">
                <a:solidFill>
                  <a:srgbClr val="FFFFFF"/>
                </a:solidFill>
              </a:rPr>
              <a:t>Initial Review Questions</a:t>
            </a:r>
            <a:br>
              <a:rPr lang="en-US" sz="4000">
                <a:solidFill>
                  <a:srgbClr val="FFFFFF"/>
                </a:solidFill>
              </a:rPr>
            </a:br>
            <a:endParaRPr lang="en-US" sz="4000">
              <a:solidFill>
                <a:srgbClr val="FFFFFF"/>
              </a:solidFill>
            </a:endParaRPr>
          </a:p>
        </p:txBody>
      </p:sp>
      <p:sp>
        <p:nvSpPr>
          <p:cNvPr id="4" name="Footer Placeholder 3">
            <a:extLst>
              <a:ext uri="{FF2B5EF4-FFF2-40B4-BE49-F238E27FC236}">
                <a16:creationId xmlns:a16="http://schemas.microsoft.com/office/drawing/2014/main" id="{C5032F30-9E88-11A7-3057-67164EF83731}"/>
              </a:ext>
            </a:extLst>
          </p:cNvPr>
          <p:cNvSpPr>
            <a:spLocks noGrp="1"/>
          </p:cNvSpPr>
          <p:nvPr>
            <p:ph type="ftr" sz="quarter" idx="11"/>
          </p:nvPr>
        </p:nvSpPr>
        <p:spPr>
          <a:xfrm rot="5400000">
            <a:off x="-1828800" y="1984248"/>
            <a:ext cx="4114800" cy="365125"/>
          </a:xfrm>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aphicFrame>
        <p:nvGraphicFramePr>
          <p:cNvPr id="6" name="Content Placeholder 2">
            <a:extLst>
              <a:ext uri="{FF2B5EF4-FFF2-40B4-BE49-F238E27FC236}">
                <a16:creationId xmlns:a16="http://schemas.microsoft.com/office/drawing/2014/main" id="{0A0D5335-2B68-6C5C-CA26-BFCF628DF319}"/>
              </a:ext>
            </a:extLst>
          </p:cNvPr>
          <p:cNvGraphicFramePr>
            <a:graphicFrameLocks noGrp="1"/>
          </p:cNvGraphicFramePr>
          <p:nvPr>
            <p:ph idx="1"/>
          </p:nvPr>
        </p:nvGraphicFramePr>
        <p:xfrm>
          <a:off x="4905052" y="750440"/>
          <a:ext cx="6666833" cy="54539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44092276"/>
      </p:ext>
    </p:extLst>
  </p:cSld>
  <p:clrMapOvr>
    <a:masterClrMapping/>
  </p:clrMapOvr>
  <p:extLst>
    <p:ext uri="{6950BFC3-D8DA-4A85-94F7-54DA5524770B}">
      <p188:commentRel xmlns:p188="http://schemas.microsoft.com/office/powerpoint/2018/8/main" r:id="rId2"/>
    </p:ext>
  </p:extLs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E89A1E0-2C75-F59A-AE98-94DD9EBE4BFD}"/>
              </a:ext>
            </a:extLst>
          </p:cNvPr>
          <p:cNvSpPr>
            <a:spLocks noGrp="1"/>
          </p:cNvSpPr>
          <p:nvPr>
            <p:ph type="title"/>
          </p:nvPr>
        </p:nvSpPr>
        <p:spPr>
          <a:xfrm>
            <a:off x="586478" y="1683756"/>
            <a:ext cx="3115265" cy="2396359"/>
          </a:xfrm>
        </p:spPr>
        <p:txBody>
          <a:bodyPr anchor="b">
            <a:normAutofit/>
          </a:bodyPr>
          <a:lstStyle/>
          <a:p>
            <a:pPr algn="r"/>
            <a:r>
              <a:rPr lang="en-US" sz="4000">
                <a:solidFill>
                  <a:srgbClr val="FFFFFF"/>
                </a:solidFill>
              </a:rPr>
              <a:t>Site Capacity Assessment </a:t>
            </a:r>
          </a:p>
        </p:txBody>
      </p:sp>
      <p:sp>
        <p:nvSpPr>
          <p:cNvPr id="4" name="Footer Placeholder 3">
            <a:extLst>
              <a:ext uri="{FF2B5EF4-FFF2-40B4-BE49-F238E27FC236}">
                <a16:creationId xmlns:a16="http://schemas.microsoft.com/office/drawing/2014/main" id="{4360D329-BD03-A508-F5FB-65472A6EB71E}"/>
              </a:ext>
            </a:extLst>
          </p:cNvPr>
          <p:cNvSpPr>
            <a:spLocks noGrp="1"/>
          </p:cNvSpPr>
          <p:nvPr>
            <p:ph type="ftr" sz="quarter" idx="11"/>
          </p:nvPr>
        </p:nvSpPr>
        <p:spPr>
          <a:xfrm rot="5400000">
            <a:off x="-1828800" y="1984248"/>
            <a:ext cx="4114800" cy="365125"/>
          </a:xfrm>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aphicFrame>
        <p:nvGraphicFramePr>
          <p:cNvPr id="6" name="Content Placeholder 2">
            <a:extLst>
              <a:ext uri="{FF2B5EF4-FFF2-40B4-BE49-F238E27FC236}">
                <a16:creationId xmlns:a16="http://schemas.microsoft.com/office/drawing/2014/main" id="{B523836A-BD5A-5111-EEF8-B612E520FA86}"/>
              </a:ext>
            </a:extLst>
          </p:cNvPr>
          <p:cNvGraphicFramePr>
            <a:graphicFrameLocks noGrp="1"/>
          </p:cNvGraphicFramePr>
          <p:nvPr>
            <p:ph idx="1"/>
          </p:nvPr>
        </p:nvGraphicFramePr>
        <p:xfrm>
          <a:off x="4905052" y="750440"/>
          <a:ext cx="6666833" cy="54539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259296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1" name="Rectangle 10">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751DBA3-D082-F009-0795-2E3E5B3E69E3}"/>
              </a:ext>
            </a:extLst>
          </p:cNvPr>
          <p:cNvSpPr>
            <a:spLocks noGrp="1"/>
          </p:cNvSpPr>
          <p:nvPr>
            <p:ph type="title"/>
          </p:nvPr>
        </p:nvSpPr>
        <p:spPr>
          <a:xfrm>
            <a:off x="466722" y="586855"/>
            <a:ext cx="3201366" cy="3387497"/>
          </a:xfrm>
        </p:spPr>
        <p:txBody>
          <a:bodyPr anchor="b">
            <a:normAutofit/>
          </a:bodyPr>
          <a:lstStyle/>
          <a:p>
            <a:pPr algn="r"/>
            <a:r>
              <a:rPr lang="en-US" sz="4000">
                <a:solidFill>
                  <a:srgbClr val="FFFFFF"/>
                </a:solidFill>
              </a:rPr>
              <a:t>Chart abstraction</a:t>
            </a:r>
          </a:p>
        </p:txBody>
      </p:sp>
      <p:sp>
        <p:nvSpPr>
          <p:cNvPr id="4" name="Footer Placeholder 3">
            <a:extLst>
              <a:ext uri="{FF2B5EF4-FFF2-40B4-BE49-F238E27FC236}">
                <a16:creationId xmlns:a16="http://schemas.microsoft.com/office/drawing/2014/main" id="{E842DC23-7CCD-46FF-52DB-0F94FE75EBF0}"/>
              </a:ext>
            </a:extLst>
          </p:cNvPr>
          <p:cNvSpPr>
            <a:spLocks noGrp="1"/>
          </p:cNvSpPr>
          <p:nvPr>
            <p:ph type="ftr" sz="quarter" idx="11"/>
          </p:nvPr>
        </p:nvSpPr>
        <p:spPr>
          <a:xfrm rot="5400000">
            <a:off x="-1828800" y="1984248"/>
            <a:ext cx="4114800" cy="365125"/>
          </a:xfrm>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3F78FE81-BA17-B644-A49B-B97BD69E1ED3}"/>
              </a:ext>
            </a:extLst>
          </p:cNvPr>
          <p:cNvSpPr>
            <a:spLocks noGrp="1"/>
          </p:cNvSpPr>
          <p:nvPr>
            <p:ph idx="1"/>
          </p:nvPr>
        </p:nvSpPr>
        <p:spPr>
          <a:xfrm>
            <a:off x="4810259" y="649480"/>
            <a:ext cx="6555347" cy="5546047"/>
          </a:xfrm>
        </p:spPr>
        <p:txBody>
          <a:bodyPr anchor="ctr">
            <a:normAutofit/>
          </a:bodyPr>
          <a:lstStyle/>
          <a:p>
            <a:r>
              <a:rPr lang="en-US" sz="2000"/>
              <a:t>Much more detailed on the patient level about the encounter – should be done by someone expert in abstraction</a:t>
            </a:r>
          </a:p>
        </p:txBody>
      </p:sp>
    </p:spTree>
    <p:extLst>
      <p:ext uri="{BB962C8B-B14F-4D97-AF65-F5344CB8AC3E}">
        <p14:creationId xmlns:p14="http://schemas.microsoft.com/office/powerpoint/2010/main" val="998219014"/>
      </p:ext>
    </p:extLst>
  </p:cSld>
  <p:clrMapOvr>
    <a:masterClrMapping/>
  </p:clrMapOvr>
  <p:extLst>
    <p:ext uri="{6950BFC3-D8DA-4A85-94F7-54DA5524770B}">
      <p188:commentRel xmlns:p188="http://schemas.microsoft.com/office/powerpoint/2018/8/main" r:id="rId2"/>
    </p:ext>
  </p:extLs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0" name="Freeform: Shape 19">
            <a:extLst>
              <a:ext uri="{FF2B5EF4-FFF2-40B4-BE49-F238E27FC236}">
                <a16:creationId xmlns:a16="http://schemas.microsoft.com/office/drawing/2014/main" id="{66B332A4-D438-4773-A77F-5ED49A448D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53768" y="0"/>
            <a:ext cx="8284464" cy="6858000"/>
          </a:xfrm>
          <a:custGeom>
            <a:avLst/>
            <a:gdLst>
              <a:gd name="connsiteX0" fmla="*/ 1818109 w 8284464"/>
              <a:gd name="connsiteY0" fmla="*/ 0 h 6858000"/>
              <a:gd name="connsiteX1" fmla="*/ 6466355 w 8284464"/>
              <a:gd name="connsiteY1" fmla="*/ 0 h 6858000"/>
              <a:gd name="connsiteX2" fmla="*/ 6620596 w 8284464"/>
              <a:gd name="connsiteY2" fmla="*/ 109683 h 6858000"/>
              <a:gd name="connsiteX3" fmla="*/ 8284464 w 8284464"/>
              <a:gd name="connsiteY3" fmla="*/ 3429000 h 6858000"/>
              <a:gd name="connsiteX4" fmla="*/ 6620596 w 8284464"/>
              <a:gd name="connsiteY4" fmla="*/ 6748318 h 6858000"/>
              <a:gd name="connsiteX5" fmla="*/ 6466355 w 8284464"/>
              <a:gd name="connsiteY5" fmla="*/ 6858000 h 6858000"/>
              <a:gd name="connsiteX6" fmla="*/ 1818109 w 8284464"/>
              <a:gd name="connsiteY6" fmla="*/ 6858000 h 6858000"/>
              <a:gd name="connsiteX7" fmla="*/ 1663869 w 8284464"/>
              <a:gd name="connsiteY7" fmla="*/ 6748318 h 6858000"/>
              <a:gd name="connsiteX8" fmla="*/ 0 w 8284464"/>
              <a:gd name="connsiteY8" fmla="*/ 3429000 h 6858000"/>
              <a:gd name="connsiteX9" fmla="*/ 1663869 w 8284464"/>
              <a:gd name="connsiteY9" fmla="*/ 1096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84464" h="6858000">
                <a:moveTo>
                  <a:pt x="1818109" y="0"/>
                </a:moveTo>
                <a:lnTo>
                  <a:pt x="6466355" y="0"/>
                </a:lnTo>
                <a:lnTo>
                  <a:pt x="6620596" y="109683"/>
                </a:lnTo>
                <a:cubicBezTo>
                  <a:pt x="7630666" y="865069"/>
                  <a:pt x="8284464" y="2070683"/>
                  <a:pt x="8284464" y="3429000"/>
                </a:cubicBezTo>
                <a:cubicBezTo>
                  <a:pt x="8284464" y="4787317"/>
                  <a:pt x="7630666" y="5992931"/>
                  <a:pt x="6620596" y="6748318"/>
                </a:cubicBezTo>
                <a:lnTo>
                  <a:pt x="6466355" y="6858000"/>
                </a:lnTo>
                <a:lnTo>
                  <a:pt x="1818109" y="6858000"/>
                </a:lnTo>
                <a:lnTo>
                  <a:pt x="1663869" y="6748318"/>
                </a:lnTo>
                <a:cubicBezTo>
                  <a:pt x="653798" y="5992931"/>
                  <a:pt x="0" y="4787317"/>
                  <a:pt x="0" y="3429000"/>
                </a:cubicBezTo>
                <a:cubicBezTo>
                  <a:pt x="0" y="2070683"/>
                  <a:pt x="653798" y="865069"/>
                  <a:pt x="1663869" y="10968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DF9AD32D-FF05-44F4-BD4D-9CEE89B71E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18360" y="0"/>
            <a:ext cx="7955280" cy="6858000"/>
          </a:xfrm>
          <a:custGeom>
            <a:avLst/>
            <a:gdLst>
              <a:gd name="connsiteX0" fmla="*/ 1962423 w 7955280"/>
              <a:gd name="connsiteY0" fmla="*/ 0 h 6858000"/>
              <a:gd name="connsiteX1" fmla="*/ 5992858 w 7955280"/>
              <a:gd name="connsiteY1" fmla="*/ 0 h 6858000"/>
              <a:gd name="connsiteX2" fmla="*/ 6040191 w 7955280"/>
              <a:gd name="connsiteY2" fmla="*/ 27216 h 6858000"/>
              <a:gd name="connsiteX3" fmla="*/ 7955280 w 7955280"/>
              <a:gd name="connsiteY3" fmla="*/ 3429000 h 6858000"/>
              <a:gd name="connsiteX4" fmla="*/ 6040191 w 7955280"/>
              <a:gd name="connsiteY4" fmla="*/ 6830784 h 6858000"/>
              <a:gd name="connsiteX5" fmla="*/ 5992858 w 7955280"/>
              <a:gd name="connsiteY5" fmla="*/ 6858000 h 6858000"/>
              <a:gd name="connsiteX6" fmla="*/ 1962423 w 7955280"/>
              <a:gd name="connsiteY6" fmla="*/ 6858000 h 6858000"/>
              <a:gd name="connsiteX7" fmla="*/ 1915089 w 7955280"/>
              <a:gd name="connsiteY7" fmla="*/ 6830784 h 6858000"/>
              <a:gd name="connsiteX8" fmla="*/ 0 w 7955280"/>
              <a:gd name="connsiteY8" fmla="*/ 3429000 h 6858000"/>
              <a:gd name="connsiteX9" fmla="*/ 1915089 w 7955280"/>
              <a:gd name="connsiteY9" fmla="*/ 272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55280" h="6858000">
                <a:moveTo>
                  <a:pt x="1962423" y="0"/>
                </a:moveTo>
                <a:lnTo>
                  <a:pt x="5992858" y="0"/>
                </a:lnTo>
                <a:lnTo>
                  <a:pt x="6040191" y="27216"/>
                </a:lnTo>
                <a:cubicBezTo>
                  <a:pt x="7188332" y="724844"/>
                  <a:pt x="7955280" y="1987357"/>
                  <a:pt x="7955280" y="3429000"/>
                </a:cubicBezTo>
                <a:cubicBezTo>
                  <a:pt x="7955280" y="4870644"/>
                  <a:pt x="7188332" y="6133157"/>
                  <a:pt x="6040191" y="6830784"/>
                </a:cubicBezTo>
                <a:lnTo>
                  <a:pt x="5992858" y="6858000"/>
                </a:lnTo>
                <a:lnTo>
                  <a:pt x="1962423" y="6858000"/>
                </a:lnTo>
                <a:lnTo>
                  <a:pt x="1915089" y="6830784"/>
                </a:lnTo>
                <a:cubicBezTo>
                  <a:pt x="766948" y="6133157"/>
                  <a:pt x="0" y="4870644"/>
                  <a:pt x="0" y="3429000"/>
                </a:cubicBezTo>
                <a:cubicBezTo>
                  <a:pt x="0" y="1987357"/>
                  <a:pt x="766948" y="724844"/>
                  <a:pt x="1915089" y="27216"/>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8548B62-77AF-B721-90A8-62E90B9799AA}"/>
              </a:ext>
            </a:extLst>
          </p:cNvPr>
          <p:cNvSpPr>
            <a:spLocks noGrp="1"/>
          </p:cNvSpPr>
          <p:nvPr>
            <p:ph type="title"/>
          </p:nvPr>
        </p:nvSpPr>
        <p:spPr>
          <a:xfrm>
            <a:off x="2555631" y="1441938"/>
            <a:ext cx="7080738" cy="3974124"/>
          </a:xfrm>
        </p:spPr>
        <p:txBody>
          <a:bodyPr vert="horz" lIns="91440" tIns="45720" rIns="91440" bIns="45720" rtlCol="0" anchor="ctr">
            <a:normAutofit/>
          </a:bodyPr>
          <a:lstStyle/>
          <a:p>
            <a:pPr algn="ctr"/>
            <a:r>
              <a:rPr lang="en-US" sz="5400">
                <a:solidFill>
                  <a:schemeClr val="bg1">
                    <a:lumMod val="95000"/>
                    <a:lumOff val="5000"/>
                  </a:schemeClr>
                </a:solidFill>
              </a:rPr>
              <a:t>Step 1: recognize the patient at risk</a:t>
            </a:r>
          </a:p>
        </p:txBody>
      </p:sp>
    </p:spTree>
    <p:extLst>
      <p:ext uri="{BB962C8B-B14F-4D97-AF65-F5344CB8AC3E}">
        <p14:creationId xmlns:p14="http://schemas.microsoft.com/office/powerpoint/2010/main" val="3447854766"/>
      </p:ext>
    </p:extLst>
  </p:cSld>
  <p:clrMapOvr>
    <a:overrideClrMapping bg1="dk1" tx1="lt1" bg2="dk2" tx2="lt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BEB3DF4-615E-FC12-5E53-57E2E5080D40}"/>
              </a:ext>
            </a:extLst>
          </p:cNvPr>
          <p:cNvSpPr>
            <a:spLocks noGrp="1"/>
          </p:cNvSpPr>
          <p:nvPr>
            <p:ph type="title"/>
          </p:nvPr>
        </p:nvSpPr>
        <p:spPr>
          <a:xfrm>
            <a:off x="686834" y="1153572"/>
            <a:ext cx="3200400" cy="4461163"/>
          </a:xfrm>
        </p:spPr>
        <p:txBody>
          <a:bodyPr>
            <a:normAutofit/>
          </a:bodyPr>
          <a:lstStyle/>
          <a:p>
            <a:r>
              <a:rPr lang="en-US">
                <a:solidFill>
                  <a:srgbClr val="FFFFFF"/>
                </a:solidFill>
              </a:rPr>
              <a:t>Using the Emergency Severity Index</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9A99F7C8-B59C-4B85-5C5C-837F75E3A58D}"/>
              </a:ext>
            </a:extLst>
          </p:cNvPr>
          <p:cNvSpPr>
            <a:spLocks noGrp="1"/>
          </p:cNvSpPr>
          <p:nvPr>
            <p:ph idx="1"/>
          </p:nvPr>
        </p:nvSpPr>
        <p:spPr>
          <a:xfrm>
            <a:off x="4447308" y="591344"/>
            <a:ext cx="6906491" cy="5585619"/>
          </a:xfrm>
        </p:spPr>
        <p:txBody>
          <a:bodyPr anchor="ctr">
            <a:normAutofit/>
          </a:bodyPr>
          <a:lstStyle/>
          <a:p>
            <a:r>
              <a:rPr lang="en-US"/>
              <a:t>The ESI is used by 94% of EDs in the US.</a:t>
            </a:r>
          </a:p>
          <a:p>
            <a:r>
              <a:rPr lang="en-US"/>
              <a:t>It is a 5-level triage scale</a:t>
            </a:r>
          </a:p>
          <a:p>
            <a:pPr lvl="1"/>
            <a:r>
              <a:rPr lang="en-US"/>
              <a:t>1 = resuscitative, life-saving intervention</a:t>
            </a:r>
          </a:p>
          <a:p>
            <a:pPr lvl="1"/>
            <a:r>
              <a:rPr lang="en-US"/>
              <a:t>2 = unstable, high risk</a:t>
            </a:r>
          </a:p>
          <a:p>
            <a:pPr lvl="1"/>
            <a:r>
              <a:rPr lang="en-US"/>
              <a:t>3 = stable, needs 2 or more resources (i.e. labs, imaging, IV fluids, </a:t>
            </a:r>
            <a:r>
              <a:rPr lang="en-US" err="1"/>
              <a:t>etc</a:t>
            </a:r>
            <a:r>
              <a:rPr lang="en-US"/>
              <a:t>…)</a:t>
            </a:r>
          </a:p>
          <a:p>
            <a:pPr lvl="1"/>
            <a:r>
              <a:rPr lang="en-US"/>
              <a:t>4 = stable, needs 1 resource</a:t>
            </a:r>
          </a:p>
          <a:p>
            <a:pPr lvl="1"/>
            <a:r>
              <a:rPr lang="en-US"/>
              <a:t>5 = stable, no resources</a:t>
            </a:r>
          </a:p>
          <a:p>
            <a:r>
              <a:rPr lang="en-US"/>
              <a:t>It is firstly acuity based</a:t>
            </a:r>
          </a:p>
          <a:p>
            <a:pPr lvl="1"/>
            <a:r>
              <a:rPr lang="en-US"/>
              <a:t>Is this patient in need of life-saving intervention?</a:t>
            </a:r>
          </a:p>
          <a:p>
            <a:pPr lvl="1"/>
            <a:r>
              <a:rPr lang="en-US"/>
              <a:t>Is the patient high risk and may deteriorate?</a:t>
            </a:r>
          </a:p>
          <a:p>
            <a:r>
              <a:rPr lang="en-US"/>
              <a:t>It is secondarily resource based</a:t>
            </a:r>
          </a:p>
        </p:txBody>
      </p:sp>
    </p:spTree>
    <p:extLst>
      <p:ext uri="{BB962C8B-B14F-4D97-AF65-F5344CB8AC3E}">
        <p14:creationId xmlns:p14="http://schemas.microsoft.com/office/powerpoint/2010/main" val="18847784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86250EA-64C4-9156-318E-0A307EE34008}"/>
              </a:ext>
            </a:extLst>
          </p:cNvPr>
          <p:cNvSpPr>
            <a:spLocks noGrp="1"/>
          </p:cNvSpPr>
          <p:nvPr>
            <p:ph type="title"/>
          </p:nvPr>
        </p:nvSpPr>
        <p:spPr>
          <a:xfrm>
            <a:off x="1371599" y="294538"/>
            <a:ext cx="9895951" cy="1033669"/>
          </a:xfrm>
        </p:spPr>
        <p:txBody>
          <a:bodyPr vert="horz" lIns="91440" tIns="45720" rIns="91440" bIns="45720" rtlCol="0" anchor="ctr">
            <a:normAutofit fontScale="90000"/>
          </a:bodyPr>
          <a:lstStyle/>
          <a:p>
            <a:pPr>
              <a:spcBef>
                <a:spcPct val="0"/>
              </a:spcBef>
            </a:pPr>
            <a:r>
              <a:rPr lang="en-US" sz="4000" kern="1200">
                <a:solidFill>
                  <a:srgbClr val="FFFFFF"/>
                </a:solidFill>
                <a:latin typeface="+mj-lt"/>
                <a:ea typeface="+mj-ea"/>
                <a:cs typeface="+mj-cs"/>
              </a:rPr>
              <a:t>Common presentations in the ED – looking for the high-risk patient</a:t>
            </a:r>
          </a:p>
        </p:txBody>
      </p:sp>
      <p:sp>
        <p:nvSpPr>
          <p:cNvPr id="3" name="Text Placeholder 2">
            <a:extLst>
              <a:ext uri="{FF2B5EF4-FFF2-40B4-BE49-F238E27FC236}">
                <a16:creationId xmlns:a16="http://schemas.microsoft.com/office/drawing/2014/main" id="{2C85B51C-6464-0DA1-5E65-31C46100F33F}"/>
              </a:ext>
            </a:extLst>
          </p:cNvPr>
          <p:cNvSpPr>
            <a:spLocks noGrp="1"/>
          </p:cNvSpPr>
          <p:nvPr>
            <p:ph type="body" idx="1"/>
          </p:nvPr>
        </p:nvSpPr>
        <p:spPr>
          <a:xfrm>
            <a:off x="1371599" y="2318197"/>
            <a:ext cx="9724031" cy="3683358"/>
          </a:xfrm>
        </p:spPr>
        <p:txBody>
          <a:bodyPr vert="horz" lIns="91440" tIns="45720" rIns="91440" bIns="45720" rtlCol="0" anchor="ctr">
            <a:normAutofit/>
          </a:bodyPr>
          <a:lstStyle/>
          <a:p>
            <a:pPr indent="-228600">
              <a:spcAft>
                <a:spcPts val="600"/>
              </a:spcAft>
              <a:buFont typeface="Arial" panose="020B0604020202020204" pitchFamily="34" charset="0"/>
              <a:buChar char="•"/>
            </a:pPr>
            <a:r>
              <a:rPr lang="en-US" sz="1700"/>
              <a:t>Vaginal bleeding</a:t>
            </a:r>
          </a:p>
          <a:p>
            <a:pPr lvl="1" indent="-228600">
              <a:spcAft>
                <a:spcPts val="600"/>
              </a:spcAft>
              <a:buFont typeface="Arial" panose="020B0604020202020204" pitchFamily="34" charset="0"/>
              <a:buChar char="•"/>
            </a:pPr>
            <a:r>
              <a:rPr lang="en-US" sz="1700"/>
              <a:t>Assess </a:t>
            </a:r>
          </a:p>
          <a:p>
            <a:pPr lvl="2" indent="-228600">
              <a:spcAft>
                <a:spcPts val="600"/>
              </a:spcAft>
              <a:buFont typeface="Arial" panose="020B0604020202020204" pitchFamily="34" charset="0"/>
              <a:buChar char="•"/>
            </a:pPr>
            <a:r>
              <a:rPr lang="en-US" sz="1700"/>
              <a:t>Onset, amount, color, precipitating events, associated </a:t>
            </a:r>
            <a:r>
              <a:rPr lang="en-US" sz="1700" err="1"/>
              <a:t>sx</a:t>
            </a:r>
            <a:endParaRPr lang="en-US" sz="1700"/>
          </a:p>
          <a:p>
            <a:pPr lvl="1" indent="-228600">
              <a:spcAft>
                <a:spcPts val="600"/>
              </a:spcAft>
              <a:buFont typeface="Arial" panose="020B0604020202020204" pitchFamily="34" charset="0"/>
              <a:buChar char="•"/>
            </a:pPr>
            <a:r>
              <a:rPr lang="en-US" sz="1700"/>
              <a:t>ESI 3 if hemodynamically stable</a:t>
            </a:r>
          </a:p>
          <a:p>
            <a:pPr lvl="1" indent="-228600">
              <a:spcAft>
                <a:spcPts val="600"/>
              </a:spcAft>
              <a:buFont typeface="Arial" panose="020B0604020202020204" pitchFamily="34" charset="0"/>
              <a:buChar char="•"/>
            </a:pPr>
            <a:r>
              <a:rPr lang="en-US" sz="1700"/>
              <a:t>ESI 2 if hemodynamically unstable, suspicious for ectopic, or postpartum hemorrhage</a:t>
            </a:r>
          </a:p>
          <a:p>
            <a:pPr lvl="1" indent="-228600">
              <a:spcAft>
                <a:spcPts val="600"/>
              </a:spcAft>
              <a:buFont typeface="Arial" panose="020B0604020202020204" pitchFamily="34" charset="0"/>
              <a:buChar char="•"/>
            </a:pPr>
            <a:r>
              <a:rPr lang="en-US" sz="1700"/>
              <a:t>Vaginal bleeding + unilateral LQ pain = possible ectopic</a:t>
            </a:r>
          </a:p>
          <a:p>
            <a:pPr lvl="2" indent="-228600">
              <a:spcAft>
                <a:spcPts val="600"/>
              </a:spcAft>
              <a:buFont typeface="Arial" panose="020B0604020202020204" pitchFamily="34" charset="0"/>
              <a:buChar char="•"/>
            </a:pPr>
            <a:r>
              <a:rPr lang="en-US" sz="1700"/>
              <a:t>Life-threatening emergency</a:t>
            </a:r>
          </a:p>
          <a:p>
            <a:pPr lvl="2" indent="-228600">
              <a:spcAft>
                <a:spcPts val="600"/>
              </a:spcAft>
              <a:buFont typeface="Arial" panose="020B0604020202020204" pitchFamily="34" charset="0"/>
              <a:buChar char="•"/>
            </a:pPr>
            <a:r>
              <a:rPr lang="en-US" sz="1700"/>
              <a:t>2% of all pregnancies</a:t>
            </a:r>
          </a:p>
          <a:p>
            <a:pPr lvl="3" indent="-228600">
              <a:spcAft>
                <a:spcPts val="600"/>
              </a:spcAft>
              <a:buFont typeface="Arial" panose="020B0604020202020204" pitchFamily="34" charset="0"/>
              <a:buChar char="•"/>
            </a:pPr>
            <a:r>
              <a:rPr lang="en-US" sz="1700"/>
              <a:t>In pregnant patients who </a:t>
            </a:r>
            <a:r>
              <a:rPr lang="en-US" sz="1700" i="1"/>
              <a:t>present with abdominal pain and/or vaginal bleeding, </a:t>
            </a:r>
            <a:r>
              <a:rPr lang="en-US" sz="1700"/>
              <a:t>the incidence was found to be significantly higher, ranging from 6% to 16%</a:t>
            </a:r>
          </a:p>
          <a:p>
            <a:pPr lvl="2" indent="-228600">
              <a:spcAft>
                <a:spcPts val="600"/>
              </a:spcAft>
              <a:buFont typeface="Arial" panose="020B0604020202020204" pitchFamily="34" charset="0"/>
              <a:buChar char="•"/>
            </a:pPr>
            <a:endParaRPr lang="en-US" sz="1700"/>
          </a:p>
        </p:txBody>
      </p:sp>
    </p:spTree>
    <p:extLst>
      <p:ext uri="{BB962C8B-B14F-4D97-AF65-F5344CB8AC3E}">
        <p14:creationId xmlns:p14="http://schemas.microsoft.com/office/powerpoint/2010/main" val="6832461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B0003E-CC41-4170-B364-87A8B73ECCBF}"/>
              </a:ext>
            </a:extLst>
          </p:cNvPr>
          <p:cNvSpPr>
            <a:spLocks noGrp="1"/>
          </p:cNvSpPr>
          <p:nvPr>
            <p:ph type="title"/>
          </p:nvPr>
        </p:nvSpPr>
        <p:spPr>
          <a:xfrm>
            <a:off x="863030" y="1012004"/>
            <a:ext cx="3416159" cy="4795408"/>
          </a:xfrm>
        </p:spPr>
        <p:txBody>
          <a:bodyPr>
            <a:normAutofit/>
          </a:bodyPr>
          <a:lstStyle/>
          <a:p>
            <a:r>
              <a:rPr lang="en-US"/>
              <a:t>Site capacity:</a:t>
            </a:r>
            <a:br>
              <a:rPr lang="en-US"/>
            </a:br>
            <a:r>
              <a:rPr lang="en-US"/>
              <a:t>Anticipated management for ectopic pregnancy</a:t>
            </a:r>
          </a:p>
        </p:txBody>
      </p:sp>
      <p:graphicFrame>
        <p:nvGraphicFramePr>
          <p:cNvPr id="5" name="Content Placeholder 2">
            <a:extLst>
              <a:ext uri="{FF2B5EF4-FFF2-40B4-BE49-F238E27FC236}">
                <a16:creationId xmlns:a16="http://schemas.microsoft.com/office/drawing/2014/main" id="{1818E301-560E-472A-A534-65CD43C96790}"/>
              </a:ext>
            </a:extLst>
          </p:cNvPr>
          <p:cNvGraphicFramePr>
            <a:graphicFrameLocks noGrp="1"/>
          </p:cNvGraphicFramePr>
          <p:nvPr>
            <p:ph idx="1"/>
          </p:nvPr>
        </p:nvGraphicFramePr>
        <p:xfrm>
          <a:off x="5194301" y="470924"/>
          <a:ext cx="6513604" cy="58854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375585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762FEAD-E6AF-4963-868F-83DC0CF51358}"/>
              </a:ext>
            </a:extLst>
          </p:cNvPr>
          <p:cNvPicPr>
            <a:picLocks noChangeAspect="1"/>
          </p:cNvPicPr>
          <p:nvPr/>
        </p:nvPicPr>
        <p:blipFill rotWithShape="1">
          <a:blip r:embed="rId2">
            <a:duotone>
              <a:schemeClr val="bg2">
                <a:shade val="45000"/>
                <a:satMod val="135000"/>
              </a:schemeClr>
              <a:prstClr val="white"/>
            </a:duotone>
          </a:blip>
          <a:srcRect t="8706" b="10067"/>
          <a:stretch/>
        </p:blipFill>
        <p:spPr>
          <a:xfrm>
            <a:off x="21" y="10"/>
            <a:ext cx="12191980" cy="6857991"/>
          </a:xfrm>
          <a:prstGeom prst="rect">
            <a:avLst/>
          </a:prstGeom>
        </p:spPr>
      </p:pic>
      <p:sp>
        <p:nvSpPr>
          <p:cNvPr id="2" name="Title 1">
            <a:extLst>
              <a:ext uri="{FF2B5EF4-FFF2-40B4-BE49-F238E27FC236}">
                <a16:creationId xmlns:a16="http://schemas.microsoft.com/office/drawing/2014/main" id="{FC6AC183-4AFA-4035-B134-4E42450633A2}"/>
              </a:ext>
            </a:extLst>
          </p:cNvPr>
          <p:cNvSpPr>
            <a:spLocks noGrp="1"/>
          </p:cNvSpPr>
          <p:nvPr>
            <p:ph type="title"/>
          </p:nvPr>
        </p:nvSpPr>
        <p:spPr>
          <a:xfrm>
            <a:off x="838200" y="365125"/>
            <a:ext cx="10515600" cy="1325563"/>
          </a:xfrm>
        </p:spPr>
        <p:txBody>
          <a:bodyPr>
            <a:normAutofit/>
          </a:bodyPr>
          <a:lstStyle/>
          <a:p>
            <a:r>
              <a:rPr lang="en-US"/>
              <a:t>Recognition: Vaginal bleeding &gt;20 weeks</a:t>
            </a:r>
          </a:p>
        </p:txBody>
      </p:sp>
      <p:graphicFrame>
        <p:nvGraphicFramePr>
          <p:cNvPr id="5" name="Content Placeholder 2">
            <a:extLst>
              <a:ext uri="{FF2B5EF4-FFF2-40B4-BE49-F238E27FC236}">
                <a16:creationId xmlns:a16="http://schemas.microsoft.com/office/drawing/2014/main" id="{DA98531A-CA57-4E04-9361-078C0C2A9256}"/>
              </a:ext>
            </a:extLst>
          </p:cNvPr>
          <p:cNvGraphicFramePr>
            <a:graphicFrameLocks noGrp="1"/>
          </p:cNvGraphicFramePr>
          <p:nvPr>
            <p:ph idx="1"/>
          </p:nvPr>
        </p:nvGraphicFramePr>
        <p:xfrm>
          <a:off x="838200" y="1825625"/>
          <a:ext cx="10515600" cy="43513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946062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FE5E09-94DC-0BCC-CE18-40750DA9F111}"/>
              </a:ext>
            </a:extLst>
          </p:cNvPr>
          <p:cNvSpPr>
            <a:spLocks noGrp="1"/>
          </p:cNvSpPr>
          <p:nvPr>
            <p:ph type="title"/>
          </p:nvPr>
        </p:nvSpPr>
        <p:spPr/>
        <p:txBody>
          <a:bodyPr/>
          <a:lstStyle/>
          <a:p>
            <a:r>
              <a:rPr lang="en-US"/>
              <a:t>Disclaimer and Disclosures </a:t>
            </a:r>
          </a:p>
        </p:txBody>
      </p:sp>
      <p:sp>
        <p:nvSpPr>
          <p:cNvPr id="3" name="TextBox 2">
            <a:extLst>
              <a:ext uri="{FF2B5EF4-FFF2-40B4-BE49-F238E27FC236}">
                <a16:creationId xmlns:a16="http://schemas.microsoft.com/office/drawing/2014/main" id="{6E663F46-A5AC-35E9-F943-82F2F07E7008}"/>
              </a:ext>
            </a:extLst>
          </p:cNvPr>
          <p:cNvSpPr txBox="1"/>
          <p:nvPr/>
        </p:nvSpPr>
        <p:spPr>
          <a:xfrm>
            <a:off x="1354666" y="1904999"/>
            <a:ext cx="10350500" cy="28623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i="1">
                <a:ea typeface="+mn-lt"/>
                <a:cs typeface="+mn-lt"/>
              </a:rPr>
              <a:t>Disclaimer</a:t>
            </a:r>
            <a:r>
              <a:rPr lang="en-US">
                <a:ea typeface="+mn-lt"/>
                <a:cs typeface="+mn-lt"/>
              </a:rPr>
              <a:t>: Any mention of commercial products, goods or services displayed or discussed during this CE activity should not be interpreted to imply endorsement by NPWH or ACOG. </a:t>
            </a:r>
            <a:endParaRPr lang="en-US"/>
          </a:p>
          <a:p>
            <a:endParaRPr lang="en-US">
              <a:ea typeface="+mn-lt"/>
              <a:cs typeface="+mn-lt"/>
            </a:endParaRPr>
          </a:p>
          <a:p>
            <a:r>
              <a:rPr lang="en-US" i="1">
                <a:ea typeface="+mn-lt"/>
                <a:cs typeface="+mn-lt"/>
              </a:rPr>
              <a:t>Disclosure: </a:t>
            </a:r>
            <a:r>
              <a:rPr lang="en-US">
                <a:ea typeface="+mn-lt"/>
                <a:cs typeface="+mn-lt"/>
              </a:rPr>
              <a:t>The planners of this activity report no conflicts of interest. This activity has not received any commercial support.  </a:t>
            </a:r>
            <a:endParaRPr lang="en-US"/>
          </a:p>
          <a:p>
            <a:endParaRPr lang="en-US">
              <a:ea typeface="+mn-lt"/>
              <a:cs typeface="+mn-lt"/>
            </a:endParaRPr>
          </a:p>
          <a:p>
            <a:r>
              <a:rPr lang="en-US">
                <a:ea typeface="+mn-lt"/>
                <a:cs typeface="+mn-lt"/>
              </a:rPr>
              <a:t>This activity is facilitated by the Alliance for Innovation on Maternal Health which is funded through a cooperative agreement between ACOG and the Health Resource and Services Administration Maternal Child Health Bureau (HRSA MCHB). </a:t>
            </a:r>
            <a:endParaRPr lang="en-US"/>
          </a:p>
          <a:p>
            <a:pPr algn="l"/>
            <a:endParaRPr lang="en-US">
              <a:ea typeface="Open Sans"/>
              <a:cs typeface="Open Sans"/>
            </a:endParaRPr>
          </a:p>
        </p:txBody>
      </p:sp>
    </p:spTree>
    <p:extLst>
      <p:ext uri="{BB962C8B-B14F-4D97-AF65-F5344CB8AC3E}">
        <p14:creationId xmlns:p14="http://schemas.microsoft.com/office/powerpoint/2010/main" val="42108068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235" name="Rectangle 9234">
            <a:extLst>
              <a:ext uri="{FF2B5EF4-FFF2-40B4-BE49-F238E27FC236}">
                <a16:creationId xmlns:a16="http://schemas.microsoft.com/office/drawing/2014/main" id="{1709F1D5-B0F1-4714-A239-E5B61C1619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237" name="Rectangle: Rounded Corners 9236">
            <a:extLst>
              <a:ext uri="{FF2B5EF4-FFF2-40B4-BE49-F238E27FC236}">
                <a16:creationId xmlns:a16="http://schemas.microsoft.com/office/drawing/2014/main" id="{228FB460-D3FF-4440-A020-05982A09E5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0546" y="1011045"/>
            <a:ext cx="4369859" cy="4369859"/>
          </a:xfrm>
          <a:prstGeom prst="roundRect">
            <a:avLst>
              <a:gd name="adj" fmla="val 275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218" name="Rectangle 2">
            <a:extLst>
              <a:ext uri="{FF2B5EF4-FFF2-40B4-BE49-F238E27FC236}">
                <a16:creationId xmlns:a16="http://schemas.microsoft.com/office/drawing/2014/main" id="{6AA1DC2E-767E-4ED2-96C2-FFD2C6EA37AC}"/>
              </a:ext>
            </a:extLst>
          </p:cNvPr>
          <p:cNvSpPr>
            <a:spLocks noGrp="1" noChangeArrowheads="1"/>
          </p:cNvSpPr>
          <p:nvPr>
            <p:ph type="title"/>
          </p:nvPr>
        </p:nvSpPr>
        <p:spPr>
          <a:xfrm>
            <a:off x="956826" y="1112969"/>
            <a:ext cx="3937298" cy="4166010"/>
          </a:xfrm>
        </p:spPr>
        <p:txBody>
          <a:bodyPr vert="horz" lIns="91440" tIns="45720" rIns="91440" bIns="45720" rtlCol="0" anchor="ctr">
            <a:normAutofit/>
          </a:bodyPr>
          <a:lstStyle/>
          <a:p>
            <a:r>
              <a:rPr lang="en-US" altLang="en-US" kern="1200">
                <a:solidFill>
                  <a:srgbClr val="FFFFFF"/>
                </a:solidFill>
                <a:latin typeface="+mj-lt"/>
                <a:ea typeface="+mj-ea"/>
                <a:cs typeface="+mj-cs"/>
              </a:rPr>
              <a:t>Labor Status*</a:t>
            </a:r>
            <a:br>
              <a:rPr lang="en-US" altLang="en-US" kern="1200">
                <a:solidFill>
                  <a:srgbClr val="FFFFFF"/>
                </a:solidFill>
                <a:latin typeface="+mj-lt"/>
                <a:ea typeface="+mj-ea"/>
                <a:cs typeface="+mj-cs"/>
              </a:rPr>
            </a:br>
            <a:br>
              <a:rPr lang="en-US" altLang="en-US" kern="1200">
                <a:solidFill>
                  <a:srgbClr val="FFFFFF"/>
                </a:solidFill>
                <a:latin typeface="+mj-lt"/>
                <a:ea typeface="+mj-ea"/>
                <a:cs typeface="+mj-cs"/>
              </a:rPr>
            </a:br>
            <a:r>
              <a:rPr lang="en-US" altLang="en-US" kern="1200">
                <a:solidFill>
                  <a:srgbClr val="FFFFFF"/>
                </a:solidFill>
                <a:latin typeface="+mj-lt"/>
                <a:ea typeface="+mj-ea"/>
                <a:cs typeface="+mj-cs"/>
              </a:rPr>
              <a:t>*active or suspected labor is an ESI 2</a:t>
            </a:r>
          </a:p>
        </p:txBody>
      </p:sp>
      <p:sp>
        <p:nvSpPr>
          <p:cNvPr id="9239" name="Freeform: Shape 9238">
            <a:extLst>
              <a:ext uri="{FF2B5EF4-FFF2-40B4-BE49-F238E27FC236}">
                <a16:creationId xmlns:a16="http://schemas.microsoft.com/office/drawing/2014/main" id="{14847E93-7DC1-4D4B-8829-B19AA7137C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30529" y="0"/>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241" name="Freeform: Shape 9240">
            <a:extLst>
              <a:ext uri="{FF2B5EF4-FFF2-40B4-BE49-F238E27FC236}">
                <a16:creationId xmlns:a16="http://schemas.microsoft.com/office/drawing/2014/main" id="{5566D6E1-03A1-4D73-A4E0-35D74D568A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961511" y="-1"/>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43" name="Freeform: Shape 9242">
            <a:extLst>
              <a:ext uri="{FF2B5EF4-FFF2-40B4-BE49-F238E27FC236}">
                <a16:creationId xmlns:a16="http://schemas.microsoft.com/office/drawing/2014/main" id="{9F835A99-04AC-494A-A572-AFE8413CC9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36831"/>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4"/>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219" name="Rectangle 3">
            <a:extLst>
              <a:ext uri="{FF2B5EF4-FFF2-40B4-BE49-F238E27FC236}">
                <a16:creationId xmlns:a16="http://schemas.microsoft.com/office/drawing/2014/main" id="{E9346638-9EC0-418A-854C-1A05F21DBE01}"/>
              </a:ext>
            </a:extLst>
          </p:cNvPr>
          <p:cNvSpPr>
            <a:spLocks noChangeArrowheads="1"/>
          </p:cNvSpPr>
          <p:nvPr/>
        </p:nvSpPr>
        <p:spPr>
          <a:xfrm>
            <a:off x="6096000" y="820880"/>
            <a:ext cx="5257799" cy="4889350"/>
          </a:xfrm>
          <a:prstGeom prst="rect">
            <a:avLst/>
          </a:prstGeom>
        </p:spPr>
        <p:txBody>
          <a:bodyPr vert="horz" lIns="91440" tIns="45720" rIns="91440" bIns="45720" rtlCol="0" anchor="t">
            <a:normAutofit/>
          </a:bodyPr>
          <a:lstStyle/>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altLang="en-US" sz="1800" b="0" i="0" u="none" strike="noStrike" kern="1200" cap="none" spc="0" normalizeH="0" baseline="0" noProof="0">
                <a:ln>
                  <a:noFill/>
                </a:ln>
                <a:solidFill>
                  <a:prstClr val="black"/>
                </a:solidFill>
                <a:effectLst/>
                <a:uLnTx/>
                <a:uFillTx/>
                <a:latin typeface="Calibri" panose="020F0502020204030204"/>
                <a:ea typeface="+mn-ea"/>
                <a:cs typeface="+mn-cs"/>
              </a:rPr>
              <a:t>Contractions</a:t>
            </a:r>
          </a:p>
          <a:p>
            <a:pPr marL="425196" marR="0" lvl="1"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altLang="en-US" sz="1800" b="0" i="0" u="none" strike="noStrike" kern="1200" cap="none" spc="0" normalizeH="0" baseline="0" noProof="0">
                <a:ln>
                  <a:noFill/>
                </a:ln>
                <a:solidFill>
                  <a:prstClr val="black"/>
                </a:solidFill>
                <a:effectLst/>
                <a:uLnTx/>
                <a:uFillTx/>
                <a:latin typeface="Calibri" panose="020F0502020204030204"/>
                <a:ea typeface="+mn-ea"/>
                <a:cs typeface="+mn-cs"/>
              </a:rPr>
              <a:t>Frequency</a:t>
            </a:r>
          </a:p>
          <a:p>
            <a:pPr marL="425196" marR="0" lvl="1"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altLang="en-US" sz="1800" b="0" i="0" u="none" strike="noStrike" kern="1200" cap="none" spc="0" normalizeH="0" baseline="0" noProof="0">
                <a:ln>
                  <a:noFill/>
                </a:ln>
                <a:solidFill>
                  <a:prstClr val="black"/>
                </a:solidFill>
                <a:effectLst/>
                <a:uLnTx/>
                <a:uFillTx/>
                <a:latin typeface="Calibri" panose="020F0502020204030204"/>
                <a:ea typeface="+mn-ea"/>
                <a:cs typeface="+mn-cs"/>
              </a:rPr>
              <a:t>Strength</a:t>
            </a:r>
          </a:p>
          <a:p>
            <a:pPr marL="425196" marR="0" lvl="1"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altLang="en-US" sz="1800" b="0" i="0" u="none" strike="noStrike" kern="1200" cap="none" spc="0" normalizeH="0" baseline="0" noProof="0">
                <a:ln>
                  <a:noFill/>
                </a:ln>
                <a:solidFill>
                  <a:prstClr val="black"/>
                </a:solidFill>
                <a:effectLst/>
                <a:uLnTx/>
                <a:uFillTx/>
                <a:latin typeface="Calibri" panose="020F0502020204030204"/>
                <a:ea typeface="+mn-ea"/>
                <a:cs typeface="+mn-cs"/>
              </a:rPr>
              <a:t>Onset</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altLang="en-US" sz="1800" b="0" i="0" u="none" strike="noStrike" kern="1200" cap="none" spc="0" normalizeH="0" baseline="0" noProof="0">
                <a:ln>
                  <a:noFill/>
                </a:ln>
                <a:solidFill>
                  <a:prstClr val="black"/>
                </a:solidFill>
                <a:effectLst/>
                <a:uLnTx/>
                <a:uFillTx/>
                <a:latin typeface="Calibri" panose="020F0502020204030204"/>
                <a:ea typeface="+mn-ea"/>
                <a:cs typeface="+mn-cs"/>
              </a:rPr>
              <a:t>Abdomen</a:t>
            </a:r>
          </a:p>
          <a:p>
            <a:pPr marL="425196" marR="0" lvl="1"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altLang="en-US" sz="1800" b="0" i="0" u="none" strike="noStrike" kern="1200" cap="none" spc="0" normalizeH="0" baseline="0" noProof="0">
                <a:ln>
                  <a:noFill/>
                </a:ln>
                <a:solidFill>
                  <a:prstClr val="black"/>
                </a:solidFill>
                <a:effectLst/>
                <a:uLnTx/>
                <a:uFillTx/>
                <a:latin typeface="Calibri" panose="020F0502020204030204"/>
                <a:ea typeface="+mn-ea"/>
                <a:cs typeface="+mn-cs"/>
              </a:rPr>
              <a:t>Rigid? (red flag for abruption)</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altLang="en-US" sz="1800" b="0" i="0" u="none" strike="noStrike" kern="1200" cap="none" spc="0" normalizeH="0" baseline="0" noProof="0">
                <a:ln>
                  <a:noFill/>
                </a:ln>
                <a:solidFill>
                  <a:prstClr val="black"/>
                </a:solidFill>
                <a:effectLst/>
                <a:uLnTx/>
                <a:uFillTx/>
                <a:latin typeface="Calibri" panose="020F0502020204030204"/>
                <a:ea typeface="+mn-ea"/>
                <a:cs typeface="+mn-cs"/>
              </a:rPr>
              <a:t>Membrane status</a:t>
            </a:r>
          </a:p>
          <a:p>
            <a:pPr marL="425196" marR="0" lvl="1"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altLang="en-US" sz="1800" b="0" i="0" u="none" strike="noStrike" kern="1200" cap="none" spc="0" normalizeH="0" baseline="0" noProof="0">
                <a:ln>
                  <a:noFill/>
                </a:ln>
                <a:solidFill>
                  <a:prstClr val="black"/>
                </a:solidFill>
                <a:effectLst/>
                <a:uLnTx/>
                <a:uFillTx/>
                <a:latin typeface="Calibri" panose="020F0502020204030204"/>
                <a:ea typeface="+mn-ea"/>
                <a:cs typeface="+mn-cs"/>
              </a:rPr>
              <a:t>Intact</a:t>
            </a:r>
          </a:p>
          <a:p>
            <a:pPr marL="425196" marR="0" lvl="1"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altLang="en-US" sz="1800" b="0" i="0" u="none" strike="noStrike" kern="1200" cap="none" spc="0" normalizeH="0" baseline="0" noProof="0">
                <a:ln>
                  <a:noFill/>
                </a:ln>
                <a:solidFill>
                  <a:prstClr val="black"/>
                </a:solidFill>
                <a:effectLst/>
                <a:uLnTx/>
                <a:uFillTx/>
                <a:latin typeface="Calibri" panose="020F0502020204030204"/>
                <a:ea typeface="+mn-ea"/>
                <a:cs typeface="+mn-cs"/>
              </a:rPr>
              <a:t>Ruptured</a:t>
            </a:r>
          </a:p>
          <a:p>
            <a:pPr marL="850392" marR="0" lvl="2"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altLang="en-US" sz="1800" b="0" i="0" u="none" strike="noStrike" kern="1200" cap="none" spc="0" normalizeH="0" baseline="0" noProof="0">
                <a:ln>
                  <a:noFill/>
                </a:ln>
                <a:solidFill>
                  <a:prstClr val="black"/>
                </a:solidFill>
                <a:effectLst/>
                <a:uLnTx/>
                <a:uFillTx/>
                <a:latin typeface="Calibri" panose="020F0502020204030204"/>
                <a:ea typeface="+mn-ea"/>
                <a:cs typeface="+mn-cs"/>
              </a:rPr>
              <a:t>When</a:t>
            </a:r>
          </a:p>
          <a:p>
            <a:pPr marL="850392" marR="0" lvl="2"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altLang="en-US" sz="1800" b="0" i="0" u="none" strike="noStrike" kern="1200" cap="none" spc="0" normalizeH="0" baseline="0" noProof="0">
                <a:ln>
                  <a:noFill/>
                </a:ln>
                <a:solidFill>
                  <a:prstClr val="black"/>
                </a:solidFill>
                <a:effectLst/>
                <a:uLnTx/>
                <a:uFillTx/>
                <a:latin typeface="Calibri" panose="020F0502020204030204"/>
                <a:ea typeface="+mn-ea"/>
                <a:cs typeface="+mn-cs"/>
              </a:rPr>
              <a:t>Color of fluid</a:t>
            </a:r>
          </a:p>
          <a:p>
            <a:pPr marL="850392" marR="0" lvl="2"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altLang="en-US" sz="1800" b="0" i="0" u="none" strike="noStrike" kern="1200" cap="none" spc="0" normalizeH="0" baseline="0" noProof="0">
                <a:ln>
                  <a:noFill/>
                </a:ln>
                <a:solidFill>
                  <a:prstClr val="black"/>
                </a:solidFill>
                <a:effectLst/>
                <a:uLnTx/>
                <a:uFillTx/>
                <a:latin typeface="Calibri" panose="020F0502020204030204"/>
                <a:ea typeface="+mn-ea"/>
                <a:cs typeface="+mn-cs"/>
              </a:rPr>
              <a:t>Odor</a:t>
            </a:r>
          </a:p>
          <a:p>
            <a:pPr marL="914400" marR="0" lvl="2"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45" name="Freeform: Shape 9244">
            <a:extLst>
              <a:ext uri="{FF2B5EF4-FFF2-40B4-BE49-F238E27FC236}">
                <a16:creationId xmlns:a16="http://schemas.microsoft.com/office/drawing/2014/main" id="{7B786209-1B0B-4CA9-9BDD-F7327066A8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35649"/>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47" name="Freeform: Shape 9246">
            <a:extLst>
              <a:ext uri="{FF2B5EF4-FFF2-40B4-BE49-F238E27FC236}">
                <a16:creationId xmlns:a16="http://schemas.microsoft.com/office/drawing/2014/main" id="{2D2964BB-484D-45AE-AD66-D407D06296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418308" y="5717905"/>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49" name="Freeform: Shape 9248">
            <a:extLst>
              <a:ext uri="{FF2B5EF4-FFF2-40B4-BE49-F238E27FC236}">
                <a16:creationId xmlns:a16="http://schemas.microsoft.com/office/drawing/2014/main" id="{6691AC69-A76E-4DAB-B565-468B6B87AC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132972" y="6258755"/>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2000" advTm="22138"/>
    </mc:Choice>
    <mc:Fallback xmlns="">
      <p:transition spd="slow" advTm="22138"/>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E6C1E65-7BA2-48C1-8FD1-23F7E47328F7}"/>
              </a:ext>
            </a:extLst>
          </p:cNvPr>
          <p:cNvSpPr>
            <a:spLocks noGrp="1"/>
          </p:cNvSpPr>
          <p:nvPr>
            <p:ph type="title"/>
          </p:nvPr>
        </p:nvSpPr>
        <p:spPr>
          <a:xfrm>
            <a:off x="1371597" y="348865"/>
            <a:ext cx="10044023" cy="877729"/>
          </a:xfrm>
        </p:spPr>
        <p:txBody>
          <a:bodyPr vert="horz" lIns="91440" tIns="45720" rIns="91440" bIns="45720" rtlCol="0" anchor="ctr">
            <a:normAutofit/>
          </a:bodyPr>
          <a:lstStyle/>
          <a:p>
            <a:r>
              <a:rPr lang="en-US" sz="4000" kern="1200">
                <a:solidFill>
                  <a:srgbClr val="FFFFFF"/>
                </a:solidFill>
                <a:latin typeface="+mj-lt"/>
                <a:ea typeface="+mj-ea"/>
                <a:cs typeface="+mj-cs"/>
              </a:rPr>
              <a:t>Recognition: vital signs (averages)</a:t>
            </a:r>
          </a:p>
        </p:txBody>
      </p:sp>
      <p:sp>
        <p:nvSpPr>
          <p:cNvPr id="6" name="Rectangle 5">
            <a:extLst>
              <a:ext uri="{FF2B5EF4-FFF2-40B4-BE49-F238E27FC236}">
                <a16:creationId xmlns:a16="http://schemas.microsoft.com/office/drawing/2014/main" id="{B3F595B9-C3DB-431D-9475-8A2599508FAF}"/>
              </a:ext>
            </a:extLst>
          </p:cNvPr>
          <p:cNvSpPr/>
          <p:nvPr/>
        </p:nvSpPr>
        <p:spPr>
          <a:xfrm>
            <a:off x="1230458" y="2112579"/>
            <a:ext cx="4633899" cy="3738608"/>
          </a:xfrm>
          <a:prstGeom prst="rect">
            <a:avLst/>
          </a:prstGeom>
        </p:spPr>
        <p:txBody>
          <a:bodyPr vert="horz" lIns="91440" tIns="45720" rIns="91440" bIns="45720" rtlCol="0">
            <a:normAutofit/>
          </a:bodyPr>
          <a:lstStyle/>
          <a:p>
            <a:pPr marL="0" marR="0" lvl="0" indent="-194310" algn="l" defTabSz="777240" rtl="0" eaLnBrk="1" fontAlgn="base" latinLnBrk="0" hangingPunct="1">
              <a:lnSpc>
                <a:spcPct val="90000"/>
              </a:lnSpc>
              <a:spcBef>
                <a:spcPct val="0"/>
              </a:spcBef>
              <a:spcAft>
                <a:spcPts val="510"/>
              </a:spcAft>
              <a:buClrTx/>
              <a:buSzTx/>
              <a:buFont typeface="Arial" panose="020B0604020202020204" pitchFamily="34" charset="0"/>
              <a:buChar char="•"/>
              <a:tabLst/>
              <a:defRPr/>
            </a:pPr>
            <a:r>
              <a:rPr kumimoji="0" lang="en-US" altLang="en-US" sz="1530" b="1" i="0" u="none" strike="noStrike" kern="1200" cap="none" spc="0" normalizeH="0" baseline="0" noProof="0">
                <a:ln>
                  <a:noFill/>
                </a:ln>
                <a:solidFill>
                  <a:prstClr val="black"/>
                </a:solidFill>
                <a:effectLst/>
                <a:uLnTx/>
                <a:uFillTx/>
                <a:latin typeface="Calibri" panose="020F0502020204030204"/>
                <a:ea typeface="+mn-ea"/>
                <a:cs typeface="+mn-cs"/>
              </a:rPr>
              <a:t>Vitals throughout pregnancy</a:t>
            </a:r>
          </a:p>
          <a:p>
            <a:pPr marL="0" marR="0" lvl="0" indent="-194310" algn="l" defTabSz="777240" rtl="0" eaLnBrk="1" fontAlgn="base" latinLnBrk="0" hangingPunct="1">
              <a:lnSpc>
                <a:spcPct val="90000"/>
              </a:lnSpc>
              <a:spcBef>
                <a:spcPct val="0"/>
              </a:spcBef>
              <a:spcAft>
                <a:spcPts val="510"/>
              </a:spcAft>
              <a:buClrTx/>
              <a:buSzTx/>
              <a:buFont typeface="Arial" panose="020B0604020202020204" pitchFamily="34" charset="0"/>
              <a:buChar char="•"/>
              <a:tabLst/>
              <a:defRPr/>
            </a:pPr>
            <a:r>
              <a:rPr kumimoji="0" lang="en-US" altLang="en-US" sz="1530" b="0" i="0" u="none" strike="noStrike" kern="1200" cap="none" spc="0" normalizeH="0" baseline="0" noProof="0">
                <a:ln>
                  <a:noFill/>
                </a:ln>
                <a:solidFill>
                  <a:prstClr val="black"/>
                </a:solidFill>
                <a:effectLst/>
                <a:uLnTx/>
                <a:uFillTx/>
                <a:latin typeface="Calibri" panose="020F0502020204030204"/>
                <a:ea typeface="+mn-ea"/>
                <a:cs typeface="+mn-cs"/>
              </a:rPr>
              <a:t>TV increases 40% (700 cc)</a:t>
            </a:r>
          </a:p>
          <a:p>
            <a:pPr marL="0" marR="0" lvl="0" indent="-194310" algn="l" defTabSz="777240" rtl="0" eaLnBrk="1" fontAlgn="base" latinLnBrk="0" hangingPunct="1">
              <a:lnSpc>
                <a:spcPct val="90000"/>
              </a:lnSpc>
              <a:spcBef>
                <a:spcPct val="0"/>
              </a:spcBef>
              <a:spcAft>
                <a:spcPts val="510"/>
              </a:spcAft>
              <a:buClrTx/>
              <a:buSzTx/>
              <a:buFont typeface="Arial" panose="020B0604020202020204" pitchFamily="34" charset="0"/>
              <a:buChar char="•"/>
              <a:tabLst/>
              <a:defRPr/>
            </a:pPr>
            <a:r>
              <a:rPr kumimoji="0" lang="en-US" altLang="en-US" sz="1530" b="0" i="0" u="none" strike="noStrike" kern="1200" cap="none" spc="0" normalizeH="0" baseline="0" noProof="0">
                <a:ln>
                  <a:noFill/>
                </a:ln>
                <a:solidFill>
                  <a:prstClr val="black"/>
                </a:solidFill>
                <a:effectLst/>
                <a:uLnTx/>
                <a:uFillTx/>
                <a:latin typeface="Calibri" panose="020F0502020204030204"/>
                <a:ea typeface="+mn-ea"/>
                <a:cs typeface="+mn-cs"/>
              </a:rPr>
              <a:t>MV increases 40% (10.5 L/min)</a:t>
            </a:r>
          </a:p>
          <a:p>
            <a:pPr marL="0" marR="0" lvl="0" indent="-194310" algn="l" defTabSz="777240" rtl="0" eaLnBrk="1" fontAlgn="base" latinLnBrk="0" hangingPunct="1">
              <a:lnSpc>
                <a:spcPct val="90000"/>
              </a:lnSpc>
              <a:spcBef>
                <a:spcPct val="0"/>
              </a:spcBef>
              <a:spcAft>
                <a:spcPts val="510"/>
              </a:spcAft>
              <a:buClrTx/>
              <a:buSzTx/>
              <a:buFont typeface="Arial" panose="020B0604020202020204" pitchFamily="34" charset="0"/>
              <a:buChar char="•"/>
              <a:tabLst/>
              <a:defRPr/>
            </a:pPr>
            <a:r>
              <a:rPr kumimoji="0" lang="en-US" altLang="en-US" sz="1530" b="0" i="0" u="none" strike="noStrike" kern="1200" cap="none" spc="0" normalizeH="0" baseline="0" noProof="0">
                <a:ln>
                  <a:noFill/>
                </a:ln>
                <a:solidFill>
                  <a:prstClr val="black"/>
                </a:solidFill>
                <a:effectLst/>
                <a:uLnTx/>
                <a:uFillTx/>
                <a:latin typeface="Calibri" panose="020F0502020204030204"/>
                <a:ea typeface="+mn-ea"/>
                <a:cs typeface="+mn-cs"/>
              </a:rPr>
              <a:t>FRC decreases 25% (1300ml)</a:t>
            </a:r>
          </a:p>
          <a:p>
            <a:pPr marL="0" marR="0" lvl="0" indent="-194310" algn="l" defTabSz="777240" rtl="0" eaLnBrk="1" fontAlgn="base" latinLnBrk="0" hangingPunct="1">
              <a:lnSpc>
                <a:spcPct val="90000"/>
              </a:lnSpc>
              <a:spcBef>
                <a:spcPct val="0"/>
              </a:spcBef>
              <a:spcAft>
                <a:spcPts val="510"/>
              </a:spcAft>
              <a:buClrTx/>
              <a:buSzTx/>
              <a:buFont typeface="Arial" panose="020B0604020202020204" pitchFamily="34" charset="0"/>
              <a:buChar char="•"/>
              <a:tabLst/>
              <a:defRPr/>
            </a:pPr>
            <a:r>
              <a:rPr kumimoji="0" lang="en-US" altLang="en-US" sz="1530" b="0" i="0" u="none" strike="noStrike" kern="1200" cap="none" spc="0" normalizeH="0" baseline="0" noProof="0">
                <a:ln>
                  <a:noFill/>
                </a:ln>
                <a:solidFill>
                  <a:prstClr val="black"/>
                </a:solidFill>
                <a:effectLst/>
                <a:uLnTx/>
                <a:uFillTx/>
                <a:latin typeface="Calibri" panose="020F0502020204030204"/>
                <a:ea typeface="+mn-ea"/>
                <a:cs typeface="+mn-cs"/>
              </a:rPr>
              <a:t>HR increases 15-20 bpm (75-95 bpm)</a:t>
            </a:r>
          </a:p>
          <a:p>
            <a:pPr marL="0" marR="0" lvl="0" indent="-194310" algn="l" defTabSz="777240" rtl="0" eaLnBrk="1" fontAlgn="base" latinLnBrk="0" hangingPunct="1">
              <a:lnSpc>
                <a:spcPct val="90000"/>
              </a:lnSpc>
              <a:spcBef>
                <a:spcPct val="0"/>
              </a:spcBef>
              <a:spcAft>
                <a:spcPts val="510"/>
              </a:spcAft>
              <a:buClrTx/>
              <a:buSzTx/>
              <a:buFont typeface="Arial" panose="020B0604020202020204" pitchFamily="34" charset="0"/>
              <a:buChar char="•"/>
              <a:tabLst/>
              <a:defRPr/>
            </a:pPr>
            <a:r>
              <a:rPr kumimoji="0" lang="en-US" altLang="en-US" sz="1530" b="0" i="0" u="none" strike="noStrike" kern="1200" cap="none" spc="0" normalizeH="0" baseline="0" noProof="0">
                <a:ln>
                  <a:noFill/>
                </a:ln>
                <a:solidFill>
                  <a:prstClr val="black"/>
                </a:solidFill>
                <a:effectLst/>
                <a:uLnTx/>
                <a:uFillTx/>
                <a:latin typeface="Calibri" panose="020F0502020204030204"/>
                <a:ea typeface="+mn-ea"/>
                <a:cs typeface="+mn-cs"/>
              </a:rPr>
              <a:t>MAP increases 10 mmHg (80 mmHg)</a:t>
            </a:r>
            <a:endParaRPr kumimoji="0" lang="en-US" alt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aphicFrame>
        <p:nvGraphicFramePr>
          <p:cNvPr id="4" name="Content Placeholder 3">
            <a:extLst>
              <a:ext uri="{FF2B5EF4-FFF2-40B4-BE49-F238E27FC236}">
                <a16:creationId xmlns:a16="http://schemas.microsoft.com/office/drawing/2014/main" id="{441E70AC-96BF-4006-B9DE-8A8A78A1A3A1}"/>
              </a:ext>
            </a:extLst>
          </p:cNvPr>
          <p:cNvGraphicFramePr>
            <a:graphicFrameLocks/>
          </p:cNvGraphicFramePr>
          <p:nvPr/>
        </p:nvGraphicFramePr>
        <p:xfrm>
          <a:off x="6190415" y="3096827"/>
          <a:ext cx="5580944" cy="2254532"/>
        </p:xfrm>
        <a:graphic>
          <a:graphicData uri="http://schemas.openxmlformats.org/drawingml/2006/table">
            <a:tbl>
              <a:tblPr firstRow="1" bandRow="1">
                <a:tableStyleId>{69012ECD-51FC-41F1-AA8D-1B2483CD663E}</a:tableStyleId>
              </a:tblPr>
              <a:tblGrid>
                <a:gridCol w="711464">
                  <a:extLst>
                    <a:ext uri="{9D8B030D-6E8A-4147-A177-3AD203B41FA5}">
                      <a16:colId xmlns:a16="http://schemas.microsoft.com/office/drawing/2014/main" val="143729520"/>
                    </a:ext>
                  </a:extLst>
                </a:gridCol>
                <a:gridCol w="1457010">
                  <a:extLst>
                    <a:ext uri="{9D8B030D-6E8A-4147-A177-3AD203B41FA5}">
                      <a16:colId xmlns:a16="http://schemas.microsoft.com/office/drawing/2014/main" val="1377049586"/>
                    </a:ext>
                  </a:extLst>
                </a:gridCol>
                <a:gridCol w="1137490">
                  <a:extLst>
                    <a:ext uri="{9D8B030D-6E8A-4147-A177-3AD203B41FA5}">
                      <a16:colId xmlns:a16="http://schemas.microsoft.com/office/drawing/2014/main" val="2803371948"/>
                    </a:ext>
                  </a:extLst>
                </a:gridCol>
                <a:gridCol w="1137490">
                  <a:extLst>
                    <a:ext uri="{9D8B030D-6E8A-4147-A177-3AD203B41FA5}">
                      <a16:colId xmlns:a16="http://schemas.microsoft.com/office/drawing/2014/main" val="3859378628"/>
                    </a:ext>
                  </a:extLst>
                </a:gridCol>
                <a:gridCol w="1137490">
                  <a:extLst>
                    <a:ext uri="{9D8B030D-6E8A-4147-A177-3AD203B41FA5}">
                      <a16:colId xmlns:a16="http://schemas.microsoft.com/office/drawing/2014/main" val="2123072869"/>
                    </a:ext>
                  </a:extLst>
                </a:gridCol>
              </a:tblGrid>
              <a:tr h="567467">
                <a:tc>
                  <a:txBody>
                    <a:bodyPr/>
                    <a:lstStyle/>
                    <a:p>
                      <a:endParaRPr lang="en-US" sz="1500">
                        <a:effectLst/>
                      </a:endParaRPr>
                    </a:p>
                  </a:txBody>
                  <a:tcPr marL="76685" marR="76685" marT="38342" marB="38342" anchor="ctr"/>
                </a:tc>
                <a:tc>
                  <a:txBody>
                    <a:bodyPr/>
                    <a:lstStyle/>
                    <a:p>
                      <a:r>
                        <a:rPr lang="en-US" sz="1500" b="1">
                          <a:effectLst/>
                        </a:rPr>
                        <a:t>Nonpregnant</a:t>
                      </a:r>
                      <a:endParaRPr lang="en-US" sz="1500">
                        <a:effectLst/>
                      </a:endParaRPr>
                    </a:p>
                  </a:txBody>
                  <a:tcPr marL="76685" marR="76685" marT="38342" marB="38342" anchor="ctr"/>
                </a:tc>
                <a:tc>
                  <a:txBody>
                    <a:bodyPr/>
                    <a:lstStyle/>
                    <a:p>
                      <a:r>
                        <a:rPr lang="en-US" sz="1500" b="1">
                          <a:effectLst/>
                        </a:rPr>
                        <a:t>1st Trimester</a:t>
                      </a:r>
                      <a:endParaRPr lang="en-US" sz="1500">
                        <a:effectLst/>
                      </a:endParaRPr>
                    </a:p>
                  </a:txBody>
                  <a:tcPr marL="76685" marR="76685" marT="38342" marB="38342" anchor="ctr"/>
                </a:tc>
                <a:tc>
                  <a:txBody>
                    <a:bodyPr/>
                    <a:lstStyle/>
                    <a:p>
                      <a:r>
                        <a:rPr lang="en-US" sz="1500" b="1">
                          <a:effectLst/>
                        </a:rPr>
                        <a:t>2nd Trimester</a:t>
                      </a:r>
                      <a:endParaRPr lang="en-US" sz="1500">
                        <a:effectLst/>
                      </a:endParaRPr>
                    </a:p>
                  </a:txBody>
                  <a:tcPr marL="76685" marR="76685" marT="38342" marB="38342" anchor="ctr"/>
                </a:tc>
                <a:tc>
                  <a:txBody>
                    <a:bodyPr/>
                    <a:lstStyle/>
                    <a:p>
                      <a:r>
                        <a:rPr lang="en-US" sz="1500" b="1">
                          <a:effectLst/>
                        </a:rPr>
                        <a:t>3rd Trimester</a:t>
                      </a:r>
                      <a:endParaRPr lang="en-US" sz="1500">
                        <a:effectLst/>
                      </a:endParaRPr>
                    </a:p>
                  </a:txBody>
                  <a:tcPr marL="76685" marR="76685" marT="38342" marB="38342" anchor="ctr"/>
                </a:tc>
                <a:extLst>
                  <a:ext uri="{0D108BD9-81ED-4DB2-BD59-A6C34878D82A}">
                    <a16:rowId xmlns:a16="http://schemas.microsoft.com/office/drawing/2014/main" val="4020253204"/>
                  </a:ext>
                </a:extLst>
              </a:tr>
              <a:tr h="337413">
                <a:tc>
                  <a:txBody>
                    <a:bodyPr/>
                    <a:lstStyle/>
                    <a:p>
                      <a:r>
                        <a:rPr lang="en-US" sz="1500">
                          <a:effectLst/>
                        </a:rPr>
                        <a:t>HR</a:t>
                      </a:r>
                    </a:p>
                  </a:txBody>
                  <a:tcPr marL="76685" marR="76685" marT="38342" marB="38342" anchor="ctr"/>
                </a:tc>
                <a:tc>
                  <a:txBody>
                    <a:bodyPr/>
                    <a:lstStyle/>
                    <a:p>
                      <a:r>
                        <a:rPr lang="en-US" sz="1500">
                          <a:effectLst/>
                        </a:rPr>
                        <a:t>70</a:t>
                      </a:r>
                    </a:p>
                  </a:txBody>
                  <a:tcPr marL="76685" marR="76685" marT="38342" marB="38342" anchor="ctr"/>
                </a:tc>
                <a:tc>
                  <a:txBody>
                    <a:bodyPr/>
                    <a:lstStyle/>
                    <a:p>
                      <a:r>
                        <a:rPr lang="en-US" sz="1500">
                          <a:effectLst/>
                        </a:rPr>
                        <a:t>78</a:t>
                      </a:r>
                    </a:p>
                  </a:txBody>
                  <a:tcPr marL="76685" marR="76685" marT="38342" marB="38342" anchor="ctr"/>
                </a:tc>
                <a:tc>
                  <a:txBody>
                    <a:bodyPr/>
                    <a:lstStyle/>
                    <a:p>
                      <a:r>
                        <a:rPr lang="en-US" sz="1500">
                          <a:effectLst/>
                        </a:rPr>
                        <a:t>82</a:t>
                      </a:r>
                    </a:p>
                  </a:txBody>
                  <a:tcPr marL="76685" marR="76685" marT="38342" marB="38342" anchor="ctr"/>
                </a:tc>
                <a:tc>
                  <a:txBody>
                    <a:bodyPr/>
                    <a:lstStyle/>
                    <a:p>
                      <a:r>
                        <a:rPr lang="en-US" sz="1500">
                          <a:effectLst/>
                        </a:rPr>
                        <a:t>85</a:t>
                      </a:r>
                    </a:p>
                  </a:txBody>
                  <a:tcPr marL="76685" marR="76685" marT="38342" marB="38342" anchor="ctr"/>
                </a:tc>
                <a:extLst>
                  <a:ext uri="{0D108BD9-81ED-4DB2-BD59-A6C34878D82A}">
                    <a16:rowId xmlns:a16="http://schemas.microsoft.com/office/drawing/2014/main" val="316920079"/>
                  </a:ext>
                </a:extLst>
              </a:tr>
              <a:tr h="337413">
                <a:tc>
                  <a:txBody>
                    <a:bodyPr/>
                    <a:lstStyle/>
                    <a:p>
                      <a:r>
                        <a:rPr lang="en-US" sz="1500">
                          <a:effectLst/>
                        </a:rPr>
                        <a:t>SBP</a:t>
                      </a:r>
                    </a:p>
                  </a:txBody>
                  <a:tcPr marL="76685" marR="76685" marT="38342" marB="38342" anchor="ctr"/>
                </a:tc>
                <a:tc>
                  <a:txBody>
                    <a:bodyPr/>
                    <a:lstStyle/>
                    <a:p>
                      <a:r>
                        <a:rPr lang="en-US" sz="1500">
                          <a:effectLst/>
                        </a:rPr>
                        <a:t>115</a:t>
                      </a:r>
                    </a:p>
                  </a:txBody>
                  <a:tcPr marL="76685" marR="76685" marT="38342" marB="38342" anchor="ctr"/>
                </a:tc>
                <a:tc>
                  <a:txBody>
                    <a:bodyPr/>
                    <a:lstStyle/>
                    <a:p>
                      <a:r>
                        <a:rPr lang="en-US" sz="1500">
                          <a:effectLst/>
                        </a:rPr>
                        <a:t>112</a:t>
                      </a:r>
                    </a:p>
                  </a:txBody>
                  <a:tcPr marL="76685" marR="76685" marT="38342" marB="38342" anchor="ctr"/>
                </a:tc>
                <a:tc>
                  <a:txBody>
                    <a:bodyPr/>
                    <a:lstStyle/>
                    <a:p>
                      <a:r>
                        <a:rPr lang="en-US" sz="1500">
                          <a:effectLst/>
                        </a:rPr>
                        <a:t>112</a:t>
                      </a:r>
                    </a:p>
                  </a:txBody>
                  <a:tcPr marL="76685" marR="76685" marT="38342" marB="38342" anchor="ctr"/>
                </a:tc>
                <a:tc>
                  <a:txBody>
                    <a:bodyPr/>
                    <a:lstStyle/>
                    <a:p>
                      <a:r>
                        <a:rPr lang="en-US" sz="1500">
                          <a:effectLst/>
                        </a:rPr>
                        <a:t>114</a:t>
                      </a:r>
                    </a:p>
                  </a:txBody>
                  <a:tcPr marL="76685" marR="76685" marT="38342" marB="38342" anchor="ctr"/>
                </a:tc>
                <a:extLst>
                  <a:ext uri="{0D108BD9-81ED-4DB2-BD59-A6C34878D82A}">
                    <a16:rowId xmlns:a16="http://schemas.microsoft.com/office/drawing/2014/main" val="920719281"/>
                  </a:ext>
                </a:extLst>
              </a:tr>
              <a:tr h="337413">
                <a:tc>
                  <a:txBody>
                    <a:bodyPr/>
                    <a:lstStyle/>
                    <a:p>
                      <a:r>
                        <a:rPr lang="en-US" sz="1500">
                          <a:effectLst/>
                        </a:rPr>
                        <a:t>DBP</a:t>
                      </a:r>
                    </a:p>
                  </a:txBody>
                  <a:tcPr marL="76685" marR="76685" marT="38342" marB="38342" anchor="ctr"/>
                </a:tc>
                <a:tc>
                  <a:txBody>
                    <a:bodyPr/>
                    <a:lstStyle/>
                    <a:p>
                      <a:r>
                        <a:rPr lang="en-US" sz="1500">
                          <a:effectLst/>
                        </a:rPr>
                        <a:t>70</a:t>
                      </a:r>
                    </a:p>
                  </a:txBody>
                  <a:tcPr marL="76685" marR="76685" marT="38342" marB="38342" anchor="ctr"/>
                </a:tc>
                <a:tc>
                  <a:txBody>
                    <a:bodyPr/>
                    <a:lstStyle/>
                    <a:p>
                      <a:r>
                        <a:rPr lang="en-US" sz="1500">
                          <a:effectLst/>
                        </a:rPr>
                        <a:t>60</a:t>
                      </a:r>
                    </a:p>
                  </a:txBody>
                  <a:tcPr marL="76685" marR="76685" marT="38342" marB="38342" anchor="ctr"/>
                </a:tc>
                <a:tc>
                  <a:txBody>
                    <a:bodyPr/>
                    <a:lstStyle/>
                    <a:p>
                      <a:r>
                        <a:rPr lang="en-US" sz="1500">
                          <a:effectLst/>
                        </a:rPr>
                        <a:t>63</a:t>
                      </a:r>
                    </a:p>
                  </a:txBody>
                  <a:tcPr marL="76685" marR="76685" marT="38342" marB="38342" anchor="ctr"/>
                </a:tc>
                <a:tc>
                  <a:txBody>
                    <a:bodyPr/>
                    <a:lstStyle/>
                    <a:p>
                      <a:r>
                        <a:rPr lang="en-US" sz="1500">
                          <a:effectLst/>
                        </a:rPr>
                        <a:t>70</a:t>
                      </a:r>
                    </a:p>
                  </a:txBody>
                  <a:tcPr marL="76685" marR="76685" marT="38342" marB="38342" anchor="ctr"/>
                </a:tc>
                <a:extLst>
                  <a:ext uri="{0D108BD9-81ED-4DB2-BD59-A6C34878D82A}">
                    <a16:rowId xmlns:a16="http://schemas.microsoft.com/office/drawing/2014/main" val="666448031"/>
                  </a:ext>
                </a:extLst>
              </a:tr>
              <a:tr h="337413">
                <a:tc>
                  <a:txBody>
                    <a:bodyPr/>
                    <a:lstStyle/>
                    <a:p>
                      <a:r>
                        <a:rPr lang="en-US" sz="1500" err="1">
                          <a:effectLst/>
                        </a:rPr>
                        <a:t>Hct</a:t>
                      </a:r>
                      <a:endParaRPr lang="en-US" sz="1500">
                        <a:effectLst/>
                      </a:endParaRPr>
                    </a:p>
                  </a:txBody>
                  <a:tcPr marL="76685" marR="76685" marT="38342" marB="38342" anchor="ctr"/>
                </a:tc>
                <a:tc>
                  <a:txBody>
                    <a:bodyPr/>
                    <a:lstStyle/>
                    <a:p>
                      <a:r>
                        <a:rPr lang="en-US" sz="1500">
                          <a:effectLst/>
                        </a:rPr>
                        <a:t>40</a:t>
                      </a:r>
                    </a:p>
                  </a:txBody>
                  <a:tcPr marL="76685" marR="76685" marT="38342" marB="38342" anchor="ctr"/>
                </a:tc>
                <a:tc>
                  <a:txBody>
                    <a:bodyPr/>
                    <a:lstStyle/>
                    <a:p>
                      <a:r>
                        <a:rPr lang="en-US" sz="1500">
                          <a:effectLst/>
                        </a:rPr>
                        <a:t>36</a:t>
                      </a:r>
                    </a:p>
                  </a:txBody>
                  <a:tcPr marL="76685" marR="76685" marT="38342" marB="38342" anchor="ctr"/>
                </a:tc>
                <a:tc>
                  <a:txBody>
                    <a:bodyPr/>
                    <a:lstStyle/>
                    <a:p>
                      <a:r>
                        <a:rPr lang="en-US" sz="1500">
                          <a:effectLst/>
                        </a:rPr>
                        <a:t>33</a:t>
                      </a:r>
                    </a:p>
                  </a:txBody>
                  <a:tcPr marL="76685" marR="76685" marT="38342" marB="38342" anchor="ctr"/>
                </a:tc>
                <a:tc>
                  <a:txBody>
                    <a:bodyPr/>
                    <a:lstStyle/>
                    <a:p>
                      <a:r>
                        <a:rPr lang="en-US" sz="1500">
                          <a:effectLst/>
                        </a:rPr>
                        <a:t>34</a:t>
                      </a:r>
                    </a:p>
                  </a:txBody>
                  <a:tcPr marL="76685" marR="76685" marT="38342" marB="38342" anchor="ctr"/>
                </a:tc>
                <a:extLst>
                  <a:ext uri="{0D108BD9-81ED-4DB2-BD59-A6C34878D82A}">
                    <a16:rowId xmlns:a16="http://schemas.microsoft.com/office/drawing/2014/main" val="3782368114"/>
                  </a:ext>
                </a:extLst>
              </a:tr>
              <a:tr h="337413">
                <a:tc>
                  <a:txBody>
                    <a:bodyPr/>
                    <a:lstStyle/>
                    <a:p>
                      <a:r>
                        <a:rPr lang="en-US" sz="1500">
                          <a:effectLst/>
                        </a:rPr>
                        <a:t>WBC</a:t>
                      </a:r>
                    </a:p>
                  </a:txBody>
                  <a:tcPr marL="76685" marR="76685" marT="38342" marB="38342" anchor="ctr"/>
                </a:tc>
                <a:tc>
                  <a:txBody>
                    <a:bodyPr/>
                    <a:lstStyle/>
                    <a:p>
                      <a:r>
                        <a:rPr lang="en-US" sz="1500">
                          <a:effectLst/>
                        </a:rPr>
                        <a:t>7.2k</a:t>
                      </a:r>
                    </a:p>
                  </a:txBody>
                  <a:tcPr marL="76685" marR="76685" marT="38342" marB="38342" anchor="ctr"/>
                </a:tc>
                <a:tc>
                  <a:txBody>
                    <a:bodyPr/>
                    <a:lstStyle/>
                    <a:p>
                      <a:r>
                        <a:rPr lang="en-US" sz="1500">
                          <a:effectLst/>
                        </a:rPr>
                        <a:t>9.1k</a:t>
                      </a:r>
                    </a:p>
                  </a:txBody>
                  <a:tcPr marL="76685" marR="76685" marT="38342" marB="38342" anchor="ctr"/>
                </a:tc>
                <a:tc>
                  <a:txBody>
                    <a:bodyPr/>
                    <a:lstStyle/>
                    <a:p>
                      <a:r>
                        <a:rPr lang="en-US" sz="1500">
                          <a:effectLst/>
                        </a:rPr>
                        <a:t>9.7k</a:t>
                      </a:r>
                    </a:p>
                  </a:txBody>
                  <a:tcPr marL="76685" marR="76685" marT="38342" marB="38342" anchor="ctr"/>
                </a:tc>
                <a:tc>
                  <a:txBody>
                    <a:bodyPr/>
                    <a:lstStyle/>
                    <a:p>
                      <a:r>
                        <a:rPr lang="en-US" sz="1500">
                          <a:effectLst/>
                        </a:rPr>
                        <a:t>9.8k</a:t>
                      </a:r>
                    </a:p>
                  </a:txBody>
                  <a:tcPr marL="76685" marR="76685" marT="38342" marB="38342" anchor="ctr"/>
                </a:tc>
                <a:extLst>
                  <a:ext uri="{0D108BD9-81ED-4DB2-BD59-A6C34878D82A}">
                    <a16:rowId xmlns:a16="http://schemas.microsoft.com/office/drawing/2014/main" val="2231535158"/>
                  </a:ext>
                </a:extLst>
              </a:tr>
            </a:tbl>
          </a:graphicData>
        </a:graphic>
      </p:graphicFrame>
    </p:spTree>
    <p:extLst>
      <p:ext uri="{BB962C8B-B14F-4D97-AF65-F5344CB8AC3E}">
        <p14:creationId xmlns:p14="http://schemas.microsoft.com/office/powerpoint/2010/main" val="1674640249"/>
      </p:ext>
    </p:extLst>
  </p:cSld>
  <p:clrMapOvr>
    <a:masterClrMapping/>
  </p:clrMapOvr>
  <mc:AlternateContent xmlns:mc="http://schemas.openxmlformats.org/markup-compatibility/2006" xmlns:p14="http://schemas.microsoft.com/office/powerpoint/2010/main">
    <mc:Choice Requires="p14">
      <p:transition spd="slow" p14:dur="2000" advTm="58244"/>
    </mc:Choice>
    <mc:Fallback xmlns="">
      <p:transition spd="slow" advTm="58244"/>
    </mc:Fallback>
  </mc:AlternateContent>
  <p:extLst>
    <p:ext uri="{6950BFC3-D8DA-4A85-94F7-54DA5524770B}">
      <p188:commentRel xmlns:p188="http://schemas.microsoft.com/office/powerpoint/2018/8/main" r:id="rId2"/>
    </p:ext>
  </p:extLs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0D336757-ABD8-4B4C-8E88-6C253D4B3CAD}"/>
              </a:ext>
            </a:extLst>
          </p:cNvPr>
          <p:cNvSpPr txBox="1"/>
          <p:nvPr/>
        </p:nvSpPr>
        <p:spPr>
          <a:xfrm>
            <a:off x="1371597" y="348865"/>
            <a:ext cx="10044023" cy="877729"/>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3400" b="0" i="0" u="none" strike="noStrike" kern="1200" cap="none" spc="0" normalizeH="0" baseline="0" noProof="0">
                <a:ln>
                  <a:noFill/>
                </a:ln>
                <a:solidFill>
                  <a:srgbClr val="FFFFFF"/>
                </a:solidFill>
                <a:effectLst/>
                <a:uLnTx/>
                <a:uFillTx/>
                <a:latin typeface="Calibri Light" panose="020F0302020204030204"/>
                <a:ea typeface="+mn-ea"/>
                <a:cs typeface="+mn-cs"/>
              </a:rPr>
              <a:t>Maternal Early Warning Score* used in maternity units</a:t>
            </a:r>
          </a:p>
        </p:txBody>
      </p:sp>
      <p:graphicFrame>
        <p:nvGraphicFramePr>
          <p:cNvPr id="4" name="Table 4">
            <a:extLst>
              <a:ext uri="{FF2B5EF4-FFF2-40B4-BE49-F238E27FC236}">
                <a16:creationId xmlns:a16="http://schemas.microsoft.com/office/drawing/2014/main" id="{C2F7E9CE-24F3-49E5-B24A-401187F00E89}"/>
              </a:ext>
            </a:extLst>
          </p:cNvPr>
          <p:cNvGraphicFramePr>
            <a:graphicFrameLocks noGrp="1"/>
          </p:cNvGraphicFramePr>
          <p:nvPr/>
        </p:nvGraphicFramePr>
        <p:xfrm>
          <a:off x="2488415" y="2177683"/>
          <a:ext cx="8128000" cy="323596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153664762"/>
                    </a:ext>
                  </a:extLst>
                </a:gridCol>
                <a:gridCol w="2032000">
                  <a:extLst>
                    <a:ext uri="{9D8B030D-6E8A-4147-A177-3AD203B41FA5}">
                      <a16:colId xmlns:a16="http://schemas.microsoft.com/office/drawing/2014/main" val="3613391510"/>
                    </a:ext>
                  </a:extLst>
                </a:gridCol>
                <a:gridCol w="2032000">
                  <a:extLst>
                    <a:ext uri="{9D8B030D-6E8A-4147-A177-3AD203B41FA5}">
                      <a16:colId xmlns:a16="http://schemas.microsoft.com/office/drawing/2014/main" val="3221250432"/>
                    </a:ext>
                  </a:extLst>
                </a:gridCol>
                <a:gridCol w="2032000">
                  <a:extLst>
                    <a:ext uri="{9D8B030D-6E8A-4147-A177-3AD203B41FA5}">
                      <a16:colId xmlns:a16="http://schemas.microsoft.com/office/drawing/2014/main" val="2945207909"/>
                    </a:ext>
                  </a:extLst>
                </a:gridCol>
              </a:tblGrid>
              <a:tr h="370840">
                <a:tc>
                  <a:txBody>
                    <a:bodyPr/>
                    <a:lstStyle/>
                    <a:p>
                      <a:r>
                        <a:rPr lang="en-US"/>
                        <a:t>Vital signs</a:t>
                      </a:r>
                    </a:p>
                  </a:txBody>
                  <a:tcPr/>
                </a:tc>
                <a:tc>
                  <a:txBody>
                    <a:bodyPr/>
                    <a:lstStyle/>
                    <a:p>
                      <a:r>
                        <a:rPr lang="en-US"/>
                        <a:t>Normal Values</a:t>
                      </a:r>
                    </a:p>
                  </a:txBody>
                  <a:tcPr/>
                </a:tc>
                <a:tc>
                  <a:txBody>
                    <a:bodyPr/>
                    <a:lstStyle/>
                    <a:p>
                      <a:r>
                        <a:rPr lang="en-US"/>
                        <a:t>Yellow Alert</a:t>
                      </a:r>
                    </a:p>
                  </a:txBody>
                  <a:tcPr/>
                </a:tc>
                <a:tc>
                  <a:txBody>
                    <a:bodyPr/>
                    <a:lstStyle/>
                    <a:p>
                      <a:r>
                        <a:rPr lang="en-US"/>
                        <a:t>Red alert</a:t>
                      </a:r>
                    </a:p>
                  </a:txBody>
                  <a:tcPr/>
                </a:tc>
                <a:extLst>
                  <a:ext uri="{0D108BD9-81ED-4DB2-BD59-A6C34878D82A}">
                    <a16:rowId xmlns:a16="http://schemas.microsoft.com/office/drawing/2014/main" val="1567583194"/>
                  </a:ext>
                </a:extLst>
              </a:tr>
              <a:tr h="370840">
                <a:tc>
                  <a:txBody>
                    <a:bodyPr/>
                    <a:lstStyle/>
                    <a:p>
                      <a:r>
                        <a:rPr lang="en-US"/>
                        <a:t>Respiratory rate</a:t>
                      </a:r>
                    </a:p>
                  </a:txBody>
                  <a:tcPr/>
                </a:tc>
                <a:tc>
                  <a:txBody>
                    <a:bodyPr/>
                    <a:lstStyle/>
                    <a:p>
                      <a:r>
                        <a:rPr lang="en-US"/>
                        <a:t>10-20</a:t>
                      </a:r>
                    </a:p>
                  </a:txBody>
                  <a:tcPr/>
                </a:tc>
                <a:tc>
                  <a:txBody>
                    <a:bodyPr/>
                    <a:lstStyle/>
                    <a:p>
                      <a:r>
                        <a:rPr lang="en-US"/>
                        <a:t>21-30</a:t>
                      </a:r>
                    </a:p>
                  </a:txBody>
                  <a:tcPr>
                    <a:solidFill>
                      <a:srgbClr val="FFFF00"/>
                    </a:solidFill>
                  </a:tcPr>
                </a:tc>
                <a:tc>
                  <a:txBody>
                    <a:bodyPr/>
                    <a:lstStyle/>
                    <a:p>
                      <a:r>
                        <a:rPr lang="en-US"/>
                        <a:t>&lt;10 or &gt;30</a:t>
                      </a:r>
                    </a:p>
                  </a:txBody>
                  <a:tcPr>
                    <a:solidFill>
                      <a:srgbClr val="FF0000"/>
                    </a:solidFill>
                  </a:tcPr>
                </a:tc>
                <a:extLst>
                  <a:ext uri="{0D108BD9-81ED-4DB2-BD59-A6C34878D82A}">
                    <a16:rowId xmlns:a16="http://schemas.microsoft.com/office/drawing/2014/main" val="4031547884"/>
                  </a:ext>
                </a:extLst>
              </a:tr>
              <a:tr h="370840">
                <a:tc>
                  <a:txBody>
                    <a:bodyPr/>
                    <a:lstStyle/>
                    <a:p>
                      <a:r>
                        <a:rPr lang="en-US"/>
                        <a:t>Sa02</a:t>
                      </a:r>
                    </a:p>
                  </a:txBody>
                  <a:tcPr/>
                </a:tc>
                <a:tc>
                  <a:txBody>
                    <a:bodyPr/>
                    <a:lstStyle/>
                    <a:p>
                      <a:r>
                        <a:rPr lang="en-US"/>
                        <a:t>96-100%</a:t>
                      </a:r>
                    </a:p>
                  </a:txBody>
                  <a:tcPr/>
                </a:tc>
                <a:tc>
                  <a:txBody>
                    <a:bodyPr/>
                    <a:lstStyle/>
                    <a:p>
                      <a:endParaRPr lang="en-US"/>
                    </a:p>
                  </a:txBody>
                  <a:tcPr>
                    <a:solidFill>
                      <a:srgbClr val="FFFF00"/>
                    </a:solidFill>
                  </a:tcPr>
                </a:tc>
                <a:tc>
                  <a:txBody>
                    <a:bodyPr/>
                    <a:lstStyle/>
                    <a:p>
                      <a:r>
                        <a:rPr lang="en-US"/>
                        <a:t>&lt;95%</a:t>
                      </a:r>
                    </a:p>
                  </a:txBody>
                  <a:tcPr>
                    <a:solidFill>
                      <a:srgbClr val="FF0000"/>
                    </a:solidFill>
                  </a:tcPr>
                </a:tc>
                <a:extLst>
                  <a:ext uri="{0D108BD9-81ED-4DB2-BD59-A6C34878D82A}">
                    <a16:rowId xmlns:a16="http://schemas.microsoft.com/office/drawing/2014/main" val="898452506"/>
                  </a:ext>
                </a:extLst>
              </a:tr>
              <a:tr h="370840">
                <a:tc>
                  <a:txBody>
                    <a:bodyPr/>
                    <a:lstStyle/>
                    <a:p>
                      <a:r>
                        <a:rPr lang="en-US"/>
                        <a:t>Temperature</a:t>
                      </a:r>
                    </a:p>
                  </a:txBody>
                  <a:tcPr/>
                </a:tc>
                <a:tc>
                  <a:txBody>
                    <a:bodyPr/>
                    <a:lstStyle/>
                    <a:p>
                      <a:r>
                        <a:rPr lang="en-US"/>
                        <a:t>36.0-37.4 C</a:t>
                      </a:r>
                    </a:p>
                  </a:txBody>
                  <a:tcPr/>
                </a:tc>
                <a:tc>
                  <a:txBody>
                    <a:bodyPr/>
                    <a:lstStyle/>
                    <a:p>
                      <a:r>
                        <a:rPr lang="en-US"/>
                        <a:t>35-36; 37.5-38</a:t>
                      </a:r>
                    </a:p>
                  </a:txBody>
                  <a:tcPr>
                    <a:solidFill>
                      <a:srgbClr val="FFFF00"/>
                    </a:solidFill>
                  </a:tcPr>
                </a:tc>
                <a:tc>
                  <a:txBody>
                    <a:bodyPr/>
                    <a:lstStyle/>
                    <a:p>
                      <a:r>
                        <a:rPr lang="en-US"/>
                        <a:t>&lt;35 &gt;38</a:t>
                      </a:r>
                    </a:p>
                  </a:txBody>
                  <a:tcPr>
                    <a:solidFill>
                      <a:srgbClr val="FF0000"/>
                    </a:solidFill>
                  </a:tcPr>
                </a:tc>
                <a:extLst>
                  <a:ext uri="{0D108BD9-81ED-4DB2-BD59-A6C34878D82A}">
                    <a16:rowId xmlns:a16="http://schemas.microsoft.com/office/drawing/2014/main" val="2698389115"/>
                  </a:ext>
                </a:extLst>
              </a:tr>
              <a:tr h="370840">
                <a:tc>
                  <a:txBody>
                    <a:bodyPr/>
                    <a:lstStyle/>
                    <a:p>
                      <a:r>
                        <a:rPr lang="en-US"/>
                        <a:t>SBP</a:t>
                      </a:r>
                    </a:p>
                  </a:txBody>
                  <a:tcPr/>
                </a:tc>
                <a:tc>
                  <a:txBody>
                    <a:bodyPr/>
                    <a:lstStyle/>
                    <a:p>
                      <a:r>
                        <a:rPr lang="en-US"/>
                        <a:t>100-139mmHg</a:t>
                      </a:r>
                    </a:p>
                  </a:txBody>
                  <a:tcPr/>
                </a:tc>
                <a:tc>
                  <a:txBody>
                    <a:bodyPr/>
                    <a:lstStyle/>
                    <a:p>
                      <a:r>
                        <a:rPr lang="en-US"/>
                        <a:t>140-180; 90-100</a:t>
                      </a:r>
                    </a:p>
                  </a:txBody>
                  <a:tcPr>
                    <a:solidFill>
                      <a:srgbClr val="FFFF00"/>
                    </a:solidFill>
                  </a:tcPr>
                </a:tc>
                <a:tc>
                  <a:txBody>
                    <a:bodyPr/>
                    <a:lstStyle/>
                    <a:p>
                      <a:r>
                        <a:rPr lang="en-US"/>
                        <a:t>&gt;180 &lt;90</a:t>
                      </a:r>
                    </a:p>
                  </a:txBody>
                  <a:tcPr>
                    <a:solidFill>
                      <a:srgbClr val="FF0000"/>
                    </a:solidFill>
                  </a:tcPr>
                </a:tc>
                <a:extLst>
                  <a:ext uri="{0D108BD9-81ED-4DB2-BD59-A6C34878D82A}">
                    <a16:rowId xmlns:a16="http://schemas.microsoft.com/office/drawing/2014/main" val="2544851355"/>
                  </a:ext>
                </a:extLst>
              </a:tr>
              <a:tr h="370840">
                <a:tc>
                  <a:txBody>
                    <a:bodyPr/>
                    <a:lstStyle/>
                    <a:p>
                      <a:r>
                        <a:rPr lang="en-US"/>
                        <a:t>DBP</a:t>
                      </a:r>
                    </a:p>
                  </a:txBody>
                  <a:tcPr/>
                </a:tc>
                <a:tc>
                  <a:txBody>
                    <a:bodyPr/>
                    <a:lstStyle/>
                    <a:p>
                      <a:r>
                        <a:rPr lang="en-US"/>
                        <a:t>50-89mmHg</a:t>
                      </a:r>
                    </a:p>
                  </a:txBody>
                  <a:tcPr/>
                </a:tc>
                <a:tc>
                  <a:txBody>
                    <a:bodyPr/>
                    <a:lstStyle/>
                    <a:p>
                      <a:r>
                        <a:rPr lang="en-US"/>
                        <a:t>90-100mmHg</a:t>
                      </a:r>
                    </a:p>
                  </a:txBody>
                  <a:tcPr>
                    <a:solidFill>
                      <a:srgbClr val="FFFF00"/>
                    </a:solidFill>
                  </a:tcPr>
                </a:tc>
                <a:tc>
                  <a:txBody>
                    <a:bodyPr/>
                    <a:lstStyle/>
                    <a:p>
                      <a:r>
                        <a:rPr lang="en-US"/>
                        <a:t>&gt;100mmHg</a:t>
                      </a:r>
                    </a:p>
                  </a:txBody>
                  <a:tcPr>
                    <a:solidFill>
                      <a:srgbClr val="FF0000"/>
                    </a:solidFill>
                  </a:tcPr>
                </a:tc>
                <a:extLst>
                  <a:ext uri="{0D108BD9-81ED-4DB2-BD59-A6C34878D82A}">
                    <a16:rowId xmlns:a16="http://schemas.microsoft.com/office/drawing/2014/main" val="3445929000"/>
                  </a:ext>
                </a:extLst>
              </a:tr>
              <a:tr h="370840">
                <a:tc>
                  <a:txBody>
                    <a:bodyPr/>
                    <a:lstStyle/>
                    <a:p>
                      <a:r>
                        <a:rPr lang="en-US"/>
                        <a:t>HR</a:t>
                      </a:r>
                    </a:p>
                  </a:txBody>
                  <a:tcPr/>
                </a:tc>
                <a:tc>
                  <a:txBody>
                    <a:bodyPr/>
                    <a:lstStyle/>
                    <a:p>
                      <a:r>
                        <a:rPr lang="en-US"/>
                        <a:t>50-99bpm</a:t>
                      </a:r>
                    </a:p>
                  </a:txBody>
                  <a:tcPr/>
                </a:tc>
                <a:tc>
                  <a:txBody>
                    <a:bodyPr/>
                    <a:lstStyle/>
                    <a:p>
                      <a:r>
                        <a:rPr lang="en-US"/>
                        <a:t>100-120; 40-50bpm</a:t>
                      </a:r>
                    </a:p>
                  </a:txBody>
                  <a:tcPr>
                    <a:solidFill>
                      <a:srgbClr val="FFFF00"/>
                    </a:solidFill>
                  </a:tcPr>
                </a:tc>
                <a:tc>
                  <a:txBody>
                    <a:bodyPr/>
                    <a:lstStyle/>
                    <a:p>
                      <a:r>
                        <a:rPr lang="en-US"/>
                        <a:t>&gt;120 &lt;40bpm</a:t>
                      </a:r>
                    </a:p>
                  </a:txBody>
                  <a:tcPr>
                    <a:solidFill>
                      <a:srgbClr val="FF0000"/>
                    </a:solidFill>
                  </a:tcPr>
                </a:tc>
                <a:extLst>
                  <a:ext uri="{0D108BD9-81ED-4DB2-BD59-A6C34878D82A}">
                    <a16:rowId xmlns:a16="http://schemas.microsoft.com/office/drawing/2014/main" val="280661415"/>
                  </a:ext>
                </a:extLst>
              </a:tr>
              <a:tr h="370840">
                <a:tc>
                  <a:txBody>
                    <a:bodyPr/>
                    <a:lstStyle/>
                    <a:p>
                      <a:r>
                        <a:rPr lang="en-US"/>
                        <a:t>Neurologic response</a:t>
                      </a:r>
                    </a:p>
                  </a:txBody>
                  <a:tcPr/>
                </a:tc>
                <a:tc>
                  <a:txBody>
                    <a:bodyPr/>
                    <a:lstStyle/>
                    <a:p>
                      <a:r>
                        <a:rPr lang="en-US"/>
                        <a:t>Alert</a:t>
                      </a:r>
                    </a:p>
                  </a:txBody>
                  <a:tcPr/>
                </a:tc>
                <a:tc>
                  <a:txBody>
                    <a:bodyPr/>
                    <a:lstStyle/>
                    <a:p>
                      <a:r>
                        <a:rPr lang="en-US"/>
                        <a:t>Voice</a:t>
                      </a:r>
                    </a:p>
                  </a:txBody>
                  <a:tcPr>
                    <a:solidFill>
                      <a:srgbClr val="FFFF00"/>
                    </a:solidFill>
                  </a:tcPr>
                </a:tc>
                <a:tc>
                  <a:txBody>
                    <a:bodyPr/>
                    <a:lstStyle/>
                    <a:p>
                      <a:r>
                        <a:rPr lang="en-US"/>
                        <a:t>Unresponsive, Pain</a:t>
                      </a:r>
                    </a:p>
                  </a:txBody>
                  <a:tcPr>
                    <a:solidFill>
                      <a:srgbClr val="FF0000"/>
                    </a:solidFill>
                  </a:tcPr>
                </a:tc>
                <a:extLst>
                  <a:ext uri="{0D108BD9-81ED-4DB2-BD59-A6C34878D82A}">
                    <a16:rowId xmlns:a16="http://schemas.microsoft.com/office/drawing/2014/main" val="218576127"/>
                  </a:ext>
                </a:extLst>
              </a:tr>
            </a:tbl>
          </a:graphicData>
        </a:graphic>
      </p:graphicFrame>
      <p:sp>
        <p:nvSpPr>
          <p:cNvPr id="2" name="Footer Placeholder 1">
            <a:extLst>
              <a:ext uri="{FF2B5EF4-FFF2-40B4-BE49-F238E27FC236}">
                <a16:creationId xmlns:a16="http://schemas.microsoft.com/office/drawing/2014/main" id="{5620923F-1385-46E4-AB09-381DE02B26B5}"/>
              </a:ext>
            </a:extLst>
          </p:cNvPr>
          <p:cNvSpPr>
            <a:spLocks/>
          </p:cNvSpPr>
          <p:nvPr/>
        </p:nvSpPr>
        <p:spPr>
          <a:xfrm>
            <a:off x="644056" y="5806654"/>
            <a:ext cx="6478536" cy="331408"/>
          </a:xfrm>
          <a:prstGeom prst="rect">
            <a:avLst/>
          </a:prstGeom>
        </p:spPr>
        <p:txBody>
          <a:bodyPr/>
          <a:lstStyle/>
          <a:p>
            <a:pPr marL="0" marR="0" lvl="0" indent="0" algn="l" defTabSz="822960" rtl="0" eaLnBrk="1" fontAlgn="auto" latinLnBrk="0" hangingPunct="1">
              <a:lnSpc>
                <a:spcPct val="100000"/>
              </a:lnSpc>
              <a:spcBef>
                <a:spcPts val="0"/>
              </a:spcBef>
              <a:spcAft>
                <a:spcPts val="600"/>
              </a:spcAft>
              <a:buClrTx/>
              <a:buSzTx/>
              <a:buFontTx/>
              <a:buNone/>
              <a:tabLst/>
              <a:defRPr/>
            </a:pPr>
            <a:r>
              <a:rPr kumimoji="0" lang="en-US" sz="1620" b="0" i="0" u="none" strike="noStrike" kern="1200" cap="none" spc="0" normalizeH="0" baseline="0" noProof="0">
                <a:ln>
                  <a:noFill/>
                </a:ln>
                <a:solidFill>
                  <a:prstClr val="black"/>
                </a:solidFill>
                <a:effectLst/>
                <a:uLnTx/>
                <a:uFillTx/>
                <a:latin typeface="Calibri" panose="020F0502020204030204"/>
                <a:ea typeface="+mn-ea"/>
                <a:cs typeface="+mn-cs"/>
              </a:rPr>
              <a:t>*Nair, et al Maternal Early Warning Scores</a:t>
            </a:r>
          </a:p>
          <a:p>
            <a:pPr marL="0" marR="0" lvl="0" indent="0" algn="l" defTabSz="822960" rtl="0" eaLnBrk="1" fontAlgn="auto" latinLnBrk="0" hangingPunct="1">
              <a:lnSpc>
                <a:spcPct val="100000"/>
              </a:lnSpc>
              <a:spcBef>
                <a:spcPts val="0"/>
              </a:spcBef>
              <a:spcAft>
                <a:spcPts val="600"/>
              </a:spcAft>
              <a:buClrTx/>
              <a:buSzTx/>
              <a:buFontTx/>
              <a:buNone/>
              <a:tabLst/>
              <a:defRPr/>
            </a:pPr>
            <a:r>
              <a:rPr kumimoji="0" lang="en-US" sz="1620" b="0" i="0" u="none" strike="noStrike" kern="1200" cap="none" spc="0" normalizeH="0" baseline="0" noProof="0">
                <a:ln>
                  <a:noFill/>
                </a:ln>
                <a:solidFill>
                  <a:prstClr val="black"/>
                </a:solidFill>
                <a:effectLst/>
                <a:uLnTx/>
                <a:uFillTx/>
                <a:latin typeface="Calibri" panose="020F0502020204030204"/>
                <a:ea typeface="+mn-ea"/>
                <a:cs typeface="+mn-cs"/>
              </a:rPr>
              <a:t>Shields LE, Wiesner S, Klein C et al. Use of Maternal Early Warning Trigger tool reduces maternal morbidity.</a:t>
            </a:r>
          </a:p>
          <a:p>
            <a:pPr marL="0" marR="0" lvl="0" indent="0" algn="l" defTabSz="822960" rtl="0" eaLnBrk="1" fontAlgn="auto" latinLnBrk="0" hangingPunct="1">
              <a:lnSpc>
                <a:spcPct val="100000"/>
              </a:lnSpc>
              <a:spcBef>
                <a:spcPts val="0"/>
              </a:spcBef>
              <a:spcAft>
                <a:spcPts val="600"/>
              </a:spcAft>
              <a:buClrTx/>
              <a:buSzTx/>
              <a:buFontTx/>
              <a:buNone/>
              <a:tabLst/>
              <a:defRPr/>
            </a:pPr>
            <a:r>
              <a:rPr kumimoji="0" lang="en-US" sz="1620" b="0" i="0" u="none" strike="noStrike" kern="1200" cap="none" spc="0" normalizeH="0" baseline="0" noProof="0">
                <a:ln>
                  <a:noFill/>
                </a:ln>
                <a:solidFill>
                  <a:prstClr val="black"/>
                </a:solidFill>
                <a:effectLst/>
                <a:uLnTx/>
                <a:uFillTx/>
                <a:latin typeface="Calibri" panose="020F0502020204030204"/>
                <a:ea typeface="+mn-ea"/>
                <a:cs typeface="+mn-cs"/>
              </a:rPr>
              <a:t> Am J </a:t>
            </a:r>
            <a:r>
              <a:rPr kumimoji="0" lang="en-US" sz="1620" b="0" i="0" u="none" strike="noStrike" kern="1200" cap="none" spc="0" normalizeH="0" baseline="0" noProof="0" err="1">
                <a:ln>
                  <a:noFill/>
                </a:ln>
                <a:solidFill>
                  <a:prstClr val="black"/>
                </a:solidFill>
                <a:effectLst/>
                <a:uLnTx/>
                <a:uFillTx/>
                <a:latin typeface="Calibri" panose="020F0502020204030204"/>
                <a:ea typeface="+mn-ea"/>
                <a:cs typeface="+mn-cs"/>
              </a:rPr>
              <a:t>Obs</a:t>
            </a:r>
            <a:r>
              <a:rPr kumimoji="0" lang="en-US" sz="162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620" b="0" i="0" u="none" strike="noStrike" kern="1200" cap="none" spc="0" normalizeH="0" baseline="0" noProof="0" err="1">
                <a:ln>
                  <a:noFill/>
                </a:ln>
                <a:solidFill>
                  <a:prstClr val="black"/>
                </a:solidFill>
                <a:effectLst/>
                <a:uLnTx/>
                <a:uFillTx/>
                <a:latin typeface="Calibri" panose="020F0502020204030204"/>
                <a:ea typeface="+mn-ea"/>
                <a:cs typeface="+mn-cs"/>
              </a:rPr>
              <a:t>Gynaecol</a:t>
            </a:r>
            <a:r>
              <a:rPr kumimoji="0" lang="en-US" sz="1620" b="0" i="0" u="none" strike="noStrike" kern="1200" cap="none" spc="0" normalizeH="0" baseline="0" noProof="0">
                <a:ln>
                  <a:noFill/>
                </a:ln>
                <a:solidFill>
                  <a:prstClr val="black"/>
                </a:solidFill>
                <a:effectLst/>
                <a:uLnTx/>
                <a:uFillTx/>
                <a:latin typeface="Calibri" panose="020F0502020204030204"/>
                <a:ea typeface="+mn-ea"/>
                <a:cs typeface="+mn-cs"/>
              </a:rPr>
              <a:t>. 2016;214:527.e1-6</a:t>
            </a: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846742"/>
      </p:ext>
    </p:extLst>
  </p:cSld>
  <p:clrMapOvr>
    <a:masterClrMapping/>
  </p:clrMapOvr>
  <mc:AlternateContent xmlns:mc="http://schemas.openxmlformats.org/markup-compatibility/2006" xmlns:p14="http://schemas.microsoft.com/office/powerpoint/2010/main">
    <mc:Choice Requires="p14">
      <p:transition spd="slow" p14:dur="2000" advTm="55458"/>
    </mc:Choice>
    <mc:Fallback xmlns="">
      <p:transition spd="slow" advTm="55458"/>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3A460EC-1D4B-4C93-B6A5-A93425DFB4ED}"/>
              </a:ext>
            </a:extLst>
          </p:cNvPr>
          <p:cNvSpPr>
            <a:spLocks noGrp="1"/>
          </p:cNvSpPr>
          <p:nvPr>
            <p:ph type="title"/>
          </p:nvPr>
        </p:nvSpPr>
        <p:spPr>
          <a:xfrm>
            <a:off x="635000" y="640823"/>
            <a:ext cx="3418659" cy="5583148"/>
          </a:xfrm>
        </p:spPr>
        <p:txBody>
          <a:bodyPr anchor="ctr">
            <a:normAutofit/>
          </a:bodyPr>
          <a:lstStyle/>
          <a:p>
            <a:r>
              <a:rPr lang="en-US" sz="4200"/>
              <a:t>Cardiovascular and hematologic considerations</a:t>
            </a:r>
          </a:p>
        </p:txBody>
      </p:sp>
      <p:sp>
        <p:nvSpPr>
          <p:cNvPr id="15"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627450" y="3462719"/>
            <a:ext cx="5410200" cy="18288"/>
          </a:xfrm>
          <a:custGeom>
            <a:avLst/>
            <a:gdLst>
              <a:gd name="csX0" fmla="*/ 0 w 5410200"/>
              <a:gd name="csY0" fmla="*/ 0 h 18288"/>
              <a:gd name="csX1" fmla="*/ 568071 w 5410200"/>
              <a:gd name="csY1" fmla="*/ 0 h 18288"/>
              <a:gd name="csX2" fmla="*/ 1298448 w 5410200"/>
              <a:gd name="csY2" fmla="*/ 0 h 18288"/>
              <a:gd name="csX3" fmla="*/ 1920621 w 5410200"/>
              <a:gd name="csY3" fmla="*/ 0 h 18288"/>
              <a:gd name="csX4" fmla="*/ 2488692 w 5410200"/>
              <a:gd name="csY4" fmla="*/ 0 h 18288"/>
              <a:gd name="csX5" fmla="*/ 3219069 w 5410200"/>
              <a:gd name="csY5" fmla="*/ 0 h 18288"/>
              <a:gd name="csX6" fmla="*/ 3895344 w 5410200"/>
              <a:gd name="csY6" fmla="*/ 0 h 18288"/>
              <a:gd name="csX7" fmla="*/ 4571619 w 5410200"/>
              <a:gd name="csY7" fmla="*/ 0 h 18288"/>
              <a:gd name="csX8" fmla="*/ 5410200 w 5410200"/>
              <a:gd name="csY8" fmla="*/ 0 h 18288"/>
              <a:gd name="csX9" fmla="*/ 5410200 w 5410200"/>
              <a:gd name="csY9" fmla="*/ 18288 h 18288"/>
              <a:gd name="csX10" fmla="*/ 4842129 w 5410200"/>
              <a:gd name="csY10" fmla="*/ 18288 h 18288"/>
              <a:gd name="csX11" fmla="*/ 4328160 w 5410200"/>
              <a:gd name="csY11" fmla="*/ 18288 h 18288"/>
              <a:gd name="csX12" fmla="*/ 3597783 w 5410200"/>
              <a:gd name="csY12" fmla="*/ 18288 h 18288"/>
              <a:gd name="csX13" fmla="*/ 3029712 w 5410200"/>
              <a:gd name="csY13" fmla="*/ 18288 h 18288"/>
              <a:gd name="csX14" fmla="*/ 2299335 w 5410200"/>
              <a:gd name="csY14" fmla="*/ 18288 h 18288"/>
              <a:gd name="csX15" fmla="*/ 1514856 w 5410200"/>
              <a:gd name="csY15" fmla="*/ 18288 h 18288"/>
              <a:gd name="csX16" fmla="*/ 892683 w 5410200"/>
              <a:gd name="csY16" fmla="*/ 18288 h 18288"/>
              <a:gd name="csX17" fmla="*/ 0 w 5410200"/>
              <a:gd name="csY17" fmla="*/ 18288 h 18288"/>
              <a:gd name="csX18" fmla="*/ 0 w 5410200"/>
              <a:gd name="csY18"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61FFF824-D29A-4F97-87AC-A0196DCB376D}"/>
              </a:ext>
            </a:extLst>
          </p:cNvPr>
          <p:cNvSpPr>
            <a:spLocks/>
          </p:cNvSpPr>
          <p:nvPr/>
        </p:nvSpPr>
        <p:spPr>
          <a:xfrm>
            <a:off x="5648128" y="1655463"/>
            <a:ext cx="4946355" cy="4599731"/>
          </a:xfrm>
          <a:prstGeom prst="rect">
            <a:avLst/>
          </a:prstGeom>
        </p:spPr>
        <p:txBody>
          <a:bodyPr anchor="t">
            <a:normAutofit/>
          </a:bodyPr>
          <a:lstStyle/>
          <a:p>
            <a:pPr marL="0" marR="0" lvl="0" indent="0" algn="l" defTabSz="859536" rtl="0" eaLnBrk="1" fontAlgn="auto" latinLnBrk="0" hangingPunct="1">
              <a:lnSpc>
                <a:spcPct val="100000"/>
              </a:lnSpc>
              <a:spcBef>
                <a:spcPts val="0"/>
              </a:spcBef>
              <a:spcAft>
                <a:spcPts val="600"/>
              </a:spcAft>
              <a:buClrTx/>
              <a:buSzTx/>
              <a:buFontTx/>
              <a:buNone/>
              <a:tabLst/>
              <a:defRPr/>
            </a:pPr>
            <a:r>
              <a:rPr kumimoji="0" lang="en-US" sz="1692" b="0" i="0" u="none" strike="noStrike" kern="1200" cap="none" spc="0" normalizeH="0" baseline="0" noProof="0">
                <a:ln>
                  <a:noFill/>
                </a:ln>
                <a:solidFill>
                  <a:prstClr val="black"/>
                </a:solidFill>
                <a:effectLst/>
                <a:uLnTx/>
                <a:uFillTx/>
                <a:latin typeface="Calibri" panose="020F0502020204030204"/>
                <a:ea typeface="+mn-ea"/>
                <a:cs typeface="+mn-cs"/>
              </a:rPr>
              <a:t>One of the main causes of maternal death</a:t>
            </a:r>
          </a:p>
          <a:p>
            <a:pPr marL="429768" marR="0" lvl="1" indent="0" algn="l" defTabSz="859536" rtl="0" eaLnBrk="1" fontAlgn="auto" latinLnBrk="0" hangingPunct="1">
              <a:lnSpc>
                <a:spcPct val="100000"/>
              </a:lnSpc>
              <a:spcBef>
                <a:spcPts val="0"/>
              </a:spcBef>
              <a:spcAft>
                <a:spcPts val="600"/>
              </a:spcAft>
              <a:buClrTx/>
              <a:buSzTx/>
              <a:buFontTx/>
              <a:buNone/>
              <a:tabLst/>
              <a:defRPr/>
            </a:pPr>
            <a:r>
              <a:rPr kumimoji="0" lang="en-US" sz="1692" b="0" i="0" u="none" strike="noStrike" kern="1200" cap="none" spc="0" normalizeH="0" baseline="0" noProof="0">
                <a:ln>
                  <a:noFill/>
                </a:ln>
                <a:solidFill>
                  <a:prstClr val="black"/>
                </a:solidFill>
                <a:effectLst/>
                <a:uLnTx/>
                <a:uFillTx/>
                <a:latin typeface="Calibri" panose="020F0502020204030204"/>
                <a:ea typeface="+mn-ea"/>
                <a:cs typeface="+mn-cs"/>
              </a:rPr>
              <a:t>Hypertension </a:t>
            </a:r>
          </a:p>
          <a:p>
            <a:pPr marL="859536" marR="0" lvl="2" indent="0" algn="l" defTabSz="859536" rtl="0" eaLnBrk="1" fontAlgn="auto" latinLnBrk="0" hangingPunct="1">
              <a:lnSpc>
                <a:spcPct val="100000"/>
              </a:lnSpc>
              <a:spcBef>
                <a:spcPts val="0"/>
              </a:spcBef>
              <a:spcAft>
                <a:spcPts val="600"/>
              </a:spcAft>
              <a:buClrTx/>
              <a:buSzTx/>
              <a:buFontTx/>
              <a:buNone/>
              <a:tabLst/>
              <a:defRPr/>
            </a:pPr>
            <a:r>
              <a:rPr kumimoji="0" lang="en-US" sz="1692" b="0" i="0" u="none" strike="noStrike" kern="1200" cap="none" spc="0" normalizeH="0" baseline="0" noProof="0">
                <a:ln>
                  <a:noFill/>
                </a:ln>
                <a:solidFill>
                  <a:prstClr val="black"/>
                </a:solidFill>
                <a:effectLst/>
                <a:uLnTx/>
                <a:uFillTx/>
                <a:latin typeface="Calibri" panose="020F0502020204030204"/>
                <a:ea typeface="+mn-ea"/>
                <a:cs typeface="+mn-cs"/>
              </a:rPr>
              <a:t>Gestational hypertension</a:t>
            </a:r>
          </a:p>
          <a:p>
            <a:pPr marL="859536" marR="0" lvl="2" indent="0" algn="l" defTabSz="859536" rtl="0" eaLnBrk="1" fontAlgn="auto" latinLnBrk="0" hangingPunct="1">
              <a:lnSpc>
                <a:spcPct val="100000"/>
              </a:lnSpc>
              <a:spcBef>
                <a:spcPts val="0"/>
              </a:spcBef>
              <a:spcAft>
                <a:spcPts val="600"/>
              </a:spcAft>
              <a:buClrTx/>
              <a:buSzTx/>
              <a:buFontTx/>
              <a:buNone/>
              <a:tabLst/>
              <a:defRPr/>
            </a:pPr>
            <a:r>
              <a:rPr kumimoji="0" lang="en-US" sz="1692" b="0" i="0" u="none" strike="noStrike" kern="1200" cap="none" spc="0" normalizeH="0" baseline="0" noProof="0">
                <a:ln>
                  <a:noFill/>
                </a:ln>
                <a:solidFill>
                  <a:prstClr val="black"/>
                </a:solidFill>
                <a:effectLst/>
                <a:uLnTx/>
                <a:uFillTx/>
                <a:latin typeface="Calibri" panose="020F0502020204030204"/>
                <a:ea typeface="+mn-ea"/>
                <a:cs typeface="+mn-cs"/>
              </a:rPr>
              <a:t>Eclampsia</a:t>
            </a:r>
          </a:p>
          <a:p>
            <a:pPr marL="859536" marR="0" lvl="2" indent="0" algn="l" defTabSz="859536" rtl="0" eaLnBrk="1" fontAlgn="auto" latinLnBrk="0" hangingPunct="1">
              <a:lnSpc>
                <a:spcPct val="100000"/>
              </a:lnSpc>
              <a:spcBef>
                <a:spcPts val="0"/>
              </a:spcBef>
              <a:spcAft>
                <a:spcPts val="600"/>
              </a:spcAft>
              <a:buClrTx/>
              <a:buSzTx/>
              <a:buFontTx/>
              <a:buNone/>
              <a:tabLst/>
              <a:defRPr/>
            </a:pPr>
            <a:r>
              <a:rPr kumimoji="0" lang="en-US" sz="1692" b="0" i="0" u="none" strike="noStrike" kern="1200" cap="none" spc="0" normalizeH="0" baseline="0" noProof="0">
                <a:ln>
                  <a:noFill/>
                </a:ln>
                <a:solidFill>
                  <a:prstClr val="black"/>
                </a:solidFill>
                <a:effectLst/>
                <a:uLnTx/>
                <a:uFillTx/>
                <a:latin typeface="Calibri" panose="020F0502020204030204"/>
                <a:ea typeface="+mn-ea"/>
                <a:cs typeface="+mn-cs"/>
              </a:rPr>
              <a:t>Pre-eclampsia</a:t>
            </a:r>
          </a:p>
          <a:p>
            <a:pPr marL="429768" marR="0" lvl="1" indent="0" algn="l" defTabSz="859536" rtl="0" eaLnBrk="1" fontAlgn="auto" latinLnBrk="0" hangingPunct="1">
              <a:lnSpc>
                <a:spcPct val="100000"/>
              </a:lnSpc>
              <a:spcBef>
                <a:spcPts val="0"/>
              </a:spcBef>
              <a:spcAft>
                <a:spcPts val="600"/>
              </a:spcAft>
              <a:buClrTx/>
              <a:buSzTx/>
              <a:buFontTx/>
              <a:buNone/>
              <a:tabLst/>
              <a:defRPr/>
            </a:pPr>
            <a:r>
              <a:rPr kumimoji="0" lang="en-US" sz="1692" b="0" i="0" u="none" strike="noStrike" kern="1200" cap="none" spc="0" normalizeH="0" baseline="0" noProof="0">
                <a:ln>
                  <a:noFill/>
                </a:ln>
                <a:solidFill>
                  <a:prstClr val="black"/>
                </a:solidFill>
                <a:effectLst/>
                <a:uLnTx/>
                <a:uFillTx/>
                <a:latin typeface="Calibri" panose="020F0502020204030204"/>
                <a:ea typeface="+mn-ea"/>
                <a:cs typeface="+mn-cs"/>
              </a:rPr>
              <a:t>Hemorrhage</a:t>
            </a:r>
          </a:p>
          <a:p>
            <a:pPr marL="429768" marR="0" lvl="1" indent="0" algn="l" defTabSz="859536" rtl="0" eaLnBrk="1" fontAlgn="auto" latinLnBrk="0" hangingPunct="1">
              <a:lnSpc>
                <a:spcPct val="100000"/>
              </a:lnSpc>
              <a:spcBef>
                <a:spcPts val="0"/>
              </a:spcBef>
              <a:spcAft>
                <a:spcPts val="600"/>
              </a:spcAft>
              <a:buClrTx/>
              <a:buSzTx/>
              <a:buFontTx/>
              <a:buNone/>
              <a:tabLst/>
              <a:defRPr/>
            </a:pPr>
            <a:r>
              <a:rPr kumimoji="0" lang="en-US" sz="1692" b="0" i="0" u="none" strike="noStrike" kern="1200" cap="none" spc="0" normalizeH="0" baseline="0" noProof="0">
                <a:ln>
                  <a:noFill/>
                </a:ln>
                <a:solidFill>
                  <a:prstClr val="black"/>
                </a:solidFill>
                <a:effectLst/>
                <a:uLnTx/>
                <a:uFillTx/>
                <a:latin typeface="Calibri" panose="020F0502020204030204"/>
                <a:ea typeface="+mn-ea"/>
                <a:cs typeface="+mn-cs"/>
              </a:rPr>
              <a:t>DVT/PE</a:t>
            </a:r>
          </a:p>
          <a:p>
            <a:pPr marL="429768" marR="0" lvl="1" indent="0" algn="l" defTabSz="859536" rtl="0" eaLnBrk="1" fontAlgn="auto" latinLnBrk="0" hangingPunct="1">
              <a:lnSpc>
                <a:spcPct val="100000"/>
              </a:lnSpc>
              <a:spcBef>
                <a:spcPts val="0"/>
              </a:spcBef>
              <a:spcAft>
                <a:spcPts val="600"/>
              </a:spcAft>
              <a:buClrTx/>
              <a:buSzTx/>
              <a:buFontTx/>
              <a:buNone/>
              <a:tabLst/>
              <a:defRPr/>
            </a:pPr>
            <a:r>
              <a:rPr kumimoji="0" lang="en-US" sz="1692" b="0" i="0" u="none" strike="noStrike" kern="1200" cap="none" spc="0" normalizeH="0" baseline="0" noProof="0">
                <a:ln>
                  <a:noFill/>
                </a:ln>
                <a:solidFill>
                  <a:prstClr val="black"/>
                </a:solidFill>
                <a:effectLst/>
                <a:uLnTx/>
                <a:uFillTx/>
                <a:latin typeface="Calibri" panose="020F0502020204030204"/>
                <a:ea typeface="+mn-ea"/>
                <a:cs typeface="+mn-cs"/>
              </a:rPr>
              <a:t>Cardiomyopathy</a:t>
            </a:r>
          </a:p>
          <a:p>
            <a:pPr marL="429768" marR="0" lvl="1" indent="0" algn="l" defTabSz="859536" rtl="0" eaLnBrk="1" fontAlgn="auto" latinLnBrk="0" hangingPunct="1">
              <a:lnSpc>
                <a:spcPct val="100000"/>
              </a:lnSpc>
              <a:spcBef>
                <a:spcPts val="0"/>
              </a:spcBef>
              <a:spcAft>
                <a:spcPts val="600"/>
              </a:spcAft>
              <a:buClrTx/>
              <a:buSzTx/>
              <a:buFontTx/>
              <a:buNone/>
              <a:tabLst/>
              <a:defRPr/>
            </a:pPr>
            <a:endParaRPr kumimoji="0" lang="en-US" sz="1692" b="0" i="0" u="none" strike="noStrike" kern="1200" cap="none" spc="0" normalizeH="0" baseline="0" noProof="0">
              <a:ln>
                <a:noFill/>
              </a:ln>
              <a:solidFill>
                <a:prstClr val="black"/>
              </a:solidFill>
              <a:effectLst/>
              <a:uLnTx/>
              <a:uFillTx/>
              <a:latin typeface="Calibri" panose="020F0502020204030204"/>
              <a:ea typeface="+mn-ea"/>
              <a:cs typeface="+mn-cs"/>
            </a:endParaRPr>
          </a:p>
          <a:p>
            <a:pPr marL="859536" marR="0" lvl="2" indent="0" algn="l" defTabSz="859536" rtl="0" eaLnBrk="1" fontAlgn="auto" latinLnBrk="0" hangingPunct="1">
              <a:lnSpc>
                <a:spcPct val="100000"/>
              </a:lnSpc>
              <a:spcBef>
                <a:spcPts val="0"/>
              </a:spcBef>
              <a:spcAft>
                <a:spcPts val="600"/>
              </a:spcAft>
              <a:buClrTx/>
              <a:buSzTx/>
              <a:buFontTx/>
              <a:buNone/>
              <a:tabLst/>
              <a:defRPr/>
            </a:pPr>
            <a:endParaRPr kumimoji="0" lang="en-US" sz="1692" b="0" i="0" u="none" strike="noStrike" kern="1200" cap="none" spc="0" normalizeH="0" baseline="0" noProof="0">
              <a:ln>
                <a:noFill/>
              </a:ln>
              <a:solidFill>
                <a:prstClr val="black"/>
              </a:solidFill>
              <a:effectLst/>
              <a:uLnTx/>
              <a:uFillTx/>
              <a:latin typeface="Calibri" panose="020F0502020204030204"/>
              <a:ea typeface="+mn-ea"/>
              <a:cs typeface="+mn-cs"/>
            </a:endParaRPr>
          </a:p>
          <a:p>
            <a:pPr marL="457200" marR="0" lvl="1" indent="0" algn="l" defTabSz="914400" rtl="0" eaLnBrk="1" fontAlgn="auto" latinLnBrk="0" hangingPunct="1">
              <a:lnSpc>
                <a:spcPct val="100000"/>
              </a:lnSpc>
              <a:spcBef>
                <a:spcPts val="0"/>
              </a:spcBef>
              <a:spcAft>
                <a:spcPts val="60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6165406"/>
      </p:ext>
    </p:extLst>
  </p:cSld>
  <p:clrMapOvr>
    <a:masterClrMapping/>
  </p:clrMapOvr>
  <mc:AlternateContent xmlns:mc="http://schemas.openxmlformats.org/markup-compatibility/2006" xmlns:p14="http://schemas.microsoft.com/office/powerpoint/2010/main">
    <mc:Choice Requires="p14">
      <p:transition spd="slow" p14:dur="2000" advTm="45450"/>
    </mc:Choice>
    <mc:Fallback xmlns="">
      <p:transition spd="slow" advTm="4545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488" name="Color Cover">
            <a:extLst>
              <a:ext uri="{FF2B5EF4-FFF2-40B4-BE49-F238E27FC236}">
                <a16:creationId xmlns:a16="http://schemas.microsoft.com/office/drawing/2014/main" id="{815925C2-A704-4D47-B1C1-3FCA52512E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490" name="Color Cover">
            <a:extLst>
              <a:ext uri="{FF2B5EF4-FFF2-40B4-BE49-F238E27FC236}">
                <a16:creationId xmlns:a16="http://schemas.microsoft.com/office/drawing/2014/main" id="{01D4315C-C23C-4FD3-98DF-08C29E2292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0492" name="Group 20491">
            <a:extLst>
              <a:ext uri="{FF2B5EF4-FFF2-40B4-BE49-F238E27FC236}">
                <a16:creationId xmlns:a16="http://schemas.microsoft.com/office/drawing/2014/main" id="{5E6B47BC-43FD-4C91-8BFF-B41B99A8A39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6064235" cy="6858000"/>
            <a:chOff x="651279" y="598259"/>
            <a:chExt cx="10889442" cy="5680742"/>
          </a:xfrm>
        </p:grpSpPr>
        <p:sp>
          <p:nvSpPr>
            <p:cNvPr id="20493" name="Color">
              <a:extLst>
                <a:ext uri="{FF2B5EF4-FFF2-40B4-BE49-F238E27FC236}">
                  <a16:creationId xmlns:a16="http://schemas.microsoft.com/office/drawing/2014/main" id="{13038185-AC3C-4595-945F-25311424C5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494" name="Color">
              <a:extLst>
                <a:ext uri="{FF2B5EF4-FFF2-40B4-BE49-F238E27FC236}">
                  <a16:creationId xmlns:a16="http://schemas.microsoft.com/office/drawing/2014/main" id="{75D51AA0-C095-4650-A361-B294320BFE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0496" name="Group 20495">
            <a:extLst>
              <a:ext uri="{FF2B5EF4-FFF2-40B4-BE49-F238E27FC236}">
                <a16:creationId xmlns:a16="http://schemas.microsoft.com/office/drawing/2014/main" id="{43F5E015-E085-4624-B431-B424144486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20497" name="Freeform: Shape 20496">
              <a:extLst>
                <a:ext uri="{FF2B5EF4-FFF2-40B4-BE49-F238E27FC236}">
                  <a16:creationId xmlns:a16="http://schemas.microsoft.com/office/drawing/2014/main" id="{4DDB60AE-8B9C-4BA0-93DC-F8C9EBF6D8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498" name="Freeform: Shape 20497">
              <a:extLst>
                <a:ext uri="{FF2B5EF4-FFF2-40B4-BE49-F238E27FC236}">
                  <a16:creationId xmlns:a16="http://schemas.microsoft.com/office/drawing/2014/main" id="{9F247760-BE07-41A2-969E-570081E65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499" name="Freeform: Shape 20498">
              <a:extLst>
                <a:ext uri="{FF2B5EF4-FFF2-40B4-BE49-F238E27FC236}">
                  <a16:creationId xmlns:a16="http://schemas.microsoft.com/office/drawing/2014/main" id="{57A70BD2-76FC-4BDD-9E64-3B93D5EF36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500" name="Freeform: Shape 20499">
              <a:extLst>
                <a:ext uri="{FF2B5EF4-FFF2-40B4-BE49-F238E27FC236}">
                  <a16:creationId xmlns:a16="http://schemas.microsoft.com/office/drawing/2014/main" id="{AADD9643-5489-42CB-9762-FBAC2AAE9F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501" name="Freeform: Shape 20500">
              <a:extLst>
                <a:ext uri="{FF2B5EF4-FFF2-40B4-BE49-F238E27FC236}">
                  <a16:creationId xmlns:a16="http://schemas.microsoft.com/office/drawing/2014/main" id="{09A2C16E-2745-4E3D-BECC-D66755221E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502" name="Freeform: Shape 20501">
              <a:extLst>
                <a:ext uri="{FF2B5EF4-FFF2-40B4-BE49-F238E27FC236}">
                  <a16:creationId xmlns:a16="http://schemas.microsoft.com/office/drawing/2014/main" id="{52E5A063-571D-4461-9869-B3E93F6E69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503" name="Freeform: Shape 20502">
              <a:extLst>
                <a:ext uri="{FF2B5EF4-FFF2-40B4-BE49-F238E27FC236}">
                  <a16:creationId xmlns:a16="http://schemas.microsoft.com/office/drawing/2014/main" id="{366019AD-E33B-4DBF-BAD3-AE36116031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0482" name="Rectangle 2">
            <a:extLst>
              <a:ext uri="{FF2B5EF4-FFF2-40B4-BE49-F238E27FC236}">
                <a16:creationId xmlns:a16="http://schemas.microsoft.com/office/drawing/2014/main" id="{6A88136C-0B07-44A3-91F2-575B387772D2}"/>
              </a:ext>
            </a:extLst>
          </p:cNvPr>
          <p:cNvSpPr>
            <a:spLocks noGrp="1" noChangeArrowheads="1"/>
          </p:cNvSpPr>
          <p:nvPr>
            <p:ph type="title"/>
          </p:nvPr>
        </p:nvSpPr>
        <p:spPr>
          <a:xfrm>
            <a:off x="786385" y="841248"/>
            <a:ext cx="5129600" cy="5340097"/>
          </a:xfrm>
        </p:spPr>
        <p:txBody>
          <a:bodyPr anchor="ctr">
            <a:normAutofit/>
          </a:bodyPr>
          <a:lstStyle/>
          <a:p>
            <a:pPr eaLnBrk="1" hangingPunct="1"/>
            <a:r>
              <a:rPr lang="en-US" altLang="en-US" sz="4800">
                <a:solidFill>
                  <a:schemeClr val="bg1"/>
                </a:solidFill>
              </a:rPr>
              <a:t>Hypertensive disorders of pregnancy</a:t>
            </a:r>
          </a:p>
        </p:txBody>
      </p:sp>
      <p:sp>
        <p:nvSpPr>
          <p:cNvPr id="20483" name="Rectangle 3">
            <a:extLst>
              <a:ext uri="{FF2B5EF4-FFF2-40B4-BE49-F238E27FC236}">
                <a16:creationId xmlns:a16="http://schemas.microsoft.com/office/drawing/2014/main" id="{5DF6DCDA-F253-4488-91F6-7CEF2143D68B}"/>
              </a:ext>
            </a:extLst>
          </p:cNvPr>
          <p:cNvSpPr>
            <a:spLocks noGrp="1" noChangeArrowheads="1"/>
          </p:cNvSpPr>
          <p:nvPr>
            <p:ph type="body" idx="1"/>
          </p:nvPr>
        </p:nvSpPr>
        <p:spPr>
          <a:xfrm>
            <a:off x="6464410" y="841247"/>
            <a:ext cx="4484536" cy="5340097"/>
          </a:xfrm>
        </p:spPr>
        <p:txBody>
          <a:bodyPr anchor="ctr">
            <a:normAutofit/>
          </a:bodyPr>
          <a:lstStyle/>
          <a:p>
            <a:pPr eaLnBrk="1" hangingPunct="1"/>
            <a:r>
              <a:rPr lang="en-US" altLang="en-US" sz="1800">
                <a:solidFill>
                  <a:schemeClr val="tx2"/>
                </a:solidFill>
              </a:rPr>
              <a:t>Preeclampsia – Triage as ESI 2</a:t>
            </a:r>
          </a:p>
          <a:p>
            <a:pPr lvl="1" eaLnBrk="1" hangingPunct="1"/>
            <a:r>
              <a:rPr lang="en-US" altLang="en-US" sz="1800">
                <a:solidFill>
                  <a:schemeClr val="tx2"/>
                </a:solidFill>
              </a:rPr>
              <a:t>Hypertensive, multisystem disorder with vascular endothelial damage</a:t>
            </a:r>
          </a:p>
          <a:p>
            <a:pPr lvl="1" eaLnBrk="1" hangingPunct="1"/>
            <a:r>
              <a:rPr lang="en-US" altLang="en-US" sz="1800">
                <a:solidFill>
                  <a:schemeClr val="tx2"/>
                </a:solidFill>
              </a:rPr>
              <a:t>BP &gt; 140/90 or &gt; 30mm systolic or &gt;15mm diastolic over baseline</a:t>
            </a:r>
          </a:p>
          <a:p>
            <a:pPr lvl="1" eaLnBrk="1" hangingPunct="1"/>
            <a:r>
              <a:rPr lang="en-US" altLang="en-US" sz="1800">
                <a:solidFill>
                  <a:schemeClr val="tx2"/>
                </a:solidFill>
              </a:rPr>
              <a:t>Edema of face, hands and sacrum</a:t>
            </a:r>
          </a:p>
          <a:p>
            <a:pPr lvl="1" eaLnBrk="1" hangingPunct="1"/>
            <a:r>
              <a:rPr lang="en-US" altLang="en-US" sz="1800">
                <a:solidFill>
                  <a:schemeClr val="tx2"/>
                </a:solidFill>
              </a:rPr>
              <a:t>Weight gain of &gt; 2 pounds / week</a:t>
            </a:r>
          </a:p>
          <a:p>
            <a:pPr lvl="1" eaLnBrk="1" hangingPunct="1"/>
            <a:r>
              <a:rPr lang="en-US" altLang="en-US" sz="1800">
                <a:solidFill>
                  <a:schemeClr val="tx2"/>
                </a:solidFill>
              </a:rPr>
              <a:t>Visual changes</a:t>
            </a:r>
          </a:p>
          <a:p>
            <a:pPr lvl="1" eaLnBrk="1" hangingPunct="1"/>
            <a:r>
              <a:rPr lang="en-US" altLang="en-US" sz="1800">
                <a:solidFill>
                  <a:schemeClr val="tx2"/>
                </a:solidFill>
              </a:rPr>
              <a:t>Headache</a:t>
            </a:r>
          </a:p>
          <a:p>
            <a:pPr lvl="1" eaLnBrk="1" hangingPunct="1"/>
            <a:r>
              <a:rPr lang="en-US" altLang="en-US" sz="1800">
                <a:solidFill>
                  <a:schemeClr val="tx2"/>
                </a:solidFill>
              </a:rPr>
              <a:t>Epigastric pain</a:t>
            </a:r>
          </a:p>
          <a:p>
            <a:pPr lvl="1"/>
            <a:r>
              <a:rPr lang="en-US" altLang="en-US" sz="1800">
                <a:solidFill>
                  <a:schemeClr val="tx2"/>
                </a:solidFill>
              </a:rPr>
              <a:t>Albuminuria, oliguria (late symptoms)</a:t>
            </a:r>
          </a:p>
          <a:p>
            <a:pPr marL="457200" lvl="1" indent="0">
              <a:buNone/>
            </a:pPr>
            <a:endParaRPr lang="en-US" altLang="en-US" sz="1800">
              <a:solidFill>
                <a:schemeClr val="tx2"/>
              </a:solidFill>
            </a:endParaRPr>
          </a:p>
          <a:p>
            <a:pPr marL="457200" lvl="1" indent="0">
              <a:buNone/>
            </a:pPr>
            <a:r>
              <a:rPr lang="en-US" altLang="en-US" sz="1800">
                <a:solidFill>
                  <a:schemeClr val="tx2"/>
                </a:solidFill>
              </a:rPr>
              <a:t>*recent research suggests we miss this 80% of the time</a:t>
            </a:r>
          </a:p>
          <a:p>
            <a:pPr marL="457189" lvl="1" indent="0">
              <a:buNone/>
            </a:pPr>
            <a:r>
              <a:rPr lang="en-US" altLang="en-US" sz="1800">
                <a:solidFill>
                  <a:schemeClr val="tx2"/>
                </a:solidFill>
              </a:rPr>
              <a:t>                  </a:t>
            </a:r>
          </a:p>
        </p:txBody>
      </p:sp>
    </p:spTree>
    <p:extLst>
      <p:ext uri="{BB962C8B-B14F-4D97-AF65-F5344CB8AC3E}">
        <p14:creationId xmlns:p14="http://schemas.microsoft.com/office/powerpoint/2010/main" val="22521269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511" name="Rectangle 21510">
            <a:extLst>
              <a:ext uri="{FF2B5EF4-FFF2-40B4-BE49-F238E27FC236}">
                <a16:creationId xmlns:a16="http://schemas.microsoft.com/office/drawing/2014/main" id="{DEE2AD96-B495-4E06-9291-B71706F72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513" name="Rectangle 21512">
            <a:extLst>
              <a:ext uri="{FF2B5EF4-FFF2-40B4-BE49-F238E27FC236}">
                <a16:creationId xmlns:a16="http://schemas.microsoft.com/office/drawing/2014/main" id="{53CF6D67-C5A8-4ADD-9E8E-1E38CA1D3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38515" y="639280"/>
            <a:ext cx="6858000" cy="55794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515" name="Rectangle 21514">
            <a:extLst>
              <a:ext uri="{FF2B5EF4-FFF2-40B4-BE49-F238E27FC236}">
                <a16:creationId xmlns:a16="http://schemas.microsoft.com/office/drawing/2014/main" id="{86909FA0-B515-4681-B7A8-FA281D133B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3206" y="395206"/>
            <a:ext cx="6346209" cy="557608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517" name="Rectangle 21516">
            <a:extLst>
              <a:ext uri="{FF2B5EF4-FFF2-40B4-BE49-F238E27FC236}">
                <a16:creationId xmlns:a16="http://schemas.microsoft.com/office/drawing/2014/main" id="{21C9FE86-FCC3-4A31-AA1C-C882262B7F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28907" y="2818967"/>
            <a:ext cx="2501979" cy="557608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519" name="Rectangle 21518">
            <a:extLst>
              <a:ext uri="{FF2B5EF4-FFF2-40B4-BE49-F238E27FC236}">
                <a16:creationId xmlns:a16="http://schemas.microsoft.com/office/drawing/2014/main" id="{7D96243B-ECED-4B71-8E06-AE9A285EAD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25002" y="852793"/>
            <a:ext cx="6858001" cy="5152412"/>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521" name="Oval 21520">
            <a:extLst>
              <a:ext uri="{FF2B5EF4-FFF2-40B4-BE49-F238E27FC236}">
                <a16:creationId xmlns:a16="http://schemas.microsoft.com/office/drawing/2014/main" id="{A09989E4-EFDC-4A90-A633-E0525FB41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818753" y="1128497"/>
            <a:ext cx="4318303" cy="4318303"/>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14E4BE7-CD2D-4606-AEC8-91E799F95CA6}"/>
              </a:ext>
            </a:extLst>
          </p:cNvPr>
          <p:cNvSpPr>
            <a:spLocks noGrp="1"/>
          </p:cNvSpPr>
          <p:nvPr>
            <p:ph type="title"/>
          </p:nvPr>
        </p:nvSpPr>
        <p:spPr>
          <a:xfrm>
            <a:off x="826396" y="586855"/>
            <a:ext cx="4230100" cy="3387497"/>
          </a:xfrm>
        </p:spPr>
        <p:txBody>
          <a:bodyPr anchor="b">
            <a:normAutofit/>
          </a:bodyPr>
          <a:lstStyle/>
          <a:p>
            <a:pPr algn="r"/>
            <a:r>
              <a:rPr lang="en-US" sz="4000">
                <a:solidFill>
                  <a:srgbClr val="FFFFFF"/>
                </a:solidFill>
              </a:rPr>
              <a:t>Eclampsia</a:t>
            </a:r>
          </a:p>
        </p:txBody>
      </p:sp>
      <p:sp>
        <p:nvSpPr>
          <p:cNvPr id="21506" name="Rectangle 3">
            <a:extLst>
              <a:ext uri="{FF2B5EF4-FFF2-40B4-BE49-F238E27FC236}">
                <a16:creationId xmlns:a16="http://schemas.microsoft.com/office/drawing/2014/main" id="{73BBAC5E-8FB5-48A1-8DCC-3D0FB2AF81BD}"/>
              </a:ext>
            </a:extLst>
          </p:cNvPr>
          <p:cNvSpPr>
            <a:spLocks noGrp="1" noChangeArrowheads="1"/>
          </p:cNvSpPr>
          <p:nvPr>
            <p:ph idx="1"/>
          </p:nvPr>
        </p:nvSpPr>
        <p:spPr>
          <a:xfrm>
            <a:off x="6503158" y="649480"/>
            <a:ext cx="4862447" cy="5546047"/>
          </a:xfrm>
        </p:spPr>
        <p:txBody>
          <a:bodyPr anchor="ctr">
            <a:normAutofit/>
          </a:bodyPr>
          <a:lstStyle/>
          <a:p>
            <a:pPr lvl="1" eaLnBrk="1" hangingPunct="1"/>
            <a:r>
              <a:rPr lang="en-US" altLang="en-US" sz="2000"/>
              <a:t>All or some of the symptoms of preeclampsia</a:t>
            </a:r>
          </a:p>
          <a:p>
            <a:pPr lvl="1" eaLnBrk="1" hangingPunct="1"/>
            <a:r>
              <a:rPr lang="en-US" altLang="en-US" sz="2000"/>
              <a:t>Seizures</a:t>
            </a:r>
          </a:p>
          <a:p>
            <a:pPr lvl="1"/>
            <a:r>
              <a:rPr lang="en-US" altLang="en-US" sz="2000"/>
              <a:t>Decelerating FHR especially with seizures</a:t>
            </a:r>
          </a:p>
          <a:p>
            <a:pPr marL="0" indent="0">
              <a:buNone/>
            </a:pPr>
            <a:r>
              <a:rPr lang="en-US" altLang="en-US" sz="2000" i="1"/>
              <a:t>*</a:t>
            </a:r>
            <a:r>
              <a:rPr lang="en-US" sz="2000" i="1"/>
              <a:t>preeclampsia/eclampsia should be suspected with any seizures in pregnancy</a:t>
            </a:r>
          </a:p>
          <a:p>
            <a:pPr marL="0" indent="0">
              <a:buNone/>
            </a:pPr>
            <a:br>
              <a:rPr lang="en-US" sz="2000"/>
            </a:br>
            <a:endParaRPr lang="en-US" altLang="en-US" sz="2000"/>
          </a:p>
          <a:p>
            <a:pPr lvl="1" eaLnBrk="1" hangingPunct="1"/>
            <a:endParaRPr lang="en-US" altLang="en-US" sz="2000"/>
          </a:p>
        </p:txBody>
      </p:sp>
    </p:spTree>
    <p:extLst>
      <p:ext uri="{BB962C8B-B14F-4D97-AF65-F5344CB8AC3E}">
        <p14:creationId xmlns:p14="http://schemas.microsoft.com/office/powerpoint/2010/main" val="227049343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560" name="Rectangle 23559">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562" name="Rectangle 23561">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564" name="Rectangle 23563">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566" name="Rectangle 23565">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568" name="Freeform: Shape 23567">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570" name="Rectangle 23569">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EEF074F-EAD6-4C08-9DF2-EBC7850F08C4}"/>
              </a:ext>
            </a:extLst>
          </p:cNvPr>
          <p:cNvSpPr>
            <a:spLocks noGrp="1"/>
          </p:cNvSpPr>
          <p:nvPr>
            <p:ph type="title"/>
          </p:nvPr>
        </p:nvSpPr>
        <p:spPr>
          <a:xfrm>
            <a:off x="586478" y="1683756"/>
            <a:ext cx="3115265" cy="2396359"/>
          </a:xfrm>
        </p:spPr>
        <p:txBody>
          <a:bodyPr anchor="b">
            <a:normAutofit/>
          </a:bodyPr>
          <a:lstStyle/>
          <a:p>
            <a:pPr algn="r"/>
            <a:r>
              <a:rPr lang="en-US" altLang="en-US" sz="4000">
                <a:solidFill>
                  <a:srgbClr val="FFFFFF"/>
                </a:solidFill>
              </a:rPr>
              <a:t>HELLP syndrome</a:t>
            </a:r>
            <a:br>
              <a:rPr lang="en-US" altLang="en-US" sz="4000">
                <a:solidFill>
                  <a:srgbClr val="FFFFFF"/>
                </a:solidFill>
              </a:rPr>
            </a:br>
            <a:endParaRPr lang="en-US" sz="4000">
              <a:solidFill>
                <a:srgbClr val="FFFFFF"/>
              </a:solidFill>
            </a:endParaRPr>
          </a:p>
        </p:txBody>
      </p:sp>
      <p:graphicFrame>
        <p:nvGraphicFramePr>
          <p:cNvPr id="23556" name="Rectangle 3">
            <a:extLst>
              <a:ext uri="{FF2B5EF4-FFF2-40B4-BE49-F238E27FC236}">
                <a16:creationId xmlns:a16="http://schemas.microsoft.com/office/drawing/2014/main" id="{E029D668-1EDA-5161-5003-B0FD0AC95ACC}"/>
              </a:ext>
            </a:extLst>
          </p:cNvPr>
          <p:cNvGraphicFramePr>
            <a:graphicFrameLocks noGrp="1"/>
          </p:cNvGraphicFramePr>
          <p:nvPr>
            <p:ph idx="1"/>
          </p:nvPr>
        </p:nvGraphicFramePr>
        <p:xfrm>
          <a:off x="4905052" y="750440"/>
          <a:ext cx="6666833" cy="54539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4983286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84DF6C-4778-48AD-B660-8ECBF77D7CD8}"/>
              </a:ext>
            </a:extLst>
          </p:cNvPr>
          <p:cNvSpPr>
            <a:spLocks noGrp="1"/>
          </p:cNvSpPr>
          <p:nvPr>
            <p:ph type="title"/>
          </p:nvPr>
        </p:nvSpPr>
        <p:spPr>
          <a:xfrm>
            <a:off x="594360" y="637125"/>
            <a:ext cx="3163824" cy="5256371"/>
          </a:xfrm>
        </p:spPr>
        <p:txBody>
          <a:bodyPr>
            <a:normAutofit/>
          </a:bodyPr>
          <a:lstStyle/>
          <a:p>
            <a:r>
              <a:rPr lang="en-US"/>
              <a:t>Consult and Transfer Capacity:</a:t>
            </a:r>
            <a:br>
              <a:rPr lang="en-US"/>
            </a:br>
            <a:r>
              <a:rPr lang="en-US"/>
              <a:t>Anticipate</a:t>
            </a:r>
          </a:p>
        </p:txBody>
      </p:sp>
      <p:graphicFrame>
        <p:nvGraphicFramePr>
          <p:cNvPr id="5" name="Content Placeholder 2">
            <a:extLst>
              <a:ext uri="{FF2B5EF4-FFF2-40B4-BE49-F238E27FC236}">
                <a16:creationId xmlns:a16="http://schemas.microsoft.com/office/drawing/2014/main" id="{FCCB7FE4-960F-456B-B6F8-93A28E873DAD}"/>
              </a:ext>
            </a:extLst>
          </p:cNvPr>
          <p:cNvGraphicFramePr>
            <a:graphicFrameLocks noGrp="1"/>
          </p:cNvGraphicFramePr>
          <p:nvPr>
            <p:ph idx="1"/>
          </p:nvPr>
        </p:nvGraphicFramePr>
        <p:xfrm>
          <a:off x="4517136" y="303593"/>
          <a:ext cx="7242048" cy="58967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977699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AB1EC2F-2BF4-4825-8F0A-39EE955A4818}"/>
              </a:ext>
            </a:extLst>
          </p:cNvPr>
          <p:cNvSpPr>
            <a:spLocks noGrp="1"/>
          </p:cNvSpPr>
          <p:nvPr>
            <p:ph type="title"/>
          </p:nvPr>
        </p:nvSpPr>
        <p:spPr>
          <a:xfrm>
            <a:off x="586478" y="1683756"/>
            <a:ext cx="3115265" cy="2396359"/>
          </a:xfrm>
        </p:spPr>
        <p:txBody>
          <a:bodyPr anchor="b">
            <a:normAutofit/>
          </a:bodyPr>
          <a:lstStyle/>
          <a:p>
            <a:pPr algn="r"/>
            <a:r>
              <a:rPr lang="en-US" sz="3100">
                <a:solidFill>
                  <a:srgbClr val="FFFFFF"/>
                </a:solidFill>
              </a:rPr>
              <a:t>Recognition:</a:t>
            </a:r>
            <a:br>
              <a:rPr lang="en-US" sz="3100">
                <a:solidFill>
                  <a:srgbClr val="FFFFFF"/>
                </a:solidFill>
              </a:rPr>
            </a:br>
            <a:r>
              <a:rPr lang="en-US" sz="3100">
                <a:solidFill>
                  <a:srgbClr val="FFFFFF"/>
                </a:solidFill>
              </a:rPr>
              <a:t>How does not asking about pregnancy status cause harm?</a:t>
            </a:r>
          </a:p>
        </p:txBody>
      </p:sp>
      <p:graphicFrame>
        <p:nvGraphicFramePr>
          <p:cNvPr id="14" name="Content Placeholder 2">
            <a:extLst>
              <a:ext uri="{FF2B5EF4-FFF2-40B4-BE49-F238E27FC236}">
                <a16:creationId xmlns:a16="http://schemas.microsoft.com/office/drawing/2014/main" id="{47F46A0D-7CC0-E44F-A9E3-02D32C34B68B}"/>
              </a:ext>
            </a:extLst>
          </p:cNvPr>
          <p:cNvGraphicFramePr>
            <a:graphicFrameLocks noGrp="1"/>
          </p:cNvGraphicFramePr>
          <p:nvPr>
            <p:ph idx="1"/>
          </p:nvPr>
        </p:nvGraphicFramePr>
        <p:xfrm>
          <a:off x="4905052" y="750440"/>
          <a:ext cx="6666833" cy="54539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6022419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2679492-7988-4050-9056-5424444524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B091B163-7D61-4891-ABCF-5C13D9C418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779911"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28C602A-78CC-468B-9CEA-E141310F6DEA}"/>
              </a:ext>
            </a:extLst>
          </p:cNvPr>
          <p:cNvSpPr>
            <a:spLocks noGrp="1"/>
          </p:cNvSpPr>
          <p:nvPr>
            <p:ph type="title"/>
          </p:nvPr>
        </p:nvSpPr>
        <p:spPr>
          <a:xfrm>
            <a:off x="1188069" y="381935"/>
            <a:ext cx="4008583" cy="5974414"/>
          </a:xfrm>
        </p:spPr>
        <p:txBody>
          <a:bodyPr spcFirstLastPara="1" vert="horz" lIns="91440" tIns="45720" rIns="91440" bIns="45720" rtlCol="0" anchor="ctr" anchorCtr="0">
            <a:normAutofit/>
          </a:bodyPr>
          <a:lstStyle/>
          <a:p>
            <a:r>
              <a:rPr lang="en-US" sz="8000" kern="1200">
                <a:solidFill>
                  <a:srgbClr val="FFFFFF"/>
                </a:solidFill>
                <a:latin typeface="+mj-lt"/>
                <a:ea typeface="+mj-ea"/>
                <a:cs typeface="+mj-cs"/>
              </a:rPr>
              <a:t>In a non-pregnant patient </a:t>
            </a:r>
            <a:br>
              <a:rPr lang="en-US" sz="8000" kern="1200">
                <a:solidFill>
                  <a:srgbClr val="FFFFFF"/>
                </a:solidFill>
                <a:latin typeface="+mj-lt"/>
                <a:ea typeface="+mj-ea"/>
                <a:cs typeface="+mj-cs"/>
              </a:rPr>
            </a:br>
            <a:r>
              <a:rPr lang="en-US" sz="8000">
                <a:solidFill>
                  <a:srgbClr val="FFFFFF"/>
                </a:solidFill>
              </a:rPr>
              <a:t>(18-55)</a:t>
            </a:r>
            <a:endParaRPr lang="en-US" sz="8000" kern="1200">
              <a:solidFill>
                <a:srgbClr val="FFFFFF"/>
              </a:solidFill>
              <a:latin typeface="+mj-lt"/>
              <a:ea typeface="+mj-ea"/>
              <a:cs typeface="+mj-cs"/>
            </a:endParaRPr>
          </a:p>
        </p:txBody>
      </p:sp>
      <p:grpSp>
        <p:nvGrpSpPr>
          <p:cNvPr id="12" name="Group 11">
            <a:extLst>
              <a:ext uri="{FF2B5EF4-FFF2-40B4-BE49-F238E27FC236}">
                <a16:creationId xmlns:a16="http://schemas.microsoft.com/office/drawing/2014/main" id="{0474DF76-993E-44DE-AFB0-C416182ACEC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3892" y="554152"/>
            <a:ext cx="574177" cy="1075866"/>
            <a:chOff x="613892" y="554152"/>
            <a:chExt cx="574177" cy="1075866"/>
          </a:xfrm>
          <a:solidFill>
            <a:srgbClr val="FFFFFF"/>
          </a:solidFill>
        </p:grpSpPr>
        <p:sp>
          <p:nvSpPr>
            <p:cNvPr id="13"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3061" y="554152"/>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grpFill/>
            <a:ln w="7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75643" y="837005"/>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grpFill/>
            <a:ln w="5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3892" y="1472473"/>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grpFill/>
            <a:ln w="75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 name="Content Placeholder 2">
            <a:extLst>
              <a:ext uri="{FF2B5EF4-FFF2-40B4-BE49-F238E27FC236}">
                <a16:creationId xmlns:a16="http://schemas.microsoft.com/office/drawing/2014/main" id="{A184B180-DEEF-43A6-A5D3-871CBC42600F}"/>
              </a:ext>
            </a:extLst>
          </p:cNvPr>
          <p:cNvSpPr>
            <a:spLocks noGrp="1"/>
          </p:cNvSpPr>
          <p:nvPr>
            <p:ph idx="1"/>
          </p:nvPr>
        </p:nvSpPr>
        <p:spPr>
          <a:xfrm>
            <a:off x="6297233" y="518400"/>
            <a:ext cx="4771607" cy="5837949"/>
          </a:xfrm>
        </p:spPr>
        <p:txBody>
          <a:bodyPr spcFirstLastPara="1" vert="horz" lIns="91440" tIns="45720" rIns="91440" bIns="45720" rtlCol="0" anchor="ctr" anchorCtr="0">
            <a:normAutofit/>
          </a:bodyPr>
          <a:lstStyle/>
          <a:p>
            <a:r>
              <a:rPr lang="en-US" sz="2000">
                <a:solidFill>
                  <a:schemeClr val="tx1">
                    <a:alpha val="80000"/>
                  </a:schemeClr>
                </a:solidFill>
              </a:rPr>
              <a:t>Shortness of breath</a:t>
            </a:r>
          </a:p>
          <a:p>
            <a:pPr lvl="1"/>
            <a:r>
              <a:rPr lang="en-US" sz="2000">
                <a:solidFill>
                  <a:schemeClr val="tx1">
                    <a:alpha val="80000"/>
                  </a:schemeClr>
                </a:solidFill>
              </a:rPr>
              <a:t>Bronchitis</a:t>
            </a:r>
          </a:p>
          <a:p>
            <a:pPr lvl="1"/>
            <a:r>
              <a:rPr lang="en-US" sz="2000">
                <a:solidFill>
                  <a:schemeClr val="tx1">
                    <a:alpha val="80000"/>
                  </a:schemeClr>
                </a:solidFill>
              </a:rPr>
              <a:t>Asthma  </a:t>
            </a:r>
          </a:p>
          <a:p>
            <a:r>
              <a:rPr lang="en-US" sz="2000">
                <a:solidFill>
                  <a:schemeClr val="tx1">
                    <a:alpha val="80000"/>
                  </a:schemeClr>
                </a:solidFill>
              </a:rPr>
              <a:t>Chest pain</a:t>
            </a:r>
          </a:p>
          <a:p>
            <a:pPr lvl="1"/>
            <a:r>
              <a:rPr lang="en-US" sz="2000">
                <a:solidFill>
                  <a:schemeClr val="tx1">
                    <a:alpha val="80000"/>
                  </a:schemeClr>
                </a:solidFill>
              </a:rPr>
              <a:t>Costochondritis</a:t>
            </a:r>
          </a:p>
          <a:p>
            <a:pPr lvl="1"/>
            <a:r>
              <a:rPr lang="en-US" sz="2000">
                <a:solidFill>
                  <a:schemeClr val="tx1">
                    <a:alpha val="80000"/>
                  </a:schemeClr>
                </a:solidFill>
              </a:rPr>
              <a:t>Pericarditis</a:t>
            </a:r>
          </a:p>
          <a:p>
            <a:r>
              <a:rPr lang="en-US" sz="2000">
                <a:solidFill>
                  <a:schemeClr val="tx1">
                    <a:alpha val="80000"/>
                  </a:schemeClr>
                </a:solidFill>
              </a:rPr>
              <a:t>Abdominal pain</a:t>
            </a:r>
          </a:p>
          <a:p>
            <a:pPr lvl="1"/>
            <a:r>
              <a:rPr lang="en-US" sz="2000">
                <a:solidFill>
                  <a:schemeClr val="tx1">
                    <a:alpha val="80000"/>
                  </a:schemeClr>
                </a:solidFill>
              </a:rPr>
              <a:t>Gastroenteritis</a:t>
            </a:r>
          </a:p>
          <a:p>
            <a:pPr lvl="1"/>
            <a:r>
              <a:rPr lang="en-US" sz="2000">
                <a:solidFill>
                  <a:schemeClr val="tx1">
                    <a:alpha val="80000"/>
                  </a:schemeClr>
                </a:solidFill>
              </a:rPr>
              <a:t>APPY</a:t>
            </a:r>
          </a:p>
          <a:p>
            <a:pPr lvl="1"/>
            <a:r>
              <a:rPr lang="en-US" sz="2000">
                <a:solidFill>
                  <a:schemeClr val="tx1">
                    <a:alpha val="80000"/>
                  </a:schemeClr>
                </a:solidFill>
              </a:rPr>
              <a:t>Mittleschmertz </a:t>
            </a:r>
          </a:p>
          <a:p>
            <a:r>
              <a:rPr lang="en-US" sz="2000">
                <a:solidFill>
                  <a:schemeClr val="tx1">
                    <a:alpha val="80000"/>
                  </a:schemeClr>
                </a:solidFill>
              </a:rPr>
              <a:t>Headache</a:t>
            </a:r>
          </a:p>
          <a:p>
            <a:pPr lvl="1"/>
            <a:r>
              <a:rPr lang="en-US" sz="2000">
                <a:solidFill>
                  <a:schemeClr val="tx1">
                    <a:alpha val="80000"/>
                  </a:schemeClr>
                </a:solidFill>
              </a:rPr>
              <a:t>Migraine </a:t>
            </a:r>
          </a:p>
          <a:p>
            <a:endParaRPr lang="en-US" sz="2000">
              <a:solidFill>
                <a:schemeClr val="tx1">
                  <a:alpha val="80000"/>
                </a:schemeClr>
              </a:solidFill>
            </a:endParaRPr>
          </a:p>
        </p:txBody>
      </p:sp>
      <p:cxnSp>
        <p:nvCxnSpPr>
          <p:cNvPr id="17" name="Straight Connector 16">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0394"/>
            <a:ext cx="0" cy="3238728"/>
          </a:xfrm>
          <a:prstGeom prst="line">
            <a:avLst/>
          </a:prstGeom>
          <a:ln w="25400" cap="sq">
            <a:gradFill flip="none" rotWithShape="1">
              <a:gsLst>
                <a:gs pos="0">
                  <a:schemeClr val="accent1"/>
                </a:gs>
                <a:gs pos="100000">
                  <a:schemeClr val="accent2"/>
                </a:gs>
              </a:gsLst>
              <a:lin ang="5400000" scaled="0"/>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19958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41B6E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rot="-364738">
            <a:off x="374512" y="1978676"/>
            <a:ext cx="2748442" cy="2558549"/>
          </a:xfrm>
          <a:prstGeom prst="rect">
            <a:avLst/>
          </a:prstGeom>
        </p:spPr>
      </p:pic>
      <p:pic>
        <p:nvPicPr>
          <p:cNvPr id="3" name="Picture 3"/>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606605">
            <a:off x="7062333" y="1731869"/>
            <a:ext cx="2585436" cy="2406806"/>
          </a:xfrm>
          <a:prstGeom prst="rect">
            <a:avLst/>
          </a:prstGeom>
        </p:spPr>
      </p:pic>
      <p:pic>
        <p:nvPicPr>
          <p:cNvPr id="4" name="Picture 4"/>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3223286" y="3009987"/>
            <a:ext cx="3913663" cy="3643265"/>
          </a:xfrm>
          <a:prstGeom prst="rect">
            <a:avLst/>
          </a:prstGeom>
        </p:spPr>
      </p:pic>
      <p:grpSp>
        <p:nvGrpSpPr>
          <p:cNvPr id="12" name="Group 11">
            <a:extLst>
              <a:ext uri="{FF2B5EF4-FFF2-40B4-BE49-F238E27FC236}">
                <a16:creationId xmlns:a16="http://schemas.microsoft.com/office/drawing/2014/main" id="{D87A3356-AD2B-AB76-6795-766611A0E43F}"/>
              </a:ext>
            </a:extLst>
          </p:cNvPr>
          <p:cNvGrpSpPr/>
          <p:nvPr/>
        </p:nvGrpSpPr>
        <p:grpSpPr>
          <a:xfrm>
            <a:off x="129255" y="144907"/>
            <a:ext cx="11533935" cy="1666081"/>
            <a:chOff x="193881" y="217360"/>
            <a:chExt cx="17300903" cy="2499121"/>
          </a:xfrm>
        </p:grpSpPr>
        <p:sp>
          <p:nvSpPr>
            <p:cNvPr id="10" name="Rectangle: Rounded Corners 9">
              <a:extLst>
                <a:ext uri="{FF2B5EF4-FFF2-40B4-BE49-F238E27FC236}">
                  <a16:creationId xmlns:a16="http://schemas.microsoft.com/office/drawing/2014/main" id="{2617A307-8D48-9F6E-E0BB-436EA806C38D}"/>
                </a:ext>
              </a:extLst>
            </p:cNvPr>
            <p:cNvSpPr/>
            <p:nvPr/>
          </p:nvSpPr>
          <p:spPr>
            <a:xfrm>
              <a:off x="1752600" y="588896"/>
              <a:ext cx="15742184" cy="175564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sym typeface="Arial"/>
              </a:endParaRPr>
            </a:p>
          </p:txBody>
        </p:sp>
        <p:pic>
          <p:nvPicPr>
            <p:cNvPr id="5" name="Picture 5"/>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93881" y="217360"/>
              <a:ext cx="2499121" cy="2499121"/>
            </a:xfrm>
            <a:prstGeom prst="rect">
              <a:avLst/>
            </a:prstGeom>
          </p:spPr>
        </p:pic>
        <p:pic>
          <p:nvPicPr>
            <p:cNvPr id="6" name="Picture 6"/>
            <p:cNvPicPr>
              <a:picLocks noChangeAspect="1"/>
            </p:cNvPicPr>
            <p:nvPr/>
          </p:nvPicPr>
          <p:blipFill>
            <a:blip r:embed="rId6"/>
            <a:srcRect/>
            <a:stretch>
              <a:fillRect/>
            </a:stretch>
          </p:blipFill>
          <p:spPr>
            <a:xfrm>
              <a:off x="564616" y="589101"/>
              <a:ext cx="1757651" cy="1755640"/>
            </a:xfrm>
            <a:prstGeom prst="rect">
              <a:avLst/>
            </a:prstGeom>
          </p:spPr>
        </p:pic>
      </p:grpSp>
      <p:sp>
        <p:nvSpPr>
          <p:cNvPr id="7" name="TextBox 7"/>
          <p:cNvSpPr txBox="1"/>
          <p:nvPr/>
        </p:nvSpPr>
        <p:spPr>
          <a:xfrm rot="278511">
            <a:off x="3682022" y="3721064"/>
            <a:ext cx="2861250" cy="2439001"/>
          </a:xfrm>
          <a:prstGeom prst="rect">
            <a:avLst/>
          </a:prstGeom>
        </p:spPr>
        <p:txBody>
          <a:bodyPr wrap="square" lIns="0" tIns="0" rIns="0" bIns="0" rtlCol="0" anchor="ctr">
            <a:spAutoFit/>
          </a:bodyPr>
          <a:lstStyle/>
          <a:p>
            <a:pPr marL="0" marR="0" lvl="0" indent="0" algn="ctr" defTabSz="609630" rtl="0" eaLnBrk="1" fontAlgn="auto" latinLnBrk="0" hangingPunct="1">
              <a:lnSpc>
                <a:spcPct val="100000"/>
              </a:lnSpc>
              <a:spcBef>
                <a:spcPct val="0"/>
              </a:spcBef>
              <a:spcAft>
                <a:spcPts val="0"/>
              </a:spcAft>
              <a:buClrTx/>
              <a:buSzTx/>
              <a:buFont typeface="Arial"/>
              <a:buNone/>
              <a:tabLst/>
              <a:defRPr/>
            </a:pPr>
            <a:r>
              <a:rPr kumimoji="0" lang="en-US" sz="2264" b="0" i="0" u="none" strike="noStrike" kern="1200" cap="none" spc="0" normalizeH="0" baseline="0" noProof="0">
                <a:ln>
                  <a:noFill/>
                </a:ln>
                <a:solidFill>
                  <a:srgbClr val="FFFFFF"/>
                </a:solidFill>
                <a:effectLst/>
                <a:uLnTx/>
                <a:uFillTx/>
                <a:latin typeface="Open Sans Bold"/>
                <a:ea typeface="+mn-ea"/>
                <a:cs typeface="Arial"/>
                <a:sym typeface="Arial"/>
              </a:rPr>
              <a:t>Resources discussed are not vetted or endorsed by AIM or ACOG and are provided for your convenience</a:t>
            </a:r>
          </a:p>
        </p:txBody>
      </p:sp>
      <p:sp>
        <p:nvSpPr>
          <p:cNvPr id="8" name="TextBox 8"/>
          <p:cNvSpPr txBox="1"/>
          <p:nvPr/>
        </p:nvSpPr>
        <p:spPr>
          <a:xfrm rot="-505394">
            <a:off x="686720" y="2454910"/>
            <a:ext cx="2096611" cy="1477328"/>
          </a:xfrm>
          <a:prstGeom prst="rect">
            <a:avLst/>
          </a:prstGeom>
        </p:spPr>
        <p:txBody>
          <a:bodyPr lIns="0" tIns="0" rIns="0" bIns="0" rtlCol="0" anchor="ctr">
            <a:spAutoFit/>
          </a:bodyP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r>
              <a:rPr lang="en-US" sz="2400">
                <a:solidFill>
                  <a:srgbClr val="FFFFFF"/>
                </a:solidFill>
                <a:latin typeface="Open Sans Bold"/>
                <a:cs typeface="Arial"/>
                <a:sym typeface="Arial"/>
              </a:rPr>
              <a:t>This</a:t>
            </a:r>
            <a:endParaRPr kumimoji="0" lang="en-US" sz="2400" b="0" i="0" u="none" strike="noStrike" kern="1200" cap="none" spc="0" normalizeH="0" baseline="0" noProof="0">
              <a:ln>
                <a:noFill/>
              </a:ln>
              <a:solidFill>
                <a:srgbClr val="FFFFFF"/>
              </a:solidFill>
              <a:effectLst/>
              <a:uLnTx/>
              <a:uFillTx/>
              <a:latin typeface="Open Sans Bold"/>
              <a:ea typeface="+mn-ea"/>
              <a:cs typeface="Arial"/>
              <a:sym typeface="Arial"/>
            </a:endParaRPr>
          </a:p>
          <a:p>
            <a:pPr marL="0" marR="0" lvl="0" indent="0" algn="ctr" defTabSz="609630" rtl="0" eaLnBrk="1" fontAlgn="auto" latinLnBrk="0" hangingPunct="1">
              <a:lnSpc>
                <a:spcPct val="100000"/>
              </a:lnSpc>
              <a:spcBef>
                <a:spcPts val="0"/>
              </a:spcBef>
              <a:spcAft>
                <a:spcPts val="0"/>
              </a:spcAft>
              <a:buClrTx/>
              <a:buSzTx/>
              <a:buFont typeface="Arial"/>
              <a:buNone/>
              <a:tabLst/>
              <a:defRPr/>
            </a:pPr>
            <a:r>
              <a:rPr kumimoji="0" lang="en-US" sz="2400" b="0" i="0" u="none" strike="noStrike" kern="1200" cap="none" spc="0" normalizeH="0" baseline="0" noProof="0">
                <a:ln>
                  <a:noFill/>
                </a:ln>
                <a:solidFill>
                  <a:srgbClr val="FFFFFF"/>
                </a:solidFill>
                <a:effectLst/>
                <a:uLnTx/>
                <a:uFillTx/>
                <a:latin typeface="Open Sans Bold"/>
                <a:ea typeface="+mn-ea"/>
                <a:cs typeface="Arial"/>
                <a:sym typeface="Arial"/>
              </a:rPr>
              <a:t>Webinar </a:t>
            </a:r>
          </a:p>
          <a:p>
            <a:pPr marL="0" marR="0" lvl="0" indent="0" algn="ctr" defTabSz="609630" rtl="0" eaLnBrk="1" fontAlgn="auto" latinLnBrk="0" hangingPunct="1">
              <a:lnSpc>
                <a:spcPct val="100000"/>
              </a:lnSpc>
              <a:spcBef>
                <a:spcPct val="0"/>
              </a:spcBef>
              <a:spcAft>
                <a:spcPts val="0"/>
              </a:spcAft>
              <a:buClrTx/>
              <a:buSzTx/>
              <a:buFont typeface="Arial"/>
              <a:buNone/>
              <a:tabLst/>
              <a:defRPr/>
            </a:pPr>
            <a:r>
              <a:rPr lang="en-US" sz="2400">
                <a:solidFill>
                  <a:srgbClr val="FFFFFF"/>
                </a:solidFill>
                <a:latin typeface="Open Sans Bold"/>
                <a:cs typeface="Arial"/>
                <a:sym typeface="Arial"/>
              </a:rPr>
              <a:t>will be</a:t>
            </a:r>
            <a:r>
              <a:rPr kumimoji="0" lang="en-US" sz="2400" b="0" i="0" u="none" strike="noStrike" kern="1200" cap="none" spc="0" normalizeH="0" baseline="0" noProof="0">
                <a:ln>
                  <a:noFill/>
                </a:ln>
                <a:solidFill>
                  <a:srgbClr val="FFFFFF"/>
                </a:solidFill>
                <a:effectLst/>
                <a:uLnTx/>
                <a:uFillTx/>
                <a:latin typeface="Open Sans Bold"/>
                <a:ea typeface="+mn-ea"/>
                <a:cs typeface="Arial"/>
                <a:sym typeface="Arial"/>
              </a:rPr>
              <a:t> recorded</a:t>
            </a:r>
          </a:p>
        </p:txBody>
      </p:sp>
      <p:sp>
        <p:nvSpPr>
          <p:cNvPr id="9" name="TextBox 9"/>
          <p:cNvSpPr txBox="1"/>
          <p:nvPr/>
        </p:nvSpPr>
        <p:spPr>
          <a:xfrm rot="273373">
            <a:off x="7473263" y="2353525"/>
            <a:ext cx="1839022" cy="1312924"/>
          </a:xfrm>
          <a:prstGeom prst="rect">
            <a:avLst/>
          </a:prstGeom>
        </p:spPr>
        <p:txBody>
          <a:bodyPr wrap="square" lIns="0" tIns="0" rIns="0" bIns="0" rtlCol="0" anchor="ctr">
            <a:spAutoFit/>
          </a:bodyPr>
          <a:lstStyle/>
          <a:p>
            <a:pPr marL="0" marR="0" lvl="0" indent="0" algn="ctr" defTabSz="609630" rtl="0" eaLnBrk="1" fontAlgn="auto" latinLnBrk="0" hangingPunct="1">
              <a:lnSpc>
                <a:spcPct val="100000"/>
              </a:lnSpc>
              <a:spcBef>
                <a:spcPct val="0"/>
              </a:spcBef>
              <a:spcAft>
                <a:spcPts val="0"/>
              </a:spcAft>
              <a:buClrTx/>
              <a:buSzTx/>
              <a:buFont typeface="Arial"/>
              <a:buNone/>
              <a:tabLst/>
              <a:defRPr/>
            </a:pPr>
            <a:r>
              <a:rPr kumimoji="0" lang="en-US" sz="2133" b="0" i="0" u="none" strike="noStrike" kern="1200" cap="none" spc="0" normalizeH="0" baseline="0" noProof="0">
                <a:ln>
                  <a:noFill/>
                </a:ln>
                <a:solidFill>
                  <a:srgbClr val="FFFFFF"/>
                </a:solidFill>
                <a:effectLst/>
                <a:uLnTx/>
                <a:uFillTx/>
                <a:latin typeface="Open Sans Bold"/>
                <a:ea typeface="+mn-ea"/>
                <a:cs typeface="Arial"/>
                <a:sym typeface="Arial"/>
              </a:rPr>
              <a:t>Resources should be used at your discretion</a:t>
            </a:r>
          </a:p>
        </p:txBody>
      </p:sp>
      <p:sp>
        <p:nvSpPr>
          <p:cNvPr id="11" name="TextBox 8">
            <a:extLst>
              <a:ext uri="{FF2B5EF4-FFF2-40B4-BE49-F238E27FC236}">
                <a16:creationId xmlns:a16="http://schemas.microsoft.com/office/drawing/2014/main" id="{6AE88B6D-A905-7529-4C10-EAD54B00AA98}"/>
              </a:ext>
            </a:extLst>
          </p:cNvPr>
          <p:cNvSpPr txBox="1"/>
          <p:nvPr/>
        </p:nvSpPr>
        <p:spPr>
          <a:xfrm>
            <a:off x="1889234" y="767432"/>
            <a:ext cx="7087849" cy="478657"/>
          </a:xfrm>
          <a:prstGeom prst="rect">
            <a:avLst/>
          </a:prstGeom>
        </p:spPr>
        <p:txBody>
          <a:bodyPr wrap="square" lIns="0" tIns="0" rIns="0" bIns="0" rtlCol="0" anchor="t">
            <a:spAutoFit/>
          </a:bodyPr>
          <a:lstStyle/>
          <a:p>
            <a:pPr marL="0" marR="0" lvl="0" indent="0" algn="l" defTabSz="609630" rtl="0" eaLnBrk="1" fontAlgn="auto" latinLnBrk="0" hangingPunct="1">
              <a:lnSpc>
                <a:spcPts val="3640"/>
              </a:lnSpc>
              <a:spcBef>
                <a:spcPts val="0"/>
              </a:spcBef>
              <a:spcAft>
                <a:spcPts val="0"/>
              </a:spcAft>
              <a:buClrTx/>
              <a:buSzTx/>
              <a:buFont typeface="Arial"/>
              <a:buNone/>
              <a:tabLst/>
              <a:defRPr/>
            </a:pPr>
            <a:r>
              <a:rPr kumimoji="0" lang="en-US" sz="4000" b="1" i="0" u="none" strike="noStrike" kern="1200" cap="none" spc="0" normalizeH="0" baseline="0" noProof="0">
                <a:ln>
                  <a:noFill/>
                </a:ln>
                <a:solidFill>
                  <a:srgbClr val="642667"/>
                </a:solidFill>
                <a:effectLst/>
                <a:uLnTx/>
                <a:uFillTx/>
                <a:latin typeface="Open Sans Bold"/>
                <a:ea typeface="+mn-ea"/>
                <a:cs typeface="Arial"/>
                <a:sym typeface="Arial"/>
              </a:rPr>
              <a:t>Before we get started</a:t>
            </a:r>
          </a:p>
        </p:txBody>
      </p:sp>
      <p:pic>
        <p:nvPicPr>
          <p:cNvPr id="15" name="Picture 3">
            <a:extLst>
              <a:ext uri="{FF2B5EF4-FFF2-40B4-BE49-F238E27FC236}">
                <a16:creationId xmlns:a16="http://schemas.microsoft.com/office/drawing/2014/main" id="{00A6B95E-6ED2-DE99-1079-B76DA27A8607}"/>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989979" flipH="1">
            <a:off x="9157029" y="3938117"/>
            <a:ext cx="2770952" cy="2579504"/>
          </a:xfrm>
          <a:prstGeom prst="rect">
            <a:avLst/>
          </a:prstGeom>
        </p:spPr>
      </p:pic>
      <p:sp>
        <p:nvSpPr>
          <p:cNvPr id="14" name="TextBox 9">
            <a:extLst>
              <a:ext uri="{FF2B5EF4-FFF2-40B4-BE49-F238E27FC236}">
                <a16:creationId xmlns:a16="http://schemas.microsoft.com/office/drawing/2014/main" id="{280152E6-4D3D-ACF1-01E6-6D163ACDB9E6}"/>
              </a:ext>
            </a:extLst>
          </p:cNvPr>
          <p:cNvSpPr txBox="1"/>
          <p:nvPr/>
        </p:nvSpPr>
        <p:spPr>
          <a:xfrm rot="1220361">
            <a:off x="9541570" y="4391357"/>
            <a:ext cx="1891773" cy="1846659"/>
          </a:xfrm>
          <a:prstGeom prst="rect">
            <a:avLst/>
          </a:prstGeom>
        </p:spPr>
        <p:txBody>
          <a:bodyPr wrap="square" lIns="0" tIns="0" rIns="0" bIns="0" rtlCol="0" anchor="ctr">
            <a:spAutoFit/>
          </a:bodyPr>
          <a:lstStyle/>
          <a:p>
            <a:pPr marL="0" marR="0" lvl="0" indent="0" algn="ctr" defTabSz="609630" rtl="0" eaLnBrk="1" fontAlgn="auto" latinLnBrk="0" hangingPunct="1">
              <a:lnSpc>
                <a:spcPct val="100000"/>
              </a:lnSpc>
              <a:spcBef>
                <a:spcPct val="0"/>
              </a:spcBef>
              <a:spcAft>
                <a:spcPts val="0"/>
              </a:spcAft>
              <a:buClrTx/>
              <a:buSzTx/>
              <a:buFont typeface="Arial"/>
              <a:buNone/>
              <a:tabLst/>
              <a:defRPr/>
            </a:pPr>
            <a:r>
              <a:rPr kumimoji="0" lang="en-US" sz="2000" b="0" i="0" u="none" strike="noStrike" kern="1200" cap="none" spc="0" normalizeH="0" baseline="0" noProof="0">
                <a:ln>
                  <a:noFill/>
                </a:ln>
                <a:solidFill>
                  <a:srgbClr val="FFFFFF"/>
                </a:solidFill>
                <a:effectLst/>
                <a:uLnTx/>
                <a:uFillTx/>
                <a:latin typeface="Open Sans Bold"/>
                <a:ea typeface="+mn-ea"/>
                <a:cs typeface="Arial"/>
                <a:sym typeface="Arial"/>
              </a:rPr>
              <a:t>If you need help during the call, please chat an AIM staff member</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28C602A-78CC-468B-9CEA-E141310F6DEA}"/>
              </a:ext>
            </a:extLst>
          </p:cNvPr>
          <p:cNvSpPr>
            <a:spLocks noGrp="1"/>
          </p:cNvSpPr>
          <p:nvPr>
            <p:ph type="title"/>
          </p:nvPr>
        </p:nvSpPr>
        <p:spPr>
          <a:xfrm>
            <a:off x="586478" y="1683756"/>
            <a:ext cx="3115265" cy="2396359"/>
          </a:xfrm>
        </p:spPr>
        <p:txBody>
          <a:bodyPr anchor="b">
            <a:normAutofit/>
          </a:bodyPr>
          <a:lstStyle/>
          <a:p>
            <a:pPr algn="r"/>
            <a:r>
              <a:rPr lang="en-US" sz="4000">
                <a:solidFill>
                  <a:srgbClr val="FFFFFF"/>
                </a:solidFill>
              </a:rPr>
              <a:t>In a pregnant patient </a:t>
            </a:r>
            <a:br>
              <a:rPr lang="en-US" sz="4000">
                <a:solidFill>
                  <a:srgbClr val="FFFFFF"/>
                </a:solidFill>
              </a:rPr>
            </a:br>
            <a:r>
              <a:rPr lang="en-US" sz="4000">
                <a:solidFill>
                  <a:srgbClr val="FFFFFF"/>
                </a:solidFill>
              </a:rPr>
              <a:t>(18-55)</a:t>
            </a:r>
          </a:p>
        </p:txBody>
      </p:sp>
      <p:graphicFrame>
        <p:nvGraphicFramePr>
          <p:cNvPr id="5" name="Content Placeholder 2">
            <a:extLst>
              <a:ext uri="{FF2B5EF4-FFF2-40B4-BE49-F238E27FC236}">
                <a16:creationId xmlns:a16="http://schemas.microsoft.com/office/drawing/2014/main" id="{57221A30-FDBA-FB38-D091-CFDF5AA82309}"/>
              </a:ext>
            </a:extLst>
          </p:cNvPr>
          <p:cNvGraphicFramePr>
            <a:graphicFrameLocks noGrp="1"/>
          </p:cNvGraphicFramePr>
          <p:nvPr>
            <p:ph idx="1"/>
          </p:nvPr>
        </p:nvGraphicFramePr>
        <p:xfrm>
          <a:off x="4905052" y="750440"/>
          <a:ext cx="6666833" cy="54539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3951254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8A8A6F-0EA4-4E5A-A9CA-F9272CFB3553}"/>
              </a:ext>
            </a:extLst>
          </p:cNvPr>
          <p:cNvSpPr>
            <a:spLocks noGrp="1"/>
          </p:cNvSpPr>
          <p:nvPr>
            <p:ph type="title"/>
          </p:nvPr>
        </p:nvSpPr>
        <p:spPr>
          <a:xfrm>
            <a:off x="1463040" y="538027"/>
            <a:ext cx="4153989" cy="1702728"/>
          </a:xfrm>
        </p:spPr>
        <p:txBody>
          <a:bodyPr anchor="b">
            <a:normAutofit/>
          </a:bodyPr>
          <a:lstStyle/>
          <a:p>
            <a:r>
              <a:rPr lang="en-US">
                <a:solidFill>
                  <a:schemeClr val="tx1">
                    <a:lumMod val="85000"/>
                    <a:lumOff val="15000"/>
                  </a:schemeClr>
                </a:solidFill>
              </a:rPr>
              <a:t>And The Data Says…</a:t>
            </a:r>
          </a:p>
        </p:txBody>
      </p:sp>
      <p:sp>
        <p:nvSpPr>
          <p:cNvPr id="3" name="Content Placeholder 2">
            <a:extLst>
              <a:ext uri="{FF2B5EF4-FFF2-40B4-BE49-F238E27FC236}">
                <a16:creationId xmlns:a16="http://schemas.microsoft.com/office/drawing/2014/main" id="{482B153F-B677-41D3-A444-94CF77A151A1}"/>
              </a:ext>
            </a:extLst>
          </p:cNvPr>
          <p:cNvSpPr>
            <a:spLocks noGrp="1"/>
          </p:cNvSpPr>
          <p:nvPr>
            <p:ph idx="1"/>
          </p:nvPr>
        </p:nvSpPr>
        <p:spPr>
          <a:xfrm>
            <a:off x="1463041" y="3083622"/>
            <a:ext cx="4412975" cy="2931511"/>
          </a:xfrm>
        </p:spPr>
        <p:txBody>
          <a:bodyPr>
            <a:normAutofit/>
          </a:bodyPr>
          <a:lstStyle/>
          <a:p>
            <a:pPr marL="0" indent="0">
              <a:buNone/>
            </a:pPr>
            <a:endParaRPr lang="en-US" sz="1800">
              <a:solidFill>
                <a:schemeClr val="tx1">
                  <a:lumMod val="85000"/>
                  <a:lumOff val="15000"/>
                </a:schemeClr>
              </a:solidFill>
            </a:endParaRPr>
          </a:p>
          <a:p>
            <a:endParaRPr lang="en-US" sz="1800">
              <a:solidFill>
                <a:schemeClr val="tx1">
                  <a:lumMod val="85000"/>
                  <a:lumOff val="15000"/>
                </a:schemeClr>
              </a:solidFill>
            </a:endParaRPr>
          </a:p>
          <a:p>
            <a:endParaRPr lang="en-US" sz="1800">
              <a:solidFill>
                <a:schemeClr val="tx1">
                  <a:lumMod val="85000"/>
                  <a:lumOff val="15000"/>
                </a:schemeClr>
              </a:solidFill>
            </a:endParaRPr>
          </a:p>
          <a:p>
            <a:pPr marL="0" indent="0">
              <a:buNone/>
            </a:pPr>
            <a:endParaRPr lang="en-US" sz="1800">
              <a:solidFill>
                <a:schemeClr val="tx1">
                  <a:lumMod val="85000"/>
                  <a:lumOff val="15000"/>
                </a:schemeClr>
              </a:solidFill>
            </a:endParaRPr>
          </a:p>
        </p:txBody>
      </p:sp>
      <p:sp>
        <p:nvSpPr>
          <p:cNvPr id="5" name="TextBox 4">
            <a:extLst>
              <a:ext uri="{FF2B5EF4-FFF2-40B4-BE49-F238E27FC236}">
                <a16:creationId xmlns:a16="http://schemas.microsoft.com/office/drawing/2014/main" id="{5AC6313C-033B-4EE4-9A71-3E78FCD7D131}"/>
              </a:ext>
            </a:extLst>
          </p:cNvPr>
          <p:cNvSpPr txBox="1"/>
          <p:nvPr/>
        </p:nvSpPr>
        <p:spPr>
          <a:xfrm>
            <a:off x="0" y="2339463"/>
            <a:ext cx="5715000" cy="238526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86% of pregnant patients with SBP &gt; 150 were under triaged</a:t>
            </a: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In nearly half of patients presenting with symptoms that would place them in a higher risk category if pregnant, no pregnancy status was documented</a:t>
            </a:r>
          </a:p>
        </p:txBody>
      </p:sp>
      <p:graphicFrame>
        <p:nvGraphicFramePr>
          <p:cNvPr id="4" name="Table 4">
            <a:extLst>
              <a:ext uri="{FF2B5EF4-FFF2-40B4-BE49-F238E27FC236}">
                <a16:creationId xmlns:a16="http://schemas.microsoft.com/office/drawing/2014/main" id="{6323718C-C7FB-43E7-A71F-146F9F009768}"/>
              </a:ext>
            </a:extLst>
          </p:cNvPr>
          <p:cNvGraphicFramePr>
            <a:graphicFrameLocks noGrp="1"/>
          </p:cNvGraphicFramePr>
          <p:nvPr/>
        </p:nvGraphicFramePr>
        <p:xfrm>
          <a:off x="6324387" y="1135904"/>
          <a:ext cx="3845332" cy="3651918"/>
        </p:xfrm>
        <a:graphic>
          <a:graphicData uri="http://schemas.openxmlformats.org/drawingml/2006/table">
            <a:tbl>
              <a:tblPr firstRow="1" bandRow="1">
                <a:tableStyleId>{5C22544A-7EE6-4342-B048-85BDC9FD1C3A}</a:tableStyleId>
              </a:tblPr>
              <a:tblGrid>
                <a:gridCol w="1739312">
                  <a:extLst>
                    <a:ext uri="{9D8B030D-6E8A-4147-A177-3AD203B41FA5}">
                      <a16:colId xmlns:a16="http://schemas.microsoft.com/office/drawing/2014/main" val="1272878315"/>
                    </a:ext>
                  </a:extLst>
                </a:gridCol>
                <a:gridCol w="2106020">
                  <a:extLst>
                    <a:ext uri="{9D8B030D-6E8A-4147-A177-3AD203B41FA5}">
                      <a16:colId xmlns:a16="http://schemas.microsoft.com/office/drawing/2014/main" val="143231265"/>
                    </a:ext>
                  </a:extLst>
                </a:gridCol>
              </a:tblGrid>
              <a:tr h="765697">
                <a:tc>
                  <a:txBody>
                    <a:bodyPr/>
                    <a:lstStyle/>
                    <a:p>
                      <a:pPr algn="ctr"/>
                      <a:r>
                        <a:rPr lang="en-US" sz="2100"/>
                        <a:t>Condition</a:t>
                      </a:r>
                    </a:p>
                  </a:txBody>
                  <a:tcPr marL="106113" marR="106113" marT="53056" marB="53056"/>
                </a:tc>
                <a:tc>
                  <a:txBody>
                    <a:bodyPr/>
                    <a:lstStyle/>
                    <a:p>
                      <a:pPr algn="ctr"/>
                      <a:r>
                        <a:rPr lang="en-US" sz="1900"/>
                        <a:t>Documentation Missing</a:t>
                      </a:r>
                    </a:p>
                  </a:txBody>
                  <a:tcPr marL="106113" marR="106113" marT="53056" marB="53056"/>
                </a:tc>
                <a:extLst>
                  <a:ext uri="{0D108BD9-81ED-4DB2-BD59-A6C34878D82A}">
                    <a16:rowId xmlns:a16="http://schemas.microsoft.com/office/drawing/2014/main" val="1310952660"/>
                  </a:ext>
                </a:extLst>
              </a:tr>
              <a:tr h="765697">
                <a:tc>
                  <a:txBody>
                    <a:bodyPr/>
                    <a:lstStyle/>
                    <a:p>
                      <a:pPr algn="ctr"/>
                      <a:r>
                        <a:rPr lang="en-US" sz="2100">
                          <a:solidFill>
                            <a:schemeClr val="tx1"/>
                          </a:solidFill>
                        </a:rPr>
                        <a:t>Abdominal Pain</a:t>
                      </a:r>
                    </a:p>
                  </a:txBody>
                  <a:tcPr marL="106113" marR="106113" marT="53056" marB="53056"/>
                </a:tc>
                <a:tc>
                  <a:txBody>
                    <a:bodyPr/>
                    <a:lstStyle/>
                    <a:p>
                      <a:pPr algn="ctr"/>
                      <a:r>
                        <a:rPr lang="en-US" sz="2100">
                          <a:solidFill>
                            <a:schemeClr val="tx1"/>
                          </a:solidFill>
                        </a:rPr>
                        <a:t>48.2%</a:t>
                      </a:r>
                    </a:p>
                  </a:txBody>
                  <a:tcPr marL="106113" marR="106113" marT="53056" marB="53056"/>
                </a:tc>
                <a:extLst>
                  <a:ext uri="{0D108BD9-81ED-4DB2-BD59-A6C34878D82A}">
                    <a16:rowId xmlns:a16="http://schemas.microsoft.com/office/drawing/2014/main" val="708133591"/>
                  </a:ext>
                </a:extLst>
              </a:tr>
              <a:tr h="451609">
                <a:tc>
                  <a:txBody>
                    <a:bodyPr/>
                    <a:lstStyle/>
                    <a:p>
                      <a:pPr algn="ctr"/>
                      <a:r>
                        <a:rPr lang="en-US" sz="2100">
                          <a:solidFill>
                            <a:schemeClr val="tx1"/>
                          </a:solidFill>
                        </a:rPr>
                        <a:t>Chest Pain</a:t>
                      </a:r>
                    </a:p>
                  </a:txBody>
                  <a:tcPr marL="106113" marR="106113" marT="53056" marB="53056"/>
                </a:tc>
                <a:tc>
                  <a:txBody>
                    <a:bodyPr/>
                    <a:lstStyle/>
                    <a:p>
                      <a:pPr algn="ctr"/>
                      <a:r>
                        <a:rPr lang="en-US" sz="2100">
                          <a:solidFill>
                            <a:schemeClr val="tx1"/>
                          </a:solidFill>
                        </a:rPr>
                        <a:t>54.2%</a:t>
                      </a:r>
                    </a:p>
                  </a:txBody>
                  <a:tcPr marL="106113" marR="106113" marT="53056" marB="53056"/>
                </a:tc>
                <a:extLst>
                  <a:ext uri="{0D108BD9-81ED-4DB2-BD59-A6C34878D82A}">
                    <a16:rowId xmlns:a16="http://schemas.microsoft.com/office/drawing/2014/main" val="3591859839"/>
                  </a:ext>
                </a:extLst>
              </a:tr>
              <a:tr h="451609">
                <a:tc>
                  <a:txBody>
                    <a:bodyPr/>
                    <a:lstStyle/>
                    <a:p>
                      <a:pPr algn="ctr"/>
                      <a:r>
                        <a:rPr lang="en-US" sz="2100">
                          <a:solidFill>
                            <a:schemeClr val="tx1"/>
                          </a:solidFill>
                        </a:rPr>
                        <a:t>Headache</a:t>
                      </a:r>
                    </a:p>
                  </a:txBody>
                  <a:tcPr marL="106113" marR="106113" marT="53056" marB="53056"/>
                </a:tc>
                <a:tc>
                  <a:txBody>
                    <a:bodyPr/>
                    <a:lstStyle/>
                    <a:p>
                      <a:pPr algn="ctr"/>
                      <a:r>
                        <a:rPr lang="en-US" sz="2100">
                          <a:solidFill>
                            <a:schemeClr val="tx1"/>
                          </a:solidFill>
                        </a:rPr>
                        <a:t>48.6%</a:t>
                      </a:r>
                    </a:p>
                  </a:txBody>
                  <a:tcPr marL="106113" marR="106113" marT="53056" marB="53056"/>
                </a:tc>
                <a:extLst>
                  <a:ext uri="{0D108BD9-81ED-4DB2-BD59-A6C34878D82A}">
                    <a16:rowId xmlns:a16="http://schemas.microsoft.com/office/drawing/2014/main" val="2181475263"/>
                  </a:ext>
                </a:extLst>
              </a:tr>
              <a:tr h="451609">
                <a:tc>
                  <a:txBody>
                    <a:bodyPr/>
                    <a:lstStyle/>
                    <a:p>
                      <a:pPr algn="ctr"/>
                      <a:r>
                        <a:rPr lang="en-US" sz="2100">
                          <a:solidFill>
                            <a:schemeClr val="tx1"/>
                          </a:solidFill>
                        </a:rPr>
                        <a:t>SOB</a:t>
                      </a:r>
                    </a:p>
                  </a:txBody>
                  <a:tcPr marL="106113" marR="106113" marT="53056" marB="53056"/>
                </a:tc>
                <a:tc>
                  <a:txBody>
                    <a:bodyPr/>
                    <a:lstStyle/>
                    <a:p>
                      <a:pPr algn="ctr"/>
                      <a:r>
                        <a:rPr lang="en-US" sz="2100">
                          <a:solidFill>
                            <a:schemeClr val="tx1"/>
                          </a:solidFill>
                        </a:rPr>
                        <a:t>59.2%</a:t>
                      </a:r>
                    </a:p>
                  </a:txBody>
                  <a:tcPr marL="106113" marR="106113" marT="53056" marB="53056"/>
                </a:tc>
                <a:extLst>
                  <a:ext uri="{0D108BD9-81ED-4DB2-BD59-A6C34878D82A}">
                    <a16:rowId xmlns:a16="http://schemas.microsoft.com/office/drawing/2014/main" val="4058674404"/>
                  </a:ext>
                </a:extLst>
              </a:tr>
              <a:tr h="765697">
                <a:tc>
                  <a:txBody>
                    <a:bodyPr/>
                    <a:lstStyle/>
                    <a:p>
                      <a:pPr algn="ctr"/>
                      <a:r>
                        <a:rPr lang="en-US" sz="2100">
                          <a:solidFill>
                            <a:schemeClr val="tx1"/>
                          </a:solidFill>
                        </a:rPr>
                        <a:t>Any of the 4 Conditions</a:t>
                      </a:r>
                    </a:p>
                  </a:txBody>
                  <a:tcPr marL="106113" marR="106113" marT="53056" marB="53056"/>
                </a:tc>
                <a:tc>
                  <a:txBody>
                    <a:bodyPr/>
                    <a:lstStyle/>
                    <a:p>
                      <a:pPr algn="ctr"/>
                      <a:r>
                        <a:rPr lang="en-US" sz="2100">
                          <a:solidFill>
                            <a:schemeClr val="tx1"/>
                          </a:solidFill>
                        </a:rPr>
                        <a:t>49.5%</a:t>
                      </a:r>
                    </a:p>
                  </a:txBody>
                  <a:tcPr marL="106113" marR="106113" marT="53056" marB="53056"/>
                </a:tc>
                <a:extLst>
                  <a:ext uri="{0D108BD9-81ED-4DB2-BD59-A6C34878D82A}">
                    <a16:rowId xmlns:a16="http://schemas.microsoft.com/office/drawing/2014/main" val="17583037"/>
                  </a:ext>
                </a:extLst>
              </a:tr>
            </a:tbl>
          </a:graphicData>
        </a:graphic>
      </p:graphicFrame>
    </p:spTree>
    <p:extLst>
      <p:ext uri="{BB962C8B-B14F-4D97-AF65-F5344CB8AC3E}">
        <p14:creationId xmlns:p14="http://schemas.microsoft.com/office/powerpoint/2010/main" val="73006503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85463C3-E902-4535-38ED-8B08844B9865}"/>
              </a:ext>
            </a:extLst>
          </p:cNvPr>
          <p:cNvSpPr>
            <a:spLocks noGrp="1"/>
          </p:cNvSpPr>
          <p:nvPr>
            <p:ph type="title"/>
          </p:nvPr>
        </p:nvSpPr>
        <p:spPr>
          <a:xfrm>
            <a:off x="586478" y="1683756"/>
            <a:ext cx="3115265" cy="2396359"/>
          </a:xfrm>
        </p:spPr>
        <p:txBody>
          <a:bodyPr anchor="b">
            <a:normAutofit/>
          </a:bodyPr>
          <a:lstStyle/>
          <a:p>
            <a:pPr algn="r"/>
            <a:r>
              <a:rPr lang="en-US" sz="4000">
                <a:solidFill>
                  <a:srgbClr val="FFFFFF"/>
                </a:solidFill>
              </a:rPr>
              <a:t>Case study - findings</a:t>
            </a:r>
          </a:p>
        </p:txBody>
      </p:sp>
      <p:sp>
        <p:nvSpPr>
          <p:cNvPr id="4" name="Footer Placeholder 3">
            <a:extLst>
              <a:ext uri="{FF2B5EF4-FFF2-40B4-BE49-F238E27FC236}">
                <a16:creationId xmlns:a16="http://schemas.microsoft.com/office/drawing/2014/main" id="{242D293D-F0FF-BA92-54ED-69D1A2F8452B}"/>
              </a:ext>
            </a:extLst>
          </p:cNvPr>
          <p:cNvSpPr>
            <a:spLocks noGrp="1"/>
          </p:cNvSpPr>
          <p:nvPr>
            <p:ph type="ftr" sz="quarter" idx="11"/>
          </p:nvPr>
        </p:nvSpPr>
        <p:spPr>
          <a:xfrm rot="5400000">
            <a:off x="-1828800" y="1984248"/>
            <a:ext cx="4114800" cy="365125"/>
          </a:xfrm>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aphicFrame>
        <p:nvGraphicFramePr>
          <p:cNvPr id="6" name="Content Placeholder 2">
            <a:extLst>
              <a:ext uri="{FF2B5EF4-FFF2-40B4-BE49-F238E27FC236}">
                <a16:creationId xmlns:a16="http://schemas.microsoft.com/office/drawing/2014/main" id="{E1D5C608-AE03-C291-B057-93EE51747D95}"/>
              </a:ext>
            </a:extLst>
          </p:cNvPr>
          <p:cNvGraphicFramePr>
            <a:graphicFrameLocks noGrp="1"/>
          </p:cNvGraphicFramePr>
          <p:nvPr>
            <p:ph idx="1"/>
          </p:nvPr>
        </p:nvGraphicFramePr>
        <p:xfrm>
          <a:off x="4905052" y="750440"/>
          <a:ext cx="6666833" cy="54539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77588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77FC7C8-6148-5498-868C-77ED1E863D13}"/>
              </a:ext>
            </a:extLst>
          </p:cNvPr>
          <p:cNvSpPr>
            <a:spLocks noGrp="1"/>
          </p:cNvSpPr>
          <p:nvPr>
            <p:ph type="title"/>
          </p:nvPr>
        </p:nvSpPr>
        <p:spPr>
          <a:xfrm>
            <a:off x="586478" y="1683756"/>
            <a:ext cx="3115265" cy="2396359"/>
          </a:xfrm>
        </p:spPr>
        <p:txBody>
          <a:bodyPr anchor="b">
            <a:normAutofit/>
          </a:bodyPr>
          <a:lstStyle/>
          <a:p>
            <a:pPr algn="r"/>
            <a:r>
              <a:rPr lang="en-US" sz="4000">
                <a:solidFill>
                  <a:srgbClr val="FFFFFF"/>
                </a:solidFill>
              </a:rPr>
              <a:t>Overall gaps that need to be closed</a:t>
            </a:r>
          </a:p>
        </p:txBody>
      </p:sp>
      <p:sp>
        <p:nvSpPr>
          <p:cNvPr id="4" name="Footer Placeholder 3">
            <a:extLst>
              <a:ext uri="{FF2B5EF4-FFF2-40B4-BE49-F238E27FC236}">
                <a16:creationId xmlns:a16="http://schemas.microsoft.com/office/drawing/2014/main" id="{25626086-92E2-7237-8937-5E1BB5A9533B}"/>
              </a:ext>
            </a:extLst>
          </p:cNvPr>
          <p:cNvSpPr>
            <a:spLocks noGrp="1"/>
          </p:cNvSpPr>
          <p:nvPr>
            <p:ph type="ftr" sz="quarter" idx="11"/>
          </p:nvPr>
        </p:nvSpPr>
        <p:spPr>
          <a:xfrm rot="5400000">
            <a:off x="-1828800" y="1984248"/>
            <a:ext cx="4114800" cy="365125"/>
          </a:xfrm>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aphicFrame>
        <p:nvGraphicFramePr>
          <p:cNvPr id="6" name="Content Placeholder 2">
            <a:extLst>
              <a:ext uri="{FF2B5EF4-FFF2-40B4-BE49-F238E27FC236}">
                <a16:creationId xmlns:a16="http://schemas.microsoft.com/office/drawing/2014/main" id="{CC5A4E7F-3CC3-7319-BF20-E45BFED7A609}"/>
              </a:ext>
            </a:extLst>
          </p:cNvPr>
          <p:cNvGraphicFramePr>
            <a:graphicFrameLocks noGrp="1"/>
          </p:cNvGraphicFramePr>
          <p:nvPr>
            <p:ph idx="1"/>
          </p:nvPr>
        </p:nvGraphicFramePr>
        <p:xfrm>
          <a:off x="4905052" y="750440"/>
          <a:ext cx="6666833" cy="54539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0711914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F826E2-D008-84E9-0F1A-75C3EC3A2F73}"/>
              </a:ext>
            </a:extLst>
          </p:cNvPr>
          <p:cNvSpPr>
            <a:spLocks noGrp="1"/>
          </p:cNvSpPr>
          <p:nvPr>
            <p:ph type="ctrTitle"/>
          </p:nvPr>
        </p:nvSpPr>
        <p:spPr/>
        <p:txBody>
          <a:bodyPr>
            <a:normAutofit fontScale="90000"/>
          </a:bodyPr>
          <a:lstStyle/>
          <a:p>
            <a:r>
              <a:rPr lang="en-US"/>
              <a:t>Postpartum Preeclampsia in the Emergency Department (PPED)</a:t>
            </a:r>
          </a:p>
        </p:txBody>
      </p:sp>
      <p:sp>
        <p:nvSpPr>
          <p:cNvPr id="3" name="Subtitle 2">
            <a:extLst>
              <a:ext uri="{FF2B5EF4-FFF2-40B4-BE49-F238E27FC236}">
                <a16:creationId xmlns:a16="http://schemas.microsoft.com/office/drawing/2014/main" id="{8B62B8F7-9EB3-CC18-3778-957A8C5F03EE}"/>
              </a:ext>
            </a:extLst>
          </p:cNvPr>
          <p:cNvSpPr>
            <a:spLocks noGrp="1"/>
          </p:cNvSpPr>
          <p:nvPr>
            <p:ph type="subTitle" idx="1"/>
          </p:nvPr>
        </p:nvSpPr>
        <p:spPr/>
        <p:txBody>
          <a:bodyPr/>
          <a:lstStyle/>
          <a:p>
            <a:endParaRPr lang="en-US"/>
          </a:p>
        </p:txBody>
      </p:sp>
      <p:sp>
        <p:nvSpPr>
          <p:cNvPr id="5" name="TextBox 4">
            <a:extLst>
              <a:ext uri="{FF2B5EF4-FFF2-40B4-BE49-F238E27FC236}">
                <a16:creationId xmlns:a16="http://schemas.microsoft.com/office/drawing/2014/main" id="{5D55D2D9-619B-439F-9144-EDEC7FE95155}"/>
              </a:ext>
            </a:extLst>
          </p:cNvPr>
          <p:cNvSpPr txBox="1"/>
          <p:nvPr/>
        </p:nvSpPr>
        <p:spPr>
          <a:xfrm>
            <a:off x="767080" y="4315906"/>
            <a:ext cx="803757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t>Funded by Department of State Health Services</a:t>
            </a:r>
          </a:p>
        </p:txBody>
      </p:sp>
    </p:spTree>
    <p:extLst>
      <p:ext uri="{BB962C8B-B14F-4D97-AF65-F5344CB8AC3E}">
        <p14:creationId xmlns:p14="http://schemas.microsoft.com/office/powerpoint/2010/main" val="424222160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Map&#10;&#10;Description automatically generated">
            <a:extLst>
              <a:ext uri="{FF2B5EF4-FFF2-40B4-BE49-F238E27FC236}">
                <a16:creationId xmlns:a16="http://schemas.microsoft.com/office/drawing/2014/main" id="{463B3A24-E74F-415E-BC5B-1D197C023491}"/>
              </a:ext>
            </a:extLst>
          </p:cNvPr>
          <p:cNvPicPr>
            <a:picLocks noChangeAspect="1"/>
          </p:cNvPicPr>
          <p:nvPr/>
        </p:nvPicPr>
        <p:blipFill>
          <a:blip r:embed="rId2"/>
          <a:stretch>
            <a:fillRect/>
          </a:stretch>
        </p:blipFill>
        <p:spPr>
          <a:xfrm>
            <a:off x="0" y="4854"/>
            <a:ext cx="12195241" cy="6853146"/>
          </a:xfrm>
          <a:prstGeom prst="rect">
            <a:avLst/>
          </a:prstGeom>
        </p:spPr>
      </p:pic>
      <p:sp>
        <p:nvSpPr>
          <p:cNvPr id="3" name="Title 1">
            <a:extLst>
              <a:ext uri="{FF2B5EF4-FFF2-40B4-BE49-F238E27FC236}">
                <a16:creationId xmlns:a16="http://schemas.microsoft.com/office/drawing/2014/main" id="{DE5E29AB-935F-4795-847C-C04D2DAE03CF}"/>
              </a:ext>
            </a:extLst>
          </p:cNvPr>
          <p:cNvSpPr txBox="1">
            <a:spLocks/>
          </p:cNvSpPr>
          <p:nvPr/>
        </p:nvSpPr>
        <p:spPr>
          <a:xfrm>
            <a:off x="233024" y="101132"/>
            <a:ext cx="5862976" cy="132173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069494"/>
                </a:solidFill>
                <a:effectLst/>
                <a:uLnTx/>
                <a:uFillTx/>
                <a:latin typeface="Gotham Rounded Bold" panose="02000000000000000000" pitchFamily="2" charset="0"/>
                <a:ea typeface="+mj-ea"/>
                <a:cs typeface="+mj-cs"/>
              </a:rPr>
              <a:t>Collaboration with RAC-PCR Alliance and DSHS TexasAIM for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069494"/>
                </a:solidFill>
                <a:effectLst/>
                <a:uLnTx/>
                <a:uFillTx/>
                <a:latin typeface="Gotham Rounded Bold" panose="02000000000000000000" pitchFamily="2" charset="0"/>
                <a:ea typeface="+mj-ea"/>
                <a:cs typeface="+mj-cs"/>
              </a:rPr>
              <a:t>QI Project Implementation and Dissemination of Resources</a:t>
            </a:r>
          </a:p>
        </p:txBody>
      </p:sp>
    </p:spTree>
    <p:extLst>
      <p:ext uri="{BB962C8B-B14F-4D97-AF65-F5344CB8AC3E}">
        <p14:creationId xmlns:p14="http://schemas.microsoft.com/office/powerpoint/2010/main" val="155016980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632DBBC-DC5E-B325-ACC0-F5B41AF1BB55}"/>
              </a:ext>
            </a:extLst>
          </p:cNvPr>
          <p:cNvSpPr>
            <a:spLocks noGrp="1"/>
          </p:cNvSpPr>
          <p:nvPr>
            <p:ph type="ctrTitle"/>
          </p:nvPr>
        </p:nvSpPr>
        <p:spPr>
          <a:xfrm>
            <a:off x="632168" y="2169825"/>
            <a:ext cx="10439400" cy="1909763"/>
          </a:xfrm>
        </p:spPr>
        <p:txBody>
          <a:bodyPr>
            <a:normAutofit fontScale="90000"/>
          </a:bodyPr>
          <a:lstStyle/>
          <a:p>
            <a:r>
              <a:rPr lang="en-US"/>
              <a:t>Pre-</a:t>
            </a:r>
            <a:r>
              <a:rPr lang="en-US" err="1"/>
              <a:t>TxAIM</a:t>
            </a:r>
            <a:r>
              <a:rPr lang="en-US"/>
              <a:t> Severe Hypertension Bundle Baseline Assessment</a:t>
            </a:r>
          </a:p>
        </p:txBody>
      </p:sp>
    </p:spTree>
    <p:extLst>
      <p:ext uri="{BB962C8B-B14F-4D97-AF65-F5344CB8AC3E}">
        <p14:creationId xmlns:p14="http://schemas.microsoft.com/office/powerpoint/2010/main" val="419973265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6B569B6-8AE6-4293-92D1-550E002756C3}"/>
              </a:ext>
            </a:extLst>
          </p:cNvPr>
          <p:cNvSpPr>
            <a:spLocks noGrp="1"/>
          </p:cNvSpPr>
          <p:nvPr>
            <p:ph sz="half" idx="4294967295"/>
          </p:nvPr>
        </p:nvSpPr>
        <p:spPr>
          <a:xfrm>
            <a:off x="269823" y="1123950"/>
            <a:ext cx="11546512" cy="4656137"/>
          </a:xfrm>
        </p:spPr>
        <p:txBody>
          <a:bodyPr>
            <a:noAutofit/>
          </a:bodyPr>
          <a:lstStyle/>
          <a:p>
            <a:pPr>
              <a:buClr>
                <a:srgbClr val="034947"/>
              </a:buClr>
            </a:pPr>
            <a:r>
              <a:rPr lang="en-US" sz="2400" b="0" i="0">
                <a:effectLst/>
              </a:rPr>
              <a:t>Of the pregnancy–related deaths reviewed by the 2020 Texas Maternal Mortality and Morbidity Review Committee (MMMRC) and Texas Department of State Health Services (DSHS) joint biennial legislative report, </a:t>
            </a:r>
            <a:r>
              <a:rPr lang="en-US" sz="2400" b="1" i="0">
                <a:effectLst/>
              </a:rPr>
              <a:t>11% had pre-eclampsia and eclampsia as the leading cause of death, and 50% of these deaths occurred within 42 days of delivery</a:t>
            </a:r>
            <a:r>
              <a:rPr lang="en-US" sz="2400" b="0" i="0">
                <a:effectLst/>
              </a:rPr>
              <a:t>.  </a:t>
            </a:r>
          </a:p>
          <a:p>
            <a:pPr>
              <a:buClr>
                <a:srgbClr val="034947"/>
              </a:buClr>
            </a:pPr>
            <a:endParaRPr lang="en-US" sz="2400" b="0" i="0">
              <a:effectLst/>
            </a:endParaRPr>
          </a:p>
          <a:p>
            <a:pPr>
              <a:buClr>
                <a:srgbClr val="034947"/>
              </a:buClr>
            </a:pPr>
            <a:r>
              <a:rPr lang="en-US" sz="2400" b="0" i="0">
                <a:effectLst/>
              </a:rPr>
              <a:t>If pre-eclampsia and eclampsia had been diagnosed and treated early, all of these deaths</a:t>
            </a:r>
            <a:r>
              <a:rPr lang="en-US" sz="2400"/>
              <a:t> </a:t>
            </a:r>
            <a:r>
              <a:rPr lang="en-US" sz="2400" b="0" i="0">
                <a:effectLst/>
              </a:rPr>
              <a:t>were potentially preventable. Non-Hispanic Black patients have a significantly higher rate of delivery hospitalizations involving hypertensive disorders. In 2019, </a:t>
            </a:r>
            <a:r>
              <a:rPr lang="en-US" sz="2400" b="0" i="0" err="1">
                <a:effectLst/>
              </a:rPr>
              <a:t>TexasPRAMS</a:t>
            </a:r>
            <a:r>
              <a:rPr lang="en-US" sz="2400" b="0" i="0">
                <a:effectLst/>
              </a:rPr>
              <a:t> found that 14.79% of Black and 15.14% of Hispanic patients have no postpartum checkup compared to 5.67% of white patients.</a:t>
            </a:r>
          </a:p>
          <a:p>
            <a:pPr>
              <a:buClr>
                <a:srgbClr val="034947"/>
              </a:buClr>
            </a:pPr>
            <a:endParaRPr lang="en-US" sz="2400"/>
          </a:p>
          <a:p>
            <a:pPr>
              <a:buClr>
                <a:srgbClr val="034947"/>
              </a:buClr>
            </a:pPr>
            <a:r>
              <a:rPr lang="en-US" sz="2400" b="0" i="0">
                <a:effectLst/>
              </a:rPr>
              <a:t>“</a:t>
            </a:r>
            <a:r>
              <a:rPr lang="en-US" sz="2400" b="1" i="0">
                <a:effectLst/>
              </a:rPr>
              <a:t>Emergency health providers’ knowledge about maternal physiology and health management, as well as communication and coordination with obstetric and women’s health professionals, can be a critical factor in maternal health outcomes</a:t>
            </a:r>
            <a:r>
              <a:rPr lang="en-US" sz="2400" b="0" i="0">
                <a:effectLst/>
              </a:rPr>
              <a:t>.” </a:t>
            </a:r>
            <a:endParaRPr lang="en-US" sz="2400"/>
          </a:p>
        </p:txBody>
      </p:sp>
      <p:sp>
        <p:nvSpPr>
          <p:cNvPr id="5" name="Title 4">
            <a:extLst>
              <a:ext uri="{FF2B5EF4-FFF2-40B4-BE49-F238E27FC236}">
                <a16:creationId xmlns:a16="http://schemas.microsoft.com/office/drawing/2014/main" id="{59F2DBC7-F945-4690-9462-CB249EA18BF5}"/>
              </a:ext>
            </a:extLst>
          </p:cNvPr>
          <p:cNvSpPr>
            <a:spLocks noGrp="1"/>
          </p:cNvSpPr>
          <p:nvPr>
            <p:ph type="title" idx="4294967295"/>
          </p:nvPr>
        </p:nvSpPr>
        <p:spPr>
          <a:xfrm>
            <a:off x="269823" y="0"/>
            <a:ext cx="9024079" cy="1123950"/>
          </a:xfrm>
        </p:spPr>
        <p:txBody>
          <a:bodyPr>
            <a:normAutofit/>
          </a:bodyPr>
          <a:lstStyle/>
          <a:p>
            <a:r>
              <a:rPr lang="en-US" b="1">
                <a:solidFill>
                  <a:srgbClr val="009193"/>
                </a:solidFill>
                <a:latin typeface="Roboto" panose="02000000000000000000" pitchFamily="2" charset="0"/>
                <a:ea typeface="Roboto" panose="02000000000000000000" pitchFamily="2" charset="0"/>
                <a:cs typeface="Roboto" panose="02000000000000000000" pitchFamily="2" charset="0"/>
              </a:rPr>
              <a:t>WHY FOCUS on PPED?</a:t>
            </a:r>
          </a:p>
        </p:txBody>
      </p:sp>
      <p:sp>
        <p:nvSpPr>
          <p:cNvPr id="2" name="Slide Number Placeholder 1">
            <a:extLst>
              <a:ext uri="{FF2B5EF4-FFF2-40B4-BE49-F238E27FC236}">
                <a16:creationId xmlns:a16="http://schemas.microsoft.com/office/drawing/2014/main" id="{007C7C94-4456-441F-8D33-D2822451CC71}"/>
              </a:ext>
            </a:extLst>
          </p:cNvPr>
          <p:cNvSpPr>
            <a:spLocks noGrp="1"/>
          </p:cNvSpPr>
          <p:nvPr>
            <p:ph type="sldNum" sz="quarter" idx="4294967295"/>
          </p:nvPr>
        </p:nvSpPr>
        <p:spPr>
          <a:xfrm>
            <a:off x="94488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4A4240-AFF2-3B4C-8FDC-017341BDFFD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757388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A33CB4F-0DFB-46F5-821E-2FA0B697AA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22001697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A0F9D4-9975-462B-A6B9-07C14545EC06}"/>
              </a:ext>
            </a:extLst>
          </p:cNvPr>
          <p:cNvSpPr>
            <a:spLocks noGrp="1"/>
          </p:cNvSpPr>
          <p:nvPr>
            <p:ph type="title" idx="4294967295"/>
          </p:nvPr>
        </p:nvSpPr>
        <p:spPr>
          <a:xfrm>
            <a:off x="134913" y="0"/>
            <a:ext cx="7794884" cy="876300"/>
          </a:xfrm>
        </p:spPr>
        <p:txBody>
          <a:bodyPr>
            <a:noAutofit/>
          </a:bodyPr>
          <a:lstStyle/>
          <a:p>
            <a:r>
              <a:rPr lang="en-US" sz="4000" b="1">
                <a:solidFill>
                  <a:srgbClr val="009193"/>
                </a:solidFill>
                <a:latin typeface="Roboto" panose="02000000000000000000" pitchFamily="2" charset="0"/>
                <a:ea typeface="Roboto" panose="02000000000000000000" pitchFamily="2" charset="0"/>
                <a:cs typeface="Roboto" panose="02000000000000000000" pitchFamily="2" charset="0"/>
              </a:rPr>
              <a:t>PRE-IMPLEMENTATION SURVEY</a:t>
            </a:r>
          </a:p>
        </p:txBody>
      </p:sp>
      <p:sp>
        <p:nvSpPr>
          <p:cNvPr id="10" name="Text Placeholder 9">
            <a:extLst>
              <a:ext uri="{FF2B5EF4-FFF2-40B4-BE49-F238E27FC236}">
                <a16:creationId xmlns:a16="http://schemas.microsoft.com/office/drawing/2014/main" id="{5DCFA500-3D31-4A88-B1B4-8EFB6C34FA56}"/>
              </a:ext>
            </a:extLst>
          </p:cNvPr>
          <p:cNvSpPr>
            <a:spLocks noGrp="1"/>
          </p:cNvSpPr>
          <p:nvPr>
            <p:ph type="body" sz="half" idx="4294967295"/>
          </p:nvPr>
        </p:nvSpPr>
        <p:spPr>
          <a:xfrm>
            <a:off x="479687" y="1766185"/>
            <a:ext cx="4854575" cy="4873625"/>
          </a:xfrm>
        </p:spPr>
        <p:txBody>
          <a:bodyPr>
            <a:normAutofit/>
          </a:bodyPr>
          <a:lstStyle/>
          <a:p>
            <a:endParaRPr lang="en-US"/>
          </a:p>
          <a:p>
            <a:pPr marL="285750" indent="-285750">
              <a:buFont typeface="Arial" panose="020B0604020202020204" pitchFamily="34" charset="0"/>
              <a:buChar char="•"/>
            </a:pPr>
            <a:r>
              <a:rPr lang="en-US"/>
              <a:t>93% (n=210) respondents </a:t>
            </a:r>
          </a:p>
          <a:p>
            <a:pPr marL="285750" indent="-285750">
              <a:buFont typeface="Arial" panose="020B0604020202020204" pitchFamily="34" charset="0"/>
              <a:buChar char="•"/>
            </a:pPr>
            <a:r>
              <a:rPr lang="en-US"/>
              <a:t>Texas has legislatively mandated level of care</a:t>
            </a:r>
          </a:p>
        </p:txBody>
      </p:sp>
      <p:graphicFrame>
        <p:nvGraphicFramePr>
          <p:cNvPr id="8" name="Picture Placeholder 7">
            <a:extLst>
              <a:ext uri="{FF2B5EF4-FFF2-40B4-BE49-F238E27FC236}">
                <a16:creationId xmlns:a16="http://schemas.microsoft.com/office/drawing/2014/main" id="{AF91BBDB-4F02-41B0-BAEC-55CD2F85BD65}"/>
              </a:ext>
            </a:extLst>
          </p:cNvPr>
          <p:cNvGraphicFramePr>
            <a:graphicFrameLocks noGrp="1"/>
          </p:cNvGraphicFramePr>
          <p:nvPr>
            <p:ph type="pic" idx="4294967295"/>
          </p:nvPr>
        </p:nvGraphicFramePr>
        <p:xfrm>
          <a:off x="5351489" y="1265837"/>
          <a:ext cx="6544716" cy="520262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9169816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41B6E6"/>
        </a:solidFill>
        <a:effectLst/>
      </p:bgPr>
    </p:bg>
    <p:spTree>
      <p:nvGrpSpPr>
        <p:cNvPr id="1" name="">
          <a:extLst>
            <a:ext uri="{FF2B5EF4-FFF2-40B4-BE49-F238E27FC236}">
              <a16:creationId xmlns:a16="http://schemas.microsoft.com/office/drawing/2014/main" id="{809EED87-321E-677F-63ED-9176ADC8CD18}"/>
            </a:ext>
          </a:extLst>
        </p:cNvPr>
        <p:cNvGrpSpPr/>
        <p:nvPr/>
      </p:nvGrpSpPr>
      <p:grpSpPr>
        <a:xfrm>
          <a:off x="0" y="0"/>
          <a:ext cx="0" cy="0"/>
          <a:chOff x="0" y="0"/>
          <a:chExt cx="0" cy="0"/>
        </a:xfrm>
      </p:grpSpPr>
      <p:grpSp>
        <p:nvGrpSpPr>
          <p:cNvPr id="12" name="Group 11">
            <a:extLst>
              <a:ext uri="{FF2B5EF4-FFF2-40B4-BE49-F238E27FC236}">
                <a16:creationId xmlns:a16="http://schemas.microsoft.com/office/drawing/2014/main" id="{43561724-2BE6-BDC7-9035-12C342AA8515}"/>
              </a:ext>
            </a:extLst>
          </p:cNvPr>
          <p:cNvGrpSpPr/>
          <p:nvPr/>
        </p:nvGrpSpPr>
        <p:grpSpPr>
          <a:xfrm>
            <a:off x="129255" y="144907"/>
            <a:ext cx="11533935" cy="1666081"/>
            <a:chOff x="193881" y="217360"/>
            <a:chExt cx="17300903" cy="2499121"/>
          </a:xfrm>
        </p:grpSpPr>
        <p:sp>
          <p:nvSpPr>
            <p:cNvPr id="10" name="Rectangle: Rounded Corners 9">
              <a:extLst>
                <a:ext uri="{FF2B5EF4-FFF2-40B4-BE49-F238E27FC236}">
                  <a16:creationId xmlns:a16="http://schemas.microsoft.com/office/drawing/2014/main" id="{2348856A-27CD-C68D-6C8C-3765B430FD90}"/>
                </a:ext>
              </a:extLst>
            </p:cNvPr>
            <p:cNvSpPr/>
            <p:nvPr/>
          </p:nvSpPr>
          <p:spPr>
            <a:xfrm>
              <a:off x="1752600" y="588896"/>
              <a:ext cx="15742184" cy="175564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sym typeface="Arial"/>
              </a:endParaRPr>
            </a:p>
          </p:txBody>
        </p:sp>
        <p:pic>
          <p:nvPicPr>
            <p:cNvPr id="5" name="Picture 5">
              <a:extLst>
                <a:ext uri="{FF2B5EF4-FFF2-40B4-BE49-F238E27FC236}">
                  <a16:creationId xmlns:a16="http://schemas.microsoft.com/office/drawing/2014/main" id="{0E84C615-8C09-7850-404B-0A612B29C85B}"/>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a:off x="193881" y="217360"/>
              <a:ext cx="2499121" cy="2499121"/>
            </a:xfrm>
            <a:prstGeom prst="rect">
              <a:avLst/>
            </a:prstGeom>
          </p:spPr>
        </p:pic>
        <p:pic>
          <p:nvPicPr>
            <p:cNvPr id="6" name="Picture 6">
              <a:extLst>
                <a:ext uri="{FF2B5EF4-FFF2-40B4-BE49-F238E27FC236}">
                  <a16:creationId xmlns:a16="http://schemas.microsoft.com/office/drawing/2014/main" id="{F525DEDE-C9DA-F058-D6EC-527A612B704E}"/>
                </a:ext>
              </a:extLst>
            </p:cNvPr>
            <p:cNvPicPr>
              <a:picLocks noChangeAspect="1"/>
            </p:cNvPicPr>
            <p:nvPr/>
          </p:nvPicPr>
          <p:blipFill>
            <a:blip r:embed="rId3"/>
            <a:srcRect/>
            <a:stretch>
              <a:fillRect/>
            </a:stretch>
          </p:blipFill>
          <p:spPr>
            <a:xfrm>
              <a:off x="564616" y="589101"/>
              <a:ext cx="1757651" cy="1755640"/>
            </a:xfrm>
            <a:prstGeom prst="rect">
              <a:avLst/>
            </a:prstGeom>
          </p:spPr>
        </p:pic>
      </p:grpSp>
      <p:sp>
        <p:nvSpPr>
          <p:cNvPr id="11" name="TextBox 8">
            <a:extLst>
              <a:ext uri="{FF2B5EF4-FFF2-40B4-BE49-F238E27FC236}">
                <a16:creationId xmlns:a16="http://schemas.microsoft.com/office/drawing/2014/main" id="{9842381F-0A12-7FDF-A154-BBCF7DEC2BAF}"/>
              </a:ext>
            </a:extLst>
          </p:cNvPr>
          <p:cNvSpPr txBox="1"/>
          <p:nvPr/>
        </p:nvSpPr>
        <p:spPr>
          <a:xfrm>
            <a:off x="1889234" y="767432"/>
            <a:ext cx="7087849" cy="478657"/>
          </a:xfrm>
          <a:prstGeom prst="rect">
            <a:avLst/>
          </a:prstGeom>
        </p:spPr>
        <p:txBody>
          <a:bodyPr wrap="square" lIns="0" tIns="0" rIns="0" bIns="0" rtlCol="0" anchor="t">
            <a:spAutoFit/>
          </a:bodyPr>
          <a:lstStyle/>
          <a:p>
            <a:pPr defTabSz="609630">
              <a:lnSpc>
                <a:spcPts val="3640"/>
              </a:lnSpc>
              <a:defRPr/>
            </a:pPr>
            <a:r>
              <a:rPr lang="en-US" sz="4000" b="1">
                <a:solidFill>
                  <a:srgbClr val="642667"/>
                </a:solidFill>
                <a:latin typeface="Open Sans Bold"/>
                <a:cs typeface="Arial"/>
                <a:sym typeface="Arial"/>
              </a:rPr>
              <a:t>Zoom Webinar Features</a:t>
            </a:r>
            <a:endParaRPr kumimoji="0" lang="en-US" sz="4000" b="1" i="0" u="none" strike="noStrike" kern="1200" cap="none" spc="0" normalizeH="0" baseline="0" noProof="0">
              <a:ln>
                <a:noFill/>
              </a:ln>
              <a:solidFill>
                <a:srgbClr val="642667"/>
              </a:solidFill>
              <a:effectLst/>
              <a:uLnTx/>
              <a:uFillTx/>
              <a:latin typeface="Open Sans Bold"/>
              <a:ea typeface="+mn-ea"/>
              <a:cs typeface="Arial"/>
              <a:sym typeface="Arial"/>
            </a:endParaRPr>
          </a:p>
        </p:txBody>
      </p:sp>
      <p:sp>
        <p:nvSpPr>
          <p:cNvPr id="8" name="Rectangle: Rounded Corners 7">
            <a:extLst>
              <a:ext uri="{FF2B5EF4-FFF2-40B4-BE49-F238E27FC236}">
                <a16:creationId xmlns:a16="http://schemas.microsoft.com/office/drawing/2014/main" id="{85A6063C-6660-59F8-5BA6-10EB2ED96EC7}"/>
              </a:ext>
            </a:extLst>
          </p:cNvPr>
          <p:cNvSpPr/>
          <p:nvPr/>
        </p:nvSpPr>
        <p:spPr>
          <a:xfrm>
            <a:off x="6722988" y="1803691"/>
            <a:ext cx="4508190" cy="4654687"/>
          </a:xfrm>
          <a:prstGeom prst="roundRect">
            <a:avLst/>
          </a:prstGeom>
          <a:solidFill>
            <a:schemeClr val="accent5"/>
          </a:solidFill>
          <a:ln>
            <a:solidFill>
              <a:schemeClr val="accent5"/>
            </a:solidFill>
          </a:ln>
          <a:effectLst>
            <a:glow rad="63500">
              <a:schemeClr val="accent5">
                <a:satMod val="175000"/>
                <a:alpha val="40000"/>
              </a:schemeClr>
            </a:glow>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9">
            <a:extLst>
              <a:ext uri="{FF2B5EF4-FFF2-40B4-BE49-F238E27FC236}">
                <a16:creationId xmlns:a16="http://schemas.microsoft.com/office/drawing/2014/main" id="{2FBD6234-4CA5-619C-465D-A76D4378964F}"/>
              </a:ext>
            </a:extLst>
          </p:cNvPr>
          <p:cNvSpPr txBox="1"/>
          <p:nvPr/>
        </p:nvSpPr>
        <p:spPr>
          <a:xfrm>
            <a:off x="6990523" y="2171501"/>
            <a:ext cx="3973120" cy="3919066"/>
          </a:xfrm>
          <a:prstGeom prst="rect">
            <a:avLst/>
          </a:prstGeom>
        </p:spPr>
        <p:txBody>
          <a:bodyPr wrap="square" lIns="0" tIns="0" rIns="0" bIns="0" rtlCol="0" anchor="ctr">
            <a:spAutoFit/>
          </a:bodyPr>
          <a:lstStyle/>
          <a:p>
            <a:pPr defTabSz="609630">
              <a:spcBef>
                <a:spcPct val="0"/>
              </a:spcBef>
              <a:buFont typeface="Arial"/>
              <a:defRPr/>
            </a:pPr>
            <a:r>
              <a:rPr lang="en-US" sz="2800" b="1">
                <a:solidFill>
                  <a:srgbClr val="FFFFFF"/>
                </a:solidFill>
                <a:latin typeface="Open Sans Bold"/>
                <a:ea typeface="Open Sans Bold"/>
                <a:cs typeface="Arial"/>
              </a:rPr>
              <a:t>New Features:</a:t>
            </a:r>
          </a:p>
          <a:p>
            <a:pPr marL="457200" indent="-457200" defTabSz="609630">
              <a:spcBef>
                <a:spcPct val="0"/>
              </a:spcBef>
              <a:buAutoNum type="arabicPeriod"/>
              <a:defRPr/>
            </a:pPr>
            <a:r>
              <a:rPr lang="en-US" sz="2800">
                <a:solidFill>
                  <a:srgbClr val="FFFFFF"/>
                </a:solidFill>
                <a:latin typeface="Open Sans" panose="020B0606030504020204" pitchFamily="34" charset="0"/>
                <a:ea typeface="Open Sans" panose="020B0606030504020204" pitchFamily="34" charset="0"/>
                <a:cs typeface="Open Sans" panose="020B0606030504020204" pitchFamily="34" charset="0"/>
              </a:rPr>
              <a:t>Participants automatically join in viewer mode</a:t>
            </a:r>
          </a:p>
          <a:p>
            <a:pPr marL="457200" indent="-457200" defTabSz="609630">
              <a:spcBef>
                <a:spcPct val="0"/>
              </a:spcBef>
              <a:buAutoNum type="arabicPeriod"/>
              <a:defRPr/>
            </a:pPr>
            <a:r>
              <a:rPr lang="en-US" sz="2800">
                <a:solidFill>
                  <a:srgbClr val="FFFFFF"/>
                </a:solidFill>
                <a:latin typeface="Open Sans" panose="020B0606030504020204" pitchFamily="34" charset="0"/>
                <a:ea typeface="Open Sans" panose="020B0606030504020204" pitchFamily="34" charset="0"/>
                <a:cs typeface="Open Sans" panose="020B0606030504020204" pitchFamily="34" charset="0"/>
              </a:rPr>
              <a:t>Polls are integrated into Zoom</a:t>
            </a:r>
          </a:p>
          <a:p>
            <a:pPr marL="457200" indent="-457200" defTabSz="609630">
              <a:spcBef>
                <a:spcPct val="0"/>
              </a:spcBef>
              <a:buAutoNum type="arabicPeriod"/>
              <a:defRPr/>
            </a:pPr>
            <a:r>
              <a:rPr lang="en-US" sz="2800">
                <a:solidFill>
                  <a:srgbClr val="FFFFFF"/>
                </a:solidFill>
                <a:latin typeface="Open Sans" panose="020B0606030504020204" pitchFamily="34" charset="0"/>
                <a:ea typeface="Open Sans" panose="020B0606030504020204" pitchFamily="34" charset="0"/>
                <a:cs typeface="Open Sans" panose="020B0606030504020204" pitchFamily="34" charset="0"/>
              </a:rPr>
              <a:t>Participants can ask questions in the Q&amp;A box</a:t>
            </a:r>
            <a:endParaRPr lang="en-US" sz="2800">
              <a:solidFill>
                <a:srgbClr val="FFFFFF"/>
              </a:solidFill>
              <a:highlight>
                <a:srgbClr val="0000FF"/>
              </a:highlight>
              <a:latin typeface="Open Sans" panose="020B0606030504020204" pitchFamily="34" charset="0"/>
              <a:ea typeface="Open Sans" panose="020B0606030504020204" pitchFamily="34" charset="0"/>
              <a:cs typeface="Open Sans" panose="020B0606030504020204" pitchFamily="34" charset="0"/>
            </a:endParaRPr>
          </a:p>
        </p:txBody>
      </p:sp>
      <p:grpSp>
        <p:nvGrpSpPr>
          <p:cNvPr id="7" name="Group 6">
            <a:extLst>
              <a:ext uri="{FF2B5EF4-FFF2-40B4-BE49-F238E27FC236}">
                <a16:creationId xmlns:a16="http://schemas.microsoft.com/office/drawing/2014/main" id="{EF00C634-6B1D-D75C-A652-37E584E73810}"/>
              </a:ext>
            </a:extLst>
          </p:cNvPr>
          <p:cNvGrpSpPr/>
          <p:nvPr/>
        </p:nvGrpSpPr>
        <p:grpSpPr>
          <a:xfrm>
            <a:off x="1228357" y="2418963"/>
            <a:ext cx="4362704" cy="3424144"/>
            <a:chOff x="1228357" y="2418963"/>
            <a:chExt cx="4362704" cy="3424144"/>
          </a:xfrm>
        </p:grpSpPr>
        <p:pic>
          <p:nvPicPr>
            <p:cNvPr id="20" name="Picture 19" descr="Laptop Clipart Pictures">
              <a:extLst>
                <a:ext uri="{FF2B5EF4-FFF2-40B4-BE49-F238E27FC236}">
                  <a16:creationId xmlns:a16="http://schemas.microsoft.com/office/drawing/2014/main" id="{42ACF718-B624-C040-838D-9AE8D29CE0ED}"/>
                </a:ext>
              </a:extLst>
            </p:cNvPr>
            <p:cNvPicPr>
              <a:picLocks noChangeAspect="1"/>
            </p:cNvPicPr>
            <p:nvPr/>
          </p:nvPicPr>
          <p:blipFill>
            <a:blip r:embed="rId4"/>
            <a:stretch>
              <a:fillRect/>
            </a:stretch>
          </p:blipFill>
          <p:spPr>
            <a:xfrm>
              <a:off x="1228357" y="2418963"/>
              <a:ext cx="4362704" cy="3424144"/>
            </a:xfrm>
            <a:prstGeom prst="rect">
              <a:avLst/>
            </a:prstGeom>
          </p:spPr>
        </p:pic>
        <p:pic>
          <p:nvPicPr>
            <p:cNvPr id="4" name="Picture 3">
              <a:extLst>
                <a:ext uri="{FF2B5EF4-FFF2-40B4-BE49-F238E27FC236}">
                  <a16:creationId xmlns:a16="http://schemas.microsoft.com/office/drawing/2014/main" id="{B9E3E9F5-6419-8C95-5F19-B044E1F0A798}"/>
                </a:ext>
              </a:extLst>
            </p:cNvPr>
            <p:cNvPicPr>
              <a:picLocks noChangeAspect="1"/>
            </p:cNvPicPr>
            <p:nvPr/>
          </p:nvPicPr>
          <p:blipFill>
            <a:blip r:embed="rId5"/>
            <a:srcRect t="1221"/>
            <a:stretch>
              <a:fillRect/>
            </a:stretch>
          </p:blipFill>
          <p:spPr>
            <a:xfrm>
              <a:off x="1651000" y="2550160"/>
              <a:ext cx="3505200" cy="2098040"/>
            </a:xfrm>
            <a:prstGeom prst="rect">
              <a:avLst/>
            </a:prstGeom>
            <a:ln w="12700">
              <a:solidFill>
                <a:schemeClr val="tx1"/>
              </a:solidFill>
            </a:ln>
          </p:spPr>
        </p:pic>
      </p:grpSp>
    </p:spTree>
    <p:extLst>
      <p:ext uri="{BB962C8B-B14F-4D97-AF65-F5344CB8AC3E}">
        <p14:creationId xmlns:p14="http://schemas.microsoft.com/office/powerpoint/2010/main" val="408329874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6E3EB0C-9426-4ED1-BFDD-1514847DE049}"/>
              </a:ext>
            </a:extLst>
          </p:cNvPr>
          <p:cNvSpPr>
            <a:spLocks noGrp="1"/>
          </p:cNvSpPr>
          <p:nvPr>
            <p:ph type="title" idx="4294967295"/>
          </p:nvPr>
        </p:nvSpPr>
        <p:spPr>
          <a:xfrm>
            <a:off x="737407" y="1136858"/>
            <a:ext cx="10066338" cy="1298575"/>
          </a:xfrm>
        </p:spPr>
        <p:txBody>
          <a:bodyPr vert="horz" lIns="91440" tIns="45720" rIns="91440" bIns="45720" rtlCol="0" anchor="b">
            <a:normAutofit/>
          </a:bodyPr>
          <a:lstStyle/>
          <a:p>
            <a:r>
              <a:rPr lang="en-US" b="1" kern="1200">
                <a:solidFill>
                  <a:srgbClr val="009193"/>
                </a:solidFill>
                <a:latin typeface="Roboto" panose="02000000000000000000" pitchFamily="2" charset="0"/>
                <a:ea typeface="Roboto" panose="02000000000000000000" pitchFamily="2" charset="0"/>
                <a:cs typeface="Roboto" panose="02000000000000000000" pitchFamily="2" charset="0"/>
              </a:rPr>
              <a:t>Where is initial triage point for pregnant women in your hospital?</a:t>
            </a:r>
          </a:p>
        </p:txBody>
      </p:sp>
      <p:sp>
        <p:nvSpPr>
          <p:cNvPr id="7" name="TextBox 6">
            <a:extLst>
              <a:ext uri="{FF2B5EF4-FFF2-40B4-BE49-F238E27FC236}">
                <a16:creationId xmlns:a16="http://schemas.microsoft.com/office/drawing/2014/main" id="{65955804-4AEC-4396-9589-667CEF865668}"/>
              </a:ext>
            </a:extLst>
          </p:cNvPr>
          <p:cNvSpPr txBox="1"/>
          <p:nvPr/>
        </p:nvSpPr>
        <p:spPr>
          <a:xfrm>
            <a:off x="793661" y="2599509"/>
            <a:ext cx="4530898" cy="3639450"/>
          </a:xfrm>
          <a:prstGeom prst="rect">
            <a:avLst/>
          </a:prstGeom>
        </p:spPr>
        <p:txBody>
          <a:bodyPr vert="horz" lIns="91440" tIns="45720" rIns="91440" bIns="45720" rtlCol="0" anchor="ctr">
            <a:normAutofit/>
          </a:bodyPr>
          <a:lstStyle/>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6" name="Picture 5" descr="table5794648460.png">
            <a:extLst>
              <a:ext uri="{FF2B5EF4-FFF2-40B4-BE49-F238E27FC236}">
                <a16:creationId xmlns:a16="http://schemas.microsoft.com/office/drawing/2014/main" id="{81A4A61A-7B0C-44EC-8C78-5BDD8921F02C}"/>
              </a:ext>
            </a:extLst>
          </p:cNvPr>
          <p:cNvPicPr>
            <a:picLocks noChangeAspect="1"/>
          </p:cNvPicPr>
          <p:nvPr/>
        </p:nvPicPr>
        <p:blipFill>
          <a:blip r:embed="rId3"/>
          <a:stretch>
            <a:fillRect/>
          </a:stretch>
        </p:blipFill>
        <p:spPr>
          <a:xfrm>
            <a:off x="737407" y="2599509"/>
            <a:ext cx="10549134" cy="3639450"/>
          </a:xfrm>
          <a:prstGeom prst="rect">
            <a:avLst/>
          </a:prstGeom>
        </p:spPr>
      </p:pic>
    </p:spTree>
    <p:extLst>
      <p:ext uri="{BB962C8B-B14F-4D97-AF65-F5344CB8AC3E}">
        <p14:creationId xmlns:p14="http://schemas.microsoft.com/office/powerpoint/2010/main" val="68184527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table6220385460.png">
            <a:extLst>
              <a:ext uri="{FF2B5EF4-FFF2-40B4-BE49-F238E27FC236}">
                <a16:creationId xmlns:a16="http://schemas.microsoft.com/office/drawing/2014/main" id="{15E74B23-A5AF-4766-AEF9-49F87811E046}"/>
              </a:ext>
            </a:extLst>
          </p:cNvPr>
          <p:cNvPicPr>
            <a:picLocks noChangeAspect="1"/>
          </p:cNvPicPr>
          <p:nvPr/>
        </p:nvPicPr>
        <p:blipFill>
          <a:blip r:embed="rId2"/>
          <a:stretch>
            <a:fillRect/>
          </a:stretch>
        </p:blipFill>
        <p:spPr>
          <a:xfrm>
            <a:off x="749509" y="3429000"/>
            <a:ext cx="10687986" cy="2791918"/>
          </a:xfrm>
          <a:prstGeom prst="rect">
            <a:avLst/>
          </a:prstGeom>
        </p:spPr>
      </p:pic>
      <p:sp>
        <p:nvSpPr>
          <p:cNvPr id="5" name="Title 4">
            <a:extLst>
              <a:ext uri="{FF2B5EF4-FFF2-40B4-BE49-F238E27FC236}">
                <a16:creationId xmlns:a16="http://schemas.microsoft.com/office/drawing/2014/main" id="{E6E3EB0C-9426-4ED1-BFDD-1514847DE049}"/>
              </a:ext>
            </a:extLst>
          </p:cNvPr>
          <p:cNvSpPr>
            <a:spLocks noGrp="1"/>
          </p:cNvSpPr>
          <p:nvPr>
            <p:ph type="title" idx="4294967295"/>
          </p:nvPr>
        </p:nvSpPr>
        <p:spPr>
          <a:xfrm>
            <a:off x="749508" y="1841017"/>
            <a:ext cx="11302584" cy="1199109"/>
          </a:xfrm>
        </p:spPr>
        <p:txBody>
          <a:bodyPr vert="horz" lIns="91440" tIns="45720" rIns="91440" bIns="45720" rtlCol="0" anchor="b">
            <a:noAutofit/>
          </a:bodyPr>
          <a:lstStyle/>
          <a:p>
            <a:r>
              <a:rPr lang="en-US" sz="4000" b="1" kern="1200">
                <a:solidFill>
                  <a:srgbClr val="009193"/>
                </a:solidFill>
                <a:latin typeface="Roboto" panose="02000000000000000000" pitchFamily="2" charset="0"/>
                <a:ea typeface="Roboto" panose="02000000000000000000" pitchFamily="2" charset="0"/>
                <a:cs typeface="Roboto" panose="02000000000000000000" pitchFamily="2" charset="0"/>
              </a:rPr>
              <a:t>Does your ED have specific practice protocols or guidelines for management of maternal severe range blood pressures during pregnancy and postpartum?</a:t>
            </a:r>
          </a:p>
        </p:txBody>
      </p:sp>
    </p:spTree>
    <p:extLst>
      <p:ext uri="{BB962C8B-B14F-4D97-AF65-F5344CB8AC3E}">
        <p14:creationId xmlns:p14="http://schemas.microsoft.com/office/powerpoint/2010/main" val="310009463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632DBBC-DC5E-B325-ACC0-F5B41AF1BB55}"/>
              </a:ext>
            </a:extLst>
          </p:cNvPr>
          <p:cNvSpPr>
            <a:spLocks noGrp="1"/>
          </p:cNvSpPr>
          <p:nvPr>
            <p:ph type="ctrTitle"/>
          </p:nvPr>
        </p:nvSpPr>
        <p:spPr>
          <a:xfrm>
            <a:off x="632168" y="2169825"/>
            <a:ext cx="10439400" cy="1909763"/>
          </a:xfrm>
        </p:spPr>
        <p:txBody>
          <a:bodyPr>
            <a:normAutofit/>
          </a:bodyPr>
          <a:lstStyle/>
          <a:p>
            <a:r>
              <a:rPr lang="en-US"/>
              <a:t>Project Development</a:t>
            </a:r>
          </a:p>
        </p:txBody>
      </p:sp>
    </p:spTree>
    <p:extLst>
      <p:ext uri="{BB962C8B-B14F-4D97-AF65-F5344CB8AC3E}">
        <p14:creationId xmlns:p14="http://schemas.microsoft.com/office/powerpoint/2010/main" val="82548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Placeholder 30">
            <a:extLst>
              <a:ext uri="{FF2B5EF4-FFF2-40B4-BE49-F238E27FC236}">
                <a16:creationId xmlns:a16="http://schemas.microsoft.com/office/drawing/2014/main" id="{F7F70600-E1B6-4B59-B465-48C4ACC40D38}"/>
              </a:ext>
            </a:extLst>
          </p:cNvPr>
          <p:cNvPicPr>
            <a:picLocks noGrp="1" noChangeAspect="1"/>
          </p:cNvPicPr>
          <p:nvPr>
            <p:ph type="pic" sz="quarter" idx="11"/>
          </p:nvPr>
        </p:nvPicPr>
        <p:blipFill>
          <a:blip r:embed="rId3"/>
          <a:srcRect l="3167" r="3167"/>
          <a:stretch>
            <a:fillRect/>
          </a:stretch>
        </p:blipFill>
        <p:spPr>
          <a:xfrm>
            <a:off x="885825" y="932972"/>
            <a:ext cx="1006475" cy="1006475"/>
          </a:xfrm>
        </p:spPr>
      </p:pic>
      <p:sp>
        <p:nvSpPr>
          <p:cNvPr id="3" name="Title 2">
            <a:extLst>
              <a:ext uri="{FF2B5EF4-FFF2-40B4-BE49-F238E27FC236}">
                <a16:creationId xmlns:a16="http://schemas.microsoft.com/office/drawing/2014/main" id="{C5597EE9-4D0D-4C7E-98F3-A4BF46D6D6A4}"/>
              </a:ext>
            </a:extLst>
          </p:cNvPr>
          <p:cNvSpPr>
            <a:spLocks noGrp="1"/>
          </p:cNvSpPr>
          <p:nvPr>
            <p:ph type="title"/>
          </p:nvPr>
        </p:nvSpPr>
        <p:spPr>
          <a:xfrm>
            <a:off x="530350" y="327044"/>
            <a:ext cx="11128248" cy="539496"/>
          </a:xfrm>
        </p:spPr>
        <p:txBody>
          <a:bodyPr>
            <a:normAutofit fontScale="90000"/>
          </a:bodyPr>
          <a:lstStyle/>
          <a:p>
            <a:r>
              <a:rPr lang="en-US" b="1">
                <a:solidFill>
                  <a:srgbClr val="009193"/>
                </a:solidFill>
                <a:latin typeface="Roboto"/>
                <a:ea typeface="Roboto"/>
                <a:cs typeface="Roboto"/>
              </a:rPr>
              <a:t>THE PPED WORK GROUP</a:t>
            </a:r>
          </a:p>
        </p:txBody>
      </p:sp>
      <p:sp>
        <p:nvSpPr>
          <p:cNvPr id="4" name="Text Placeholder 3">
            <a:extLst>
              <a:ext uri="{FF2B5EF4-FFF2-40B4-BE49-F238E27FC236}">
                <a16:creationId xmlns:a16="http://schemas.microsoft.com/office/drawing/2014/main" id="{E46ADF30-0B8F-4585-AAF5-C41711EA4032}"/>
              </a:ext>
            </a:extLst>
          </p:cNvPr>
          <p:cNvSpPr>
            <a:spLocks noGrp="1"/>
          </p:cNvSpPr>
          <p:nvPr>
            <p:ph type="body" sz="quarter" idx="13"/>
          </p:nvPr>
        </p:nvSpPr>
        <p:spPr>
          <a:xfrm>
            <a:off x="531900" y="2053576"/>
            <a:ext cx="1620748" cy="637944"/>
          </a:xfrm>
        </p:spPr>
        <p:txBody>
          <a:bodyPr>
            <a:normAutofit/>
          </a:bodyPr>
          <a:lstStyle/>
          <a:p>
            <a:r>
              <a:rPr lang="en-US">
                <a:solidFill>
                  <a:schemeClr val="tx1"/>
                </a:solidFill>
              </a:rPr>
              <a:t>Jim Hill, MD</a:t>
            </a:r>
          </a:p>
          <a:p>
            <a:r>
              <a:rPr lang="en-US">
                <a:solidFill>
                  <a:schemeClr val="tx1"/>
                </a:solidFill>
              </a:rPr>
              <a:t>PPED Co-Chair (OB) / OB Co-Chair</a:t>
            </a:r>
          </a:p>
        </p:txBody>
      </p:sp>
      <p:pic>
        <p:nvPicPr>
          <p:cNvPr id="33" name="Picture Placeholder 32">
            <a:extLst>
              <a:ext uri="{FF2B5EF4-FFF2-40B4-BE49-F238E27FC236}">
                <a16:creationId xmlns:a16="http://schemas.microsoft.com/office/drawing/2014/main" id="{41D6C243-8523-4F38-ACDB-20D94B895F02}"/>
              </a:ext>
            </a:extLst>
          </p:cNvPr>
          <p:cNvPicPr>
            <a:picLocks noGrp="1" noChangeAspect="1"/>
          </p:cNvPicPr>
          <p:nvPr>
            <p:ph type="pic" sz="quarter" idx="14"/>
          </p:nvPr>
        </p:nvPicPr>
        <p:blipFill>
          <a:blip r:embed="rId4"/>
          <a:stretch>
            <a:fillRect/>
          </a:stretch>
        </p:blipFill>
        <p:spPr>
          <a:xfrm>
            <a:off x="2676525" y="954889"/>
            <a:ext cx="1004888" cy="962640"/>
          </a:xfrm>
        </p:spPr>
      </p:pic>
      <p:sp>
        <p:nvSpPr>
          <p:cNvPr id="6" name="Text Placeholder 5">
            <a:extLst>
              <a:ext uri="{FF2B5EF4-FFF2-40B4-BE49-F238E27FC236}">
                <a16:creationId xmlns:a16="http://schemas.microsoft.com/office/drawing/2014/main" id="{F9B1A2D1-100D-4C5C-9E6F-0DEF561AD4A1}"/>
              </a:ext>
            </a:extLst>
          </p:cNvPr>
          <p:cNvSpPr>
            <a:spLocks noGrp="1"/>
          </p:cNvSpPr>
          <p:nvPr>
            <p:ph type="body" sz="quarter" idx="15"/>
          </p:nvPr>
        </p:nvSpPr>
        <p:spPr>
          <a:xfrm>
            <a:off x="2321512" y="2053576"/>
            <a:ext cx="1717088" cy="457200"/>
          </a:xfrm>
        </p:spPr>
        <p:txBody>
          <a:bodyPr/>
          <a:lstStyle/>
          <a:p>
            <a:r>
              <a:rPr lang="en-US">
                <a:solidFill>
                  <a:schemeClr val="tx1"/>
                </a:solidFill>
              </a:rPr>
              <a:t>Anita Chary, MD, PhD</a:t>
            </a:r>
          </a:p>
          <a:p>
            <a:r>
              <a:rPr lang="en-US">
                <a:solidFill>
                  <a:schemeClr val="tx1"/>
                </a:solidFill>
              </a:rPr>
              <a:t>PPED Co-Chair (ED)</a:t>
            </a:r>
          </a:p>
        </p:txBody>
      </p:sp>
      <p:pic>
        <p:nvPicPr>
          <p:cNvPr id="35" name="Picture Placeholder 34">
            <a:extLst>
              <a:ext uri="{FF2B5EF4-FFF2-40B4-BE49-F238E27FC236}">
                <a16:creationId xmlns:a16="http://schemas.microsoft.com/office/drawing/2014/main" id="{FCA76589-951A-4C43-9F1F-14F23AB6B549}"/>
              </a:ext>
            </a:extLst>
          </p:cNvPr>
          <p:cNvPicPr>
            <a:picLocks noGrp="1" noChangeAspect="1"/>
          </p:cNvPicPr>
          <p:nvPr>
            <p:ph type="pic" sz="quarter" idx="16"/>
          </p:nvPr>
        </p:nvPicPr>
        <p:blipFill>
          <a:blip r:embed="rId5"/>
          <a:srcRect l="79" r="79"/>
          <a:stretch>
            <a:fillRect/>
          </a:stretch>
        </p:blipFill>
        <p:spPr>
          <a:xfrm>
            <a:off x="4465638" y="932972"/>
            <a:ext cx="1004887" cy="1006475"/>
          </a:xfrm>
        </p:spPr>
      </p:pic>
      <p:sp>
        <p:nvSpPr>
          <p:cNvPr id="8" name="Text Placeholder 7">
            <a:extLst>
              <a:ext uri="{FF2B5EF4-FFF2-40B4-BE49-F238E27FC236}">
                <a16:creationId xmlns:a16="http://schemas.microsoft.com/office/drawing/2014/main" id="{4AC3B8C5-5092-4E53-AE10-DD5C671D07CF}"/>
              </a:ext>
            </a:extLst>
          </p:cNvPr>
          <p:cNvSpPr>
            <a:spLocks noGrp="1"/>
          </p:cNvSpPr>
          <p:nvPr>
            <p:ph type="body" sz="quarter" idx="17"/>
          </p:nvPr>
        </p:nvSpPr>
        <p:spPr>
          <a:xfrm>
            <a:off x="4204822" y="2053576"/>
            <a:ext cx="1527048" cy="457200"/>
          </a:xfrm>
        </p:spPr>
        <p:txBody>
          <a:bodyPr/>
          <a:lstStyle/>
          <a:p>
            <a:r>
              <a:rPr lang="en-US">
                <a:solidFill>
                  <a:schemeClr val="tx1"/>
                </a:solidFill>
              </a:rPr>
              <a:t>Sue Butts-Dion</a:t>
            </a:r>
          </a:p>
          <a:p>
            <a:r>
              <a:rPr lang="en-US">
                <a:solidFill>
                  <a:schemeClr val="tx1"/>
                </a:solidFill>
              </a:rPr>
              <a:t>QI Consultant</a:t>
            </a:r>
          </a:p>
        </p:txBody>
      </p:sp>
      <p:pic>
        <p:nvPicPr>
          <p:cNvPr id="37" name="Picture Placeholder 36">
            <a:extLst>
              <a:ext uri="{FF2B5EF4-FFF2-40B4-BE49-F238E27FC236}">
                <a16:creationId xmlns:a16="http://schemas.microsoft.com/office/drawing/2014/main" id="{9673A04B-234D-453E-ADCF-E03A698075B2}"/>
              </a:ext>
            </a:extLst>
          </p:cNvPr>
          <p:cNvPicPr>
            <a:picLocks noGrp="1" noChangeAspect="1"/>
          </p:cNvPicPr>
          <p:nvPr>
            <p:ph type="pic" sz="quarter" idx="18"/>
          </p:nvPr>
        </p:nvPicPr>
        <p:blipFill>
          <a:blip r:embed="rId6"/>
          <a:srcRect/>
          <a:stretch>
            <a:fillRect/>
          </a:stretch>
        </p:blipFill>
        <p:spPr>
          <a:xfrm>
            <a:off x="6254750" y="932972"/>
            <a:ext cx="1063608" cy="1063608"/>
          </a:xfrm>
        </p:spPr>
      </p:pic>
      <p:sp>
        <p:nvSpPr>
          <p:cNvPr id="10" name="Text Placeholder 9">
            <a:extLst>
              <a:ext uri="{FF2B5EF4-FFF2-40B4-BE49-F238E27FC236}">
                <a16:creationId xmlns:a16="http://schemas.microsoft.com/office/drawing/2014/main" id="{DCEAC6D2-2D20-4D9E-B7DF-ADBEFF48F185}"/>
              </a:ext>
            </a:extLst>
          </p:cNvPr>
          <p:cNvSpPr>
            <a:spLocks noGrp="1"/>
          </p:cNvSpPr>
          <p:nvPr>
            <p:ph type="body" sz="quarter" idx="19"/>
          </p:nvPr>
        </p:nvSpPr>
        <p:spPr>
          <a:xfrm>
            <a:off x="5633861" y="2009223"/>
            <a:ext cx="2150183" cy="330201"/>
          </a:xfrm>
        </p:spPr>
        <p:txBody>
          <a:bodyPr/>
          <a:lstStyle/>
          <a:p>
            <a:r>
              <a:rPr lang="en-US">
                <a:solidFill>
                  <a:schemeClr val="tx1"/>
                </a:solidFill>
              </a:rPr>
              <a:t>Gloria Delgado, MSN,  </a:t>
            </a:r>
          </a:p>
          <a:p>
            <a:r>
              <a:rPr lang="en-US">
                <a:solidFill>
                  <a:schemeClr val="tx1"/>
                </a:solidFill>
              </a:rPr>
              <a:t>RNC-OB</a:t>
            </a:r>
          </a:p>
          <a:p>
            <a:r>
              <a:rPr lang="en-US">
                <a:solidFill>
                  <a:schemeClr val="tx1"/>
                </a:solidFill>
              </a:rPr>
              <a:t>PPED Faculty / </a:t>
            </a:r>
          </a:p>
          <a:p>
            <a:r>
              <a:rPr lang="en-US">
                <a:solidFill>
                  <a:schemeClr val="tx1"/>
                </a:solidFill>
              </a:rPr>
              <a:t>OB Co-Chair </a:t>
            </a:r>
          </a:p>
        </p:txBody>
      </p:sp>
      <p:pic>
        <p:nvPicPr>
          <p:cNvPr id="39" name="Picture Placeholder 38">
            <a:extLst>
              <a:ext uri="{FF2B5EF4-FFF2-40B4-BE49-F238E27FC236}">
                <a16:creationId xmlns:a16="http://schemas.microsoft.com/office/drawing/2014/main" id="{6F4E6462-6381-41F4-8009-57F30BCE51C1}"/>
              </a:ext>
            </a:extLst>
          </p:cNvPr>
          <p:cNvPicPr>
            <a:picLocks noGrp="1" noChangeAspect="1"/>
          </p:cNvPicPr>
          <p:nvPr>
            <p:ph type="pic" sz="quarter" idx="20"/>
          </p:nvPr>
        </p:nvPicPr>
        <p:blipFill>
          <a:blip r:embed="rId7"/>
          <a:srcRect/>
          <a:stretch>
            <a:fillRect/>
          </a:stretch>
        </p:blipFill>
        <p:spPr>
          <a:xfrm>
            <a:off x="8043863" y="932972"/>
            <a:ext cx="1006475" cy="1006475"/>
          </a:xfrm>
        </p:spPr>
      </p:pic>
      <p:sp>
        <p:nvSpPr>
          <p:cNvPr id="12" name="Text Placeholder 11">
            <a:extLst>
              <a:ext uri="{FF2B5EF4-FFF2-40B4-BE49-F238E27FC236}">
                <a16:creationId xmlns:a16="http://schemas.microsoft.com/office/drawing/2014/main" id="{118E5D19-9CA5-4147-965F-0F82AE52D518}"/>
              </a:ext>
            </a:extLst>
          </p:cNvPr>
          <p:cNvSpPr>
            <a:spLocks noGrp="1"/>
          </p:cNvSpPr>
          <p:nvPr>
            <p:ph type="body" sz="quarter" idx="21"/>
          </p:nvPr>
        </p:nvSpPr>
        <p:spPr>
          <a:xfrm>
            <a:off x="7784044" y="2053576"/>
            <a:ext cx="1527048" cy="457200"/>
          </a:xfrm>
        </p:spPr>
        <p:txBody>
          <a:bodyPr/>
          <a:lstStyle/>
          <a:p>
            <a:r>
              <a:rPr lang="en-US">
                <a:solidFill>
                  <a:schemeClr val="tx1"/>
                </a:solidFill>
              </a:rPr>
              <a:t>Catherine Eppes, MD, MPH</a:t>
            </a:r>
          </a:p>
          <a:p>
            <a:r>
              <a:rPr lang="en-US">
                <a:solidFill>
                  <a:schemeClr val="tx1"/>
                </a:solidFill>
              </a:rPr>
              <a:t>PPED Faculty / TCHMB Chair</a:t>
            </a:r>
          </a:p>
        </p:txBody>
      </p:sp>
      <p:pic>
        <p:nvPicPr>
          <p:cNvPr id="41" name="Picture Placeholder 40">
            <a:extLst>
              <a:ext uri="{FF2B5EF4-FFF2-40B4-BE49-F238E27FC236}">
                <a16:creationId xmlns:a16="http://schemas.microsoft.com/office/drawing/2014/main" id="{FDCC2BCC-15BC-47B6-BDB9-FBB6AC8C5A24}"/>
              </a:ext>
            </a:extLst>
          </p:cNvPr>
          <p:cNvPicPr>
            <a:picLocks noGrp="1" noChangeAspect="1"/>
          </p:cNvPicPr>
          <p:nvPr>
            <p:ph type="pic" sz="quarter" idx="22"/>
          </p:nvPr>
        </p:nvPicPr>
        <p:blipFill>
          <a:blip r:embed="rId8"/>
          <a:srcRect t="14267" b="14267"/>
          <a:stretch>
            <a:fillRect/>
          </a:stretch>
        </p:blipFill>
        <p:spPr>
          <a:xfrm>
            <a:off x="9834563" y="932972"/>
            <a:ext cx="1004887" cy="1006475"/>
          </a:xfrm>
        </p:spPr>
      </p:pic>
      <p:sp>
        <p:nvSpPr>
          <p:cNvPr id="14" name="Text Placeholder 13">
            <a:extLst>
              <a:ext uri="{FF2B5EF4-FFF2-40B4-BE49-F238E27FC236}">
                <a16:creationId xmlns:a16="http://schemas.microsoft.com/office/drawing/2014/main" id="{E6BCAA2D-5768-44E3-8E32-FA82E626F53D}"/>
              </a:ext>
            </a:extLst>
          </p:cNvPr>
          <p:cNvSpPr>
            <a:spLocks noGrp="1"/>
          </p:cNvSpPr>
          <p:nvPr>
            <p:ph type="body" sz="quarter" idx="23"/>
          </p:nvPr>
        </p:nvSpPr>
        <p:spPr>
          <a:xfrm>
            <a:off x="9686544" y="2053576"/>
            <a:ext cx="1694420" cy="457200"/>
          </a:xfrm>
        </p:spPr>
        <p:txBody>
          <a:bodyPr/>
          <a:lstStyle/>
          <a:p>
            <a:r>
              <a:rPr lang="en-US">
                <a:solidFill>
                  <a:schemeClr val="tx1"/>
                </a:solidFill>
              </a:rPr>
              <a:t>Lolly Perry, MSN, RNC-OB, C-EFM</a:t>
            </a:r>
          </a:p>
          <a:p>
            <a:r>
              <a:rPr lang="en-US">
                <a:solidFill>
                  <a:schemeClr val="tx1"/>
                </a:solidFill>
              </a:rPr>
              <a:t>PPED Faculty / OB Committee Membe</a:t>
            </a:r>
            <a:r>
              <a:rPr lang="en-US"/>
              <a:t>r</a:t>
            </a:r>
          </a:p>
        </p:txBody>
      </p:sp>
      <p:pic>
        <p:nvPicPr>
          <p:cNvPr id="43" name="Picture Placeholder 42">
            <a:extLst>
              <a:ext uri="{FF2B5EF4-FFF2-40B4-BE49-F238E27FC236}">
                <a16:creationId xmlns:a16="http://schemas.microsoft.com/office/drawing/2014/main" id="{69BA1EBD-D1FF-4D40-821C-0D4CE570ECE2}"/>
              </a:ext>
            </a:extLst>
          </p:cNvPr>
          <p:cNvPicPr>
            <a:picLocks noGrp="1" noChangeAspect="1"/>
          </p:cNvPicPr>
          <p:nvPr>
            <p:ph type="pic" sz="quarter" idx="24"/>
          </p:nvPr>
        </p:nvPicPr>
        <p:blipFill>
          <a:blip r:embed="rId9"/>
          <a:srcRect t="14286" b="14286"/>
          <a:stretch>
            <a:fillRect/>
          </a:stretch>
        </p:blipFill>
        <p:spPr>
          <a:xfrm>
            <a:off x="885825" y="2963197"/>
            <a:ext cx="1006475" cy="1006475"/>
          </a:xfrm>
        </p:spPr>
      </p:pic>
      <p:sp>
        <p:nvSpPr>
          <p:cNvPr id="16" name="Text Placeholder 15">
            <a:extLst>
              <a:ext uri="{FF2B5EF4-FFF2-40B4-BE49-F238E27FC236}">
                <a16:creationId xmlns:a16="http://schemas.microsoft.com/office/drawing/2014/main" id="{A6CC69C5-98E5-480D-AD9A-4C0F9FBDAF62}"/>
              </a:ext>
            </a:extLst>
          </p:cNvPr>
          <p:cNvSpPr>
            <a:spLocks noGrp="1"/>
          </p:cNvSpPr>
          <p:nvPr>
            <p:ph type="body" sz="quarter" idx="25"/>
          </p:nvPr>
        </p:nvSpPr>
        <p:spPr>
          <a:xfrm>
            <a:off x="276225" y="4086066"/>
            <a:ext cx="2045287" cy="448056"/>
          </a:xfrm>
        </p:spPr>
        <p:txBody>
          <a:bodyPr/>
          <a:lstStyle/>
          <a:p>
            <a:r>
              <a:rPr lang="en-US">
                <a:solidFill>
                  <a:schemeClr val="tx1"/>
                </a:solidFill>
              </a:rPr>
              <a:t>Patrick Ramsey, MD, MSPH</a:t>
            </a:r>
          </a:p>
          <a:p>
            <a:r>
              <a:rPr lang="en-US">
                <a:solidFill>
                  <a:schemeClr val="tx1"/>
                </a:solidFill>
              </a:rPr>
              <a:t>PPED Faculty / TCHMB Chief Medical Office</a:t>
            </a:r>
            <a:r>
              <a:rPr lang="en-US"/>
              <a:t>r</a:t>
            </a:r>
          </a:p>
        </p:txBody>
      </p:sp>
      <p:sp>
        <p:nvSpPr>
          <p:cNvPr id="18" name="Text Placeholder 17">
            <a:extLst>
              <a:ext uri="{FF2B5EF4-FFF2-40B4-BE49-F238E27FC236}">
                <a16:creationId xmlns:a16="http://schemas.microsoft.com/office/drawing/2014/main" id="{D2DB3FAA-A2FE-42D7-9CB5-38BE432722E5}"/>
              </a:ext>
            </a:extLst>
          </p:cNvPr>
          <p:cNvSpPr>
            <a:spLocks noGrp="1"/>
          </p:cNvSpPr>
          <p:nvPr>
            <p:ph type="body" sz="quarter" idx="27"/>
          </p:nvPr>
        </p:nvSpPr>
        <p:spPr>
          <a:xfrm>
            <a:off x="2415211" y="4086066"/>
            <a:ext cx="1527048" cy="448056"/>
          </a:xfrm>
        </p:spPr>
        <p:txBody>
          <a:bodyPr vert="horz" lIns="91440" tIns="45720" rIns="91440" bIns="45720" rtlCol="0" anchor="t">
            <a:noAutofit/>
          </a:bodyPr>
          <a:lstStyle/>
          <a:p>
            <a:r>
              <a:rPr lang="en-US">
                <a:solidFill>
                  <a:schemeClr val="tx1"/>
                </a:solidFill>
              </a:rPr>
              <a:t>Onyi Omega, MBBS, MPH</a:t>
            </a:r>
          </a:p>
          <a:p>
            <a:r>
              <a:rPr lang="en-US">
                <a:solidFill>
                  <a:schemeClr val="tx1"/>
                </a:solidFill>
              </a:rPr>
              <a:t>PPED Program Manager</a:t>
            </a:r>
            <a:endParaRPr lang="en-US">
              <a:solidFill>
                <a:schemeClr val="tx1"/>
              </a:solidFill>
              <a:ea typeface="Calibri"/>
              <a:cs typeface="Calibri"/>
            </a:endParaRPr>
          </a:p>
        </p:txBody>
      </p:sp>
      <p:pic>
        <p:nvPicPr>
          <p:cNvPr id="47" name="Picture Placeholder 46">
            <a:extLst>
              <a:ext uri="{FF2B5EF4-FFF2-40B4-BE49-F238E27FC236}">
                <a16:creationId xmlns:a16="http://schemas.microsoft.com/office/drawing/2014/main" id="{0B1D1576-09A2-41A1-9197-D1577993BDE7}"/>
              </a:ext>
            </a:extLst>
          </p:cNvPr>
          <p:cNvPicPr>
            <a:picLocks noGrp="1" noChangeAspect="1"/>
          </p:cNvPicPr>
          <p:nvPr>
            <p:ph type="pic" sz="quarter" idx="28"/>
          </p:nvPr>
        </p:nvPicPr>
        <p:blipFill>
          <a:blip r:embed="rId10"/>
          <a:srcRect l="16719" r="16719"/>
          <a:stretch>
            <a:fillRect/>
          </a:stretch>
        </p:blipFill>
        <p:spPr>
          <a:xfrm>
            <a:off x="4465638" y="2963197"/>
            <a:ext cx="1004887" cy="1006475"/>
          </a:xfrm>
        </p:spPr>
      </p:pic>
      <p:sp>
        <p:nvSpPr>
          <p:cNvPr id="20" name="Text Placeholder 19">
            <a:extLst>
              <a:ext uri="{FF2B5EF4-FFF2-40B4-BE49-F238E27FC236}">
                <a16:creationId xmlns:a16="http://schemas.microsoft.com/office/drawing/2014/main" id="{6B1970DA-B261-437C-AFB4-118954F657A1}"/>
              </a:ext>
            </a:extLst>
          </p:cNvPr>
          <p:cNvSpPr>
            <a:spLocks noGrp="1"/>
          </p:cNvSpPr>
          <p:nvPr>
            <p:ph type="body" sz="quarter" idx="29"/>
          </p:nvPr>
        </p:nvSpPr>
        <p:spPr>
          <a:xfrm>
            <a:off x="4190711" y="4142510"/>
            <a:ext cx="1527048" cy="448056"/>
          </a:xfrm>
        </p:spPr>
        <p:txBody>
          <a:bodyPr/>
          <a:lstStyle/>
          <a:p>
            <a:r>
              <a:rPr lang="en-US">
                <a:solidFill>
                  <a:schemeClr val="tx1"/>
                </a:solidFill>
              </a:rPr>
              <a:t>Nagla </a:t>
            </a:r>
            <a:r>
              <a:rPr lang="en-US" err="1">
                <a:solidFill>
                  <a:schemeClr val="tx1"/>
                </a:solidFill>
              </a:rPr>
              <a:t>Elerian</a:t>
            </a:r>
            <a:r>
              <a:rPr lang="en-US">
                <a:solidFill>
                  <a:schemeClr val="tx1"/>
                </a:solidFill>
              </a:rPr>
              <a:t>, MS</a:t>
            </a:r>
          </a:p>
          <a:p>
            <a:r>
              <a:rPr lang="en-US">
                <a:solidFill>
                  <a:schemeClr val="tx1"/>
                </a:solidFill>
              </a:rPr>
              <a:t>PPED System Leader / TCHMB Program Director</a:t>
            </a:r>
          </a:p>
        </p:txBody>
      </p:sp>
      <p:pic>
        <p:nvPicPr>
          <p:cNvPr id="49" name="Picture Placeholder 48">
            <a:extLst>
              <a:ext uri="{FF2B5EF4-FFF2-40B4-BE49-F238E27FC236}">
                <a16:creationId xmlns:a16="http://schemas.microsoft.com/office/drawing/2014/main" id="{1F6BBF7B-DBE8-46C8-8A9F-E7C7488DD68F}"/>
              </a:ext>
            </a:extLst>
          </p:cNvPr>
          <p:cNvPicPr>
            <a:picLocks noGrp="1" noChangeAspect="1"/>
          </p:cNvPicPr>
          <p:nvPr>
            <p:ph type="pic" sz="quarter" idx="30"/>
          </p:nvPr>
        </p:nvPicPr>
        <p:blipFill>
          <a:blip r:embed="rId11"/>
          <a:srcRect t="14623" b="14623"/>
          <a:stretch>
            <a:fillRect/>
          </a:stretch>
        </p:blipFill>
        <p:spPr>
          <a:xfrm>
            <a:off x="6254750" y="2963197"/>
            <a:ext cx="1006475" cy="1006475"/>
          </a:xfrm>
        </p:spPr>
      </p:pic>
      <p:sp>
        <p:nvSpPr>
          <p:cNvPr id="22" name="Text Placeholder 21">
            <a:extLst>
              <a:ext uri="{FF2B5EF4-FFF2-40B4-BE49-F238E27FC236}">
                <a16:creationId xmlns:a16="http://schemas.microsoft.com/office/drawing/2014/main" id="{DADF11DD-4E9C-4B4E-B53B-66E02794ED75}"/>
              </a:ext>
            </a:extLst>
          </p:cNvPr>
          <p:cNvSpPr>
            <a:spLocks noGrp="1"/>
          </p:cNvSpPr>
          <p:nvPr>
            <p:ph type="body" sz="quarter" idx="31"/>
          </p:nvPr>
        </p:nvSpPr>
        <p:spPr>
          <a:xfrm>
            <a:off x="5731870" y="4142510"/>
            <a:ext cx="1954805" cy="448056"/>
          </a:xfrm>
        </p:spPr>
        <p:txBody>
          <a:bodyPr/>
          <a:lstStyle/>
          <a:p>
            <a:r>
              <a:rPr lang="en-US">
                <a:solidFill>
                  <a:schemeClr val="tx1"/>
                </a:solidFill>
              </a:rPr>
              <a:t>Julie Stagg, MSN, RN, IBCLC, RLC, CPHQ</a:t>
            </a:r>
          </a:p>
          <a:p>
            <a:r>
              <a:rPr lang="en-US">
                <a:solidFill>
                  <a:schemeClr val="tx1"/>
                </a:solidFill>
              </a:rPr>
              <a:t>System Leader / </a:t>
            </a:r>
            <a:r>
              <a:rPr lang="en-US" err="1">
                <a:solidFill>
                  <a:schemeClr val="tx1"/>
                </a:solidFill>
              </a:rPr>
              <a:t>TexasAIM</a:t>
            </a:r>
            <a:r>
              <a:rPr lang="en-US">
                <a:solidFill>
                  <a:schemeClr val="tx1"/>
                </a:solidFill>
              </a:rPr>
              <a:t> Program Director</a:t>
            </a:r>
          </a:p>
        </p:txBody>
      </p:sp>
      <p:pic>
        <p:nvPicPr>
          <p:cNvPr id="51" name="Picture Placeholder 50">
            <a:extLst>
              <a:ext uri="{FF2B5EF4-FFF2-40B4-BE49-F238E27FC236}">
                <a16:creationId xmlns:a16="http://schemas.microsoft.com/office/drawing/2014/main" id="{E5B409E9-3A23-4EFD-895A-06D7E03DF690}"/>
              </a:ext>
            </a:extLst>
          </p:cNvPr>
          <p:cNvPicPr>
            <a:picLocks noGrp="1" noChangeAspect="1"/>
          </p:cNvPicPr>
          <p:nvPr>
            <p:ph type="pic" sz="quarter" idx="32"/>
          </p:nvPr>
        </p:nvPicPr>
        <p:blipFill>
          <a:blip r:embed="rId12"/>
          <a:stretch>
            <a:fillRect/>
          </a:stretch>
        </p:blipFill>
        <p:spPr>
          <a:xfrm>
            <a:off x="8119467" y="2963197"/>
            <a:ext cx="930871" cy="1006475"/>
          </a:xfrm>
        </p:spPr>
      </p:pic>
      <p:sp>
        <p:nvSpPr>
          <p:cNvPr id="24" name="Text Placeholder 23">
            <a:extLst>
              <a:ext uri="{FF2B5EF4-FFF2-40B4-BE49-F238E27FC236}">
                <a16:creationId xmlns:a16="http://schemas.microsoft.com/office/drawing/2014/main" id="{A9B8E94F-CB10-41D6-93C4-4E09ED0A6DE1}"/>
              </a:ext>
            </a:extLst>
          </p:cNvPr>
          <p:cNvSpPr>
            <a:spLocks noGrp="1"/>
          </p:cNvSpPr>
          <p:nvPr>
            <p:ph type="body" sz="quarter" idx="33"/>
          </p:nvPr>
        </p:nvSpPr>
        <p:spPr>
          <a:xfrm>
            <a:off x="7784044" y="4086066"/>
            <a:ext cx="1527048" cy="448056"/>
          </a:xfrm>
        </p:spPr>
        <p:txBody>
          <a:bodyPr/>
          <a:lstStyle/>
          <a:p>
            <a:r>
              <a:rPr lang="en-US">
                <a:solidFill>
                  <a:schemeClr val="tx1"/>
                </a:solidFill>
              </a:rPr>
              <a:t>Divya Patel, PhD</a:t>
            </a:r>
          </a:p>
          <a:p>
            <a:r>
              <a:rPr lang="en-US">
                <a:solidFill>
                  <a:schemeClr val="tx1"/>
                </a:solidFill>
              </a:rPr>
              <a:t>TCHMB Research Director</a:t>
            </a:r>
          </a:p>
        </p:txBody>
      </p:sp>
      <p:sp>
        <p:nvSpPr>
          <p:cNvPr id="26" name="Text Placeholder 25">
            <a:extLst>
              <a:ext uri="{FF2B5EF4-FFF2-40B4-BE49-F238E27FC236}">
                <a16:creationId xmlns:a16="http://schemas.microsoft.com/office/drawing/2014/main" id="{4168EC3E-9B11-4ECF-8903-FFC50ADAD6FE}"/>
              </a:ext>
            </a:extLst>
          </p:cNvPr>
          <p:cNvSpPr>
            <a:spLocks noGrp="1"/>
          </p:cNvSpPr>
          <p:nvPr>
            <p:ph type="body" sz="quarter" idx="35"/>
          </p:nvPr>
        </p:nvSpPr>
        <p:spPr>
          <a:xfrm>
            <a:off x="9408461" y="4086066"/>
            <a:ext cx="1859614" cy="448056"/>
          </a:xfrm>
        </p:spPr>
        <p:txBody>
          <a:bodyPr/>
          <a:lstStyle/>
          <a:p>
            <a:r>
              <a:rPr lang="en-US">
                <a:solidFill>
                  <a:schemeClr val="tx1"/>
                </a:solidFill>
              </a:rPr>
              <a:t>Joanne Delk</a:t>
            </a:r>
          </a:p>
          <a:p>
            <a:r>
              <a:rPr lang="en-US">
                <a:solidFill>
                  <a:schemeClr val="tx1"/>
                </a:solidFill>
              </a:rPr>
              <a:t>TCHMB Research Data Analyst</a:t>
            </a:r>
          </a:p>
        </p:txBody>
      </p:sp>
      <p:sp>
        <p:nvSpPr>
          <p:cNvPr id="62" name="Slide Number Placeholder 61">
            <a:extLst>
              <a:ext uri="{FF2B5EF4-FFF2-40B4-BE49-F238E27FC236}">
                <a16:creationId xmlns:a16="http://schemas.microsoft.com/office/drawing/2014/main" id="{340E4ABC-BF6E-43FD-9943-1C286874EFCA}"/>
              </a:ext>
            </a:extLst>
          </p:cNvPr>
          <p:cNvSpPr>
            <a:spLocks noGrp="1"/>
          </p:cNvSpPr>
          <p:nvPr>
            <p:ph type="sldNum" sz="quarter" idx="36"/>
          </p:nvPr>
        </p:nvSpPr>
        <p:spPr>
          <a:xfrm>
            <a:off x="8637764" y="6273172"/>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4A4240-AFF2-3B4C-8FDC-017341BDFFD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29" name="Text Placeholder 3">
            <a:extLst>
              <a:ext uri="{FF2B5EF4-FFF2-40B4-BE49-F238E27FC236}">
                <a16:creationId xmlns:a16="http://schemas.microsoft.com/office/drawing/2014/main" id="{4BA73783-5CE0-4329-81D1-ED658001D23A}"/>
              </a:ext>
            </a:extLst>
          </p:cNvPr>
          <p:cNvSpPr txBox="1">
            <a:spLocks/>
          </p:cNvSpPr>
          <p:nvPr/>
        </p:nvSpPr>
        <p:spPr>
          <a:xfrm>
            <a:off x="531900" y="1868968"/>
            <a:ext cx="1527048" cy="45720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400"/>
              </a:spcBef>
              <a:buClr>
                <a:schemeClr val="accent1"/>
              </a:buClr>
              <a:buSzPct val="110000"/>
              <a:buFont typeface="Arial" panose="020B0604020202020204" pitchFamily="34" charset="0"/>
              <a:buNone/>
              <a:defRPr sz="1200" b="0" i="0" kern="1200">
                <a:solidFill>
                  <a:schemeClr val="accent5"/>
                </a:solidFill>
                <a:latin typeface="Libre Franklin" pitchFamily="2" charset="77"/>
                <a:ea typeface="+mn-ea"/>
                <a:cs typeface="+mn-cs"/>
              </a:defRPr>
            </a:lvl1pPr>
            <a:lvl2pPr marL="685800" indent="-228600" algn="l" defTabSz="914400" rtl="0" eaLnBrk="1" latinLnBrk="0" hangingPunct="1">
              <a:lnSpc>
                <a:spcPct val="90000"/>
              </a:lnSpc>
              <a:spcBef>
                <a:spcPts val="500"/>
              </a:spcBef>
              <a:buClr>
                <a:schemeClr val="accent1"/>
              </a:buClr>
              <a:buSzPct val="110000"/>
              <a:buFont typeface="Arial" panose="020B0604020202020204" pitchFamily="34" charset="0"/>
              <a:buChar char="•"/>
              <a:defRPr sz="1800" b="0" i="0" kern="1200">
                <a:solidFill>
                  <a:schemeClr val="tx1"/>
                </a:solidFill>
                <a:latin typeface="Libre Franklin" pitchFamily="2" charset="77"/>
                <a:ea typeface="+mn-ea"/>
                <a:cs typeface="+mn-cs"/>
              </a:defRPr>
            </a:lvl2pPr>
            <a:lvl3pPr marL="1143000" indent="-228600" algn="l" defTabSz="914400" rtl="0" eaLnBrk="1" latinLnBrk="0" hangingPunct="1">
              <a:lnSpc>
                <a:spcPct val="90000"/>
              </a:lnSpc>
              <a:spcBef>
                <a:spcPts val="500"/>
              </a:spcBef>
              <a:buClr>
                <a:schemeClr val="accent1"/>
              </a:buClr>
              <a:buSzPct val="110000"/>
              <a:buFont typeface="Arial" panose="020B0604020202020204" pitchFamily="34" charset="0"/>
              <a:buChar char="•"/>
              <a:defRPr sz="1600" b="0" i="0" kern="1200">
                <a:solidFill>
                  <a:schemeClr val="tx1"/>
                </a:solidFill>
                <a:latin typeface="Libre Franklin" pitchFamily="2" charset="77"/>
                <a:ea typeface="+mn-ea"/>
                <a:cs typeface="+mn-cs"/>
              </a:defRPr>
            </a:lvl3pPr>
            <a:lvl4pPr marL="1600200" indent="-228600" algn="l" defTabSz="914400" rtl="0" eaLnBrk="1" latinLnBrk="0" hangingPunct="1">
              <a:lnSpc>
                <a:spcPct val="90000"/>
              </a:lnSpc>
              <a:spcBef>
                <a:spcPts val="500"/>
              </a:spcBef>
              <a:buClr>
                <a:schemeClr val="accent1"/>
              </a:buClr>
              <a:buSzPct val="110000"/>
              <a:buFont typeface="Arial" panose="020B0604020202020204" pitchFamily="34" charset="0"/>
              <a:buChar char="•"/>
              <a:defRPr sz="1400" b="0" i="0" kern="1200">
                <a:solidFill>
                  <a:schemeClr val="tx1"/>
                </a:solidFill>
                <a:latin typeface="Libre Franklin" pitchFamily="2" charset="77"/>
                <a:ea typeface="+mn-ea"/>
                <a:cs typeface="+mn-cs"/>
              </a:defRPr>
            </a:lvl4pPr>
            <a:lvl5pPr marL="2057400" indent="-228600" algn="l" defTabSz="914400" rtl="0" eaLnBrk="1" latinLnBrk="0" hangingPunct="1">
              <a:lnSpc>
                <a:spcPct val="90000"/>
              </a:lnSpc>
              <a:spcBef>
                <a:spcPts val="500"/>
              </a:spcBef>
              <a:buClr>
                <a:schemeClr val="accent1"/>
              </a:buClr>
              <a:buSzPct val="110000"/>
              <a:buFont typeface="Arial" panose="020B0604020202020204" pitchFamily="34" charset="0"/>
              <a:buChar char="•"/>
              <a:defRPr sz="1200" b="0" i="0" kern="1200">
                <a:solidFill>
                  <a:schemeClr val="tx1"/>
                </a:solidFill>
                <a:latin typeface="Libre Franklin"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400"/>
              </a:spcBef>
              <a:spcAft>
                <a:spcPts val="0"/>
              </a:spcAft>
              <a:buClr>
                <a:srgbClr val="4472C4"/>
              </a:buClr>
              <a:buSzPct val="110000"/>
              <a:buFont typeface="Arial" panose="020B0604020202020204" pitchFamily="34" charset="0"/>
              <a:buNone/>
              <a:tabLst/>
              <a:defRPr/>
            </a:pPr>
            <a:endParaRPr kumimoji="0" lang="en-US" sz="1200" b="0" i="0" u="none" strike="noStrike" kern="1200" cap="none" spc="0" normalizeH="0" baseline="0" noProof="0">
              <a:ln>
                <a:noFill/>
              </a:ln>
              <a:solidFill>
                <a:srgbClr val="5B9BD5"/>
              </a:solidFill>
              <a:effectLst/>
              <a:uLnTx/>
              <a:uFillTx/>
              <a:latin typeface="Libre Franklin" pitchFamily="2" charset="77"/>
              <a:ea typeface="+mn-ea"/>
              <a:cs typeface="+mn-cs"/>
            </a:endParaRPr>
          </a:p>
        </p:txBody>
      </p:sp>
      <p:pic>
        <p:nvPicPr>
          <p:cNvPr id="55" name="Picture Placeholder 52">
            <a:extLst>
              <a:ext uri="{FF2B5EF4-FFF2-40B4-BE49-F238E27FC236}">
                <a16:creationId xmlns:a16="http://schemas.microsoft.com/office/drawing/2014/main" id="{0996B1CB-452E-42AF-85A4-96CB3C189AA4}"/>
              </a:ext>
            </a:extLst>
          </p:cNvPr>
          <p:cNvPicPr>
            <a:picLocks noChangeAspect="1"/>
          </p:cNvPicPr>
          <p:nvPr/>
        </p:nvPicPr>
        <p:blipFill>
          <a:blip r:embed="rId13"/>
          <a:stretch>
            <a:fillRect/>
          </a:stretch>
        </p:blipFill>
        <p:spPr>
          <a:xfrm>
            <a:off x="2724639" y="5048136"/>
            <a:ext cx="810234" cy="857894"/>
          </a:xfrm>
          <a:prstGeom prst="ellipse">
            <a:avLst/>
          </a:prstGeom>
          <a:solidFill>
            <a:srgbClr val="EBEBEB"/>
          </a:solidFill>
          <a:ln w="25400">
            <a:solidFill>
              <a:schemeClr val="accent1"/>
            </a:solidFill>
          </a:ln>
        </p:spPr>
      </p:pic>
      <p:pic>
        <p:nvPicPr>
          <p:cNvPr id="56" name="Picture Placeholder 52">
            <a:extLst>
              <a:ext uri="{FF2B5EF4-FFF2-40B4-BE49-F238E27FC236}">
                <a16:creationId xmlns:a16="http://schemas.microsoft.com/office/drawing/2014/main" id="{94D7BF0B-6AB0-419D-90C4-F739091EB931}"/>
              </a:ext>
            </a:extLst>
          </p:cNvPr>
          <p:cNvPicPr>
            <a:picLocks noChangeAspect="1"/>
          </p:cNvPicPr>
          <p:nvPr/>
        </p:nvPicPr>
        <p:blipFill>
          <a:blip r:embed="rId14"/>
          <a:stretch>
            <a:fillRect/>
          </a:stretch>
        </p:blipFill>
        <p:spPr>
          <a:xfrm>
            <a:off x="6361584" y="4915497"/>
            <a:ext cx="960194" cy="1072030"/>
          </a:xfrm>
          <a:prstGeom prst="ellipse">
            <a:avLst/>
          </a:prstGeom>
          <a:solidFill>
            <a:srgbClr val="EBEBEB"/>
          </a:solidFill>
          <a:ln w="25400">
            <a:solidFill>
              <a:schemeClr val="accent1"/>
            </a:solidFill>
          </a:ln>
        </p:spPr>
      </p:pic>
      <p:pic>
        <p:nvPicPr>
          <p:cNvPr id="57" name="Picture Placeholder 52">
            <a:extLst>
              <a:ext uri="{FF2B5EF4-FFF2-40B4-BE49-F238E27FC236}">
                <a16:creationId xmlns:a16="http://schemas.microsoft.com/office/drawing/2014/main" id="{A86CA53C-9F70-4A7A-B850-AA7C5561CF35}"/>
              </a:ext>
            </a:extLst>
          </p:cNvPr>
          <p:cNvPicPr>
            <a:picLocks noChangeAspect="1"/>
          </p:cNvPicPr>
          <p:nvPr/>
        </p:nvPicPr>
        <p:blipFill>
          <a:blip r:embed="rId13"/>
          <a:stretch>
            <a:fillRect/>
          </a:stretch>
        </p:blipFill>
        <p:spPr>
          <a:xfrm>
            <a:off x="4639301" y="5067134"/>
            <a:ext cx="810234" cy="857894"/>
          </a:xfrm>
          <a:prstGeom prst="ellipse">
            <a:avLst/>
          </a:prstGeom>
          <a:solidFill>
            <a:srgbClr val="EBEBEB"/>
          </a:solidFill>
          <a:ln w="25400">
            <a:solidFill>
              <a:schemeClr val="accent1"/>
            </a:solidFill>
          </a:ln>
        </p:spPr>
      </p:pic>
      <p:sp>
        <p:nvSpPr>
          <p:cNvPr id="58" name="Text Placeholder 3">
            <a:extLst>
              <a:ext uri="{FF2B5EF4-FFF2-40B4-BE49-F238E27FC236}">
                <a16:creationId xmlns:a16="http://schemas.microsoft.com/office/drawing/2014/main" id="{D2322679-4653-403D-97DE-B456D674FB83}"/>
              </a:ext>
            </a:extLst>
          </p:cNvPr>
          <p:cNvSpPr txBox="1">
            <a:spLocks/>
          </p:cNvSpPr>
          <p:nvPr/>
        </p:nvSpPr>
        <p:spPr>
          <a:xfrm>
            <a:off x="3998426" y="6136763"/>
            <a:ext cx="1954804" cy="637944"/>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400"/>
              </a:spcBef>
              <a:buClr>
                <a:schemeClr val="accent1"/>
              </a:buClr>
              <a:buSzPct val="110000"/>
              <a:buFont typeface="Arial" panose="020B0604020202020204" pitchFamily="34" charset="0"/>
              <a:buNone/>
              <a:defRPr sz="1200" b="0" i="0" kern="1200">
                <a:solidFill>
                  <a:schemeClr val="accent5"/>
                </a:solidFill>
                <a:latin typeface="Libre Franklin" pitchFamily="2" charset="77"/>
                <a:ea typeface="+mn-ea"/>
                <a:cs typeface="+mn-cs"/>
              </a:defRPr>
            </a:lvl1pPr>
            <a:lvl2pPr marL="685800" indent="-228600" algn="l" defTabSz="914400" rtl="0" eaLnBrk="1" latinLnBrk="0" hangingPunct="1">
              <a:lnSpc>
                <a:spcPct val="90000"/>
              </a:lnSpc>
              <a:spcBef>
                <a:spcPts val="500"/>
              </a:spcBef>
              <a:buClr>
                <a:schemeClr val="accent1"/>
              </a:buClr>
              <a:buSzPct val="110000"/>
              <a:buFont typeface="Arial" panose="020B0604020202020204" pitchFamily="34" charset="0"/>
              <a:buChar char="•"/>
              <a:defRPr sz="1800" b="0" i="0" kern="1200">
                <a:solidFill>
                  <a:schemeClr val="tx1"/>
                </a:solidFill>
                <a:latin typeface="Libre Franklin" pitchFamily="2" charset="77"/>
                <a:ea typeface="+mn-ea"/>
                <a:cs typeface="+mn-cs"/>
              </a:defRPr>
            </a:lvl2pPr>
            <a:lvl3pPr marL="1143000" indent="-228600" algn="l" defTabSz="914400" rtl="0" eaLnBrk="1" latinLnBrk="0" hangingPunct="1">
              <a:lnSpc>
                <a:spcPct val="90000"/>
              </a:lnSpc>
              <a:spcBef>
                <a:spcPts val="500"/>
              </a:spcBef>
              <a:buClr>
                <a:schemeClr val="accent1"/>
              </a:buClr>
              <a:buSzPct val="110000"/>
              <a:buFont typeface="Arial" panose="020B0604020202020204" pitchFamily="34" charset="0"/>
              <a:buChar char="•"/>
              <a:defRPr sz="1600" b="0" i="0" kern="1200">
                <a:solidFill>
                  <a:schemeClr val="tx1"/>
                </a:solidFill>
                <a:latin typeface="Libre Franklin" pitchFamily="2" charset="77"/>
                <a:ea typeface="+mn-ea"/>
                <a:cs typeface="+mn-cs"/>
              </a:defRPr>
            </a:lvl3pPr>
            <a:lvl4pPr marL="1600200" indent="-228600" algn="l" defTabSz="914400" rtl="0" eaLnBrk="1" latinLnBrk="0" hangingPunct="1">
              <a:lnSpc>
                <a:spcPct val="90000"/>
              </a:lnSpc>
              <a:spcBef>
                <a:spcPts val="500"/>
              </a:spcBef>
              <a:buClr>
                <a:schemeClr val="accent1"/>
              </a:buClr>
              <a:buSzPct val="110000"/>
              <a:buFont typeface="Arial" panose="020B0604020202020204" pitchFamily="34" charset="0"/>
              <a:buChar char="•"/>
              <a:defRPr sz="1400" b="0" i="0" kern="1200">
                <a:solidFill>
                  <a:schemeClr val="tx1"/>
                </a:solidFill>
                <a:latin typeface="Libre Franklin" pitchFamily="2" charset="77"/>
                <a:ea typeface="+mn-ea"/>
                <a:cs typeface="+mn-cs"/>
              </a:defRPr>
            </a:lvl4pPr>
            <a:lvl5pPr marL="2057400" indent="-228600" algn="l" defTabSz="914400" rtl="0" eaLnBrk="1" latinLnBrk="0" hangingPunct="1">
              <a:lnSpc>
                <a:spcPct val="90000"/>
              </a:lnSpc>
              <a:spcBef>
                <a:spcPts val="500"/>
              </a:spcBef>
              <a:buClr>
                <a:schemeClr val="accent1"/>
              </a:buClr>
              <a:buSzPct val="110000"/>
              <a:buFont typeface="Arial" panose="020B0604020202020204" pitchFamily="34" charset="0"/>
              <a:buChar char="•"/>
              <a:defRPr sz="1200" b="0" i="0" kern="1200">
                <a:solidFill>
                  <a:schemeClr val="tx1"/>
                </a:solidFill>
                <a:latin typeface="Libre Franklin"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400"/>
              </a:spcBef>
              <a:spcAft>
                <a:spcPts val="0"/>
              </a:spcAft>
              <a:buClr>
                <a:srgbClr val="4472C4"/>
              </a:buClr>
              <a:buSzPct val="110000"/>
              <a:buFont typeface="Arial" panose="020B0604020202020204" pitchFamily="34" charset="0"/>
              <a:buNone/>
              <a:tabLst/>
              <a:defRPr/>
            </a:pPr>
            <a:endParaRPr kumimoji="0" lang="en-US" sz="1200" b="0" i="0" u="none" strike="noStrike" kern="1200" cap="none" spc="0" normalizeH="0" baseline="0" noProof="0">
              <a:ln>
                <a:noFill/>
              </a:ln>
              <a:solidFill>
                <a:prstClr val="black"/>
              </a:solidFill>
              <a:effectLst/>
              <a:uLnTx/>
              <a:uFillTx/>
              <a:latin typeface="Libre Franklin"/>
              <a:ea typeface="+mn-ea"/>
              <a:cs typeface="+mn-cs"/>
            </a:endParaRPr>
          </a:p>
        </p:txBody>
      </p:sp>
      <p:sp>
        <p:nvSpPr>
          <p:cNvPr id="59" name="Text Placeholder 3">
            <a:extLst>
              <a:ext uri="{FF2B5EF4-FFF2-40B4-BE49-F238E27FC236}">
                <a16:creationId xmlns:a16="http://schemas.microsoft.com/office/drawing/2014/main" id="{503C64F9-366F-4B64-BBAA-00A64DA9214C}"/>
              </a:ext>
            </a:extLst>
          </p:cNvPr>
          <p:cNvSpPr txBox="1">
            <a:spLocks/>
          </p:cNvSpPr>
          <p:nvPr/>
        </p:nvSpPr>
        <p:spPr>
          <a:xfrm>
            <a:off x="102637" y="6110139"/>
            <a:ext cx="2218875" cy="637944"/>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400"/>
              </a:spcBef>
              <a:buClr>
                <a:schemeClr val="accent1"/>
              </a:buClr>
              <a:buSzPct val="110000"/>
              <a:buFont typeface="Arial" panose="020B0604020202020204" pitchFamily="34" charset="0"/>
              <a:buNone/>
              <a:defRPr sz="1200" b="0" i="0" kern="1200">
                <a:solidFill>
                  <a:schemeClr val="accent5"/>
                </a:solidFill>
                <a:latin typeface="Libre Franklin" pitchFamily="2" charset="77"/>
                <a:ea typeface="+mn-ea"/>
                <a:cs typeface="+mn-cs"/>
              </a:defRPr>
            </a:lvl1pPr>
            <a:lvl2pPr marL="685800" indent="-228600" algn="l" defTabSz="914400" rtl="0" eaLnBrk="1" latinLnBrk="0" hangingPunct="1">
              <a:lnSpc>
                <a:spcPct val="90000"/>
              </a:lnSpc>
              <a:spcBef>
                <a:spcPts val="500"/>
              </a:spcBef>
              <a:buClr>
                <a:schemeClr val="accent1"/>
              </a:buClr>
              <a:buSzPct val="110000"/>
              <a:buFont typeface="Arial" panose="020B0604020202020204" pitchFamily="34" charset="0"/>
              <a:buChar char="•"/>
              <a:defRPr sz="1800" b="0" i="0" kern="1200">
                <a:solidFill>
                  <a:schemeClr val="tx1"/>
                </a:solidFill>
                <a:latin typeface="Libre Franklin" pitchFamily="2" charset="77"/>
                <a:ea typeface="+mn-ea"/>
                <a:cs typeface="+mn-cs"/>
              </a:defRPr>
            </a:lvl2pPr>
            <a:lvl3pPr marL="1143000" indent="-228600" algn="l" defTabSz="914400" rtl="0" eaLnBrk="1" latinLnBrk="0" hangingPunct="1">
              <a:lnSpc>
                <a:spcPct val="90000"/>
              </a:lnSpc>
              <a:spcBef>
                <a:spcPts val="500"/>
              </a:spcBef>
              <a:buClr>
                <a:schemeClr val="accent1"/>
              </a:buClr>
              <a:buSzPct val="110000"/>
              <a:buFont typeface="Arial" panose="020B0604020202020204" pitchFamily="34" charset="0"/>
              <a:buChar char="•"/>
              <a:defRPr sz="1600" b="0" i="0" kern="1200">
                <a:solidFill>
                  <a:schemeClr val="tx1"/>
                </a:solidFill>
                <a:latin typeface="Libre Franklin" pitchFamily="2" charset="77"/>
                <a:ea typeface="+mn-ea"/>
                <a:cs typeface="+mn-cs"/>
              </a:defRPr>
            </a:lvl3pPr>
            <a:lvl4pPr marL="1600200" indent="-228600" algn="l" defTabSz="914400" rtl="0" eaLnBrk="1" latinLnBrk="0" hangingPunct="1">
              <a:lnSpc>
                <a:spcPct val="90000"/>
              </a:lnSpc>
              <a:spcBef>
                <a:spcPts val="500"/>
              </a:spcBef>
              <a:buClr>
                <a:schemeClr val="accent1"/>
              </a:buClr>
              <a:buSzPct val="110000"/>
              <a:buFont typeface="Arial" panose="020B0604020202020204" pitchFamily="34" charset="0"/>
              <a:buChar char="•"/>
              <a:defRPr sz="1400" b="0" i="0" kern="1200">
                <a:solidFill>
                  <a:schemeClr val="tx1"/>
                </a:solidFill>
                <a:latin typeface="Libre Franklin" pitchFamily="2" charset="77"/>
                <a:ea typeface="+mn-ea"/>
                <a:cs typeface="+mn-cs"/>
              </a:defRPr>
            </a:lvl4pPr>
            <a:lvl5pPr marL="2057400" indent="-228600" algn="l" defTabSz="914400" rtl="0" eaLnBrk="1" latinLnBrk="0" hangingPunct="1">
              <a:lnSpc>
                <a:spcPct val="90000"/>
              </a:lnSpc>
              <a:spcBef>
                <a:spcPts val="500"/>
              </a:spcBef>
              <a:buClr>
                <a:schemeClr val="accent1"/>
              </a:buClr>
              <a:buSzPct val="110000"/>
              <a:buFont typeface="Arial" panose="020B0604020202020204" pitchFamily="34" charset="0"/>
              <a:buChar char="•"/>
              <a:defRPr sz="1200" b="0" i="0" kern="1200">
                <a:solidFill>
                  <a:schemeClr val="tx1"/>
                </a:solidFill>
                <a:latin typeface="Libre Franklin"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400"/>
              </a:spcBef>
              <a:spcAft>
                <a:spcPts val="0"/>
              </a:spcAft>
              <a:buClr>
                <a:srgbClr val="4472C4"/>
              </a:buClr>
              <a:buSzPct val="110000"/>
              <a:buFont typeface="Arial" panose="020B0604020202020204" pitchFamily="34" charset="0"/>
              <a:buNone/>
              <a:tabLst/>
              <a:defRPr/>
            </a:pPr>
            <a:r>
              <a:rPr kumimoji="0" lang="en-US" sz="1200" b="0" i="0" u="none" strike="noStrike" kern="1200" cap="none" spc="0" normalizeH="0" baseline="0" noProof="0">
                <a:ln>
                  <a:noFill/>
                </a:ln>
                <a:solidFill>
                  <a:prstClr val="black"/>
                </a:solidFill>
                <a:effectLst/>
                <a:uLnTx/>
                <a:uFillTx/>
                <a:latin typeface="Libre Franklin"/>
                <a:ea typeface="+mn-ea"/>
                <a:cs typeface="+mn-cs"/>
              </a:rPr>
              <a:t>Susan Dimitrijevic, RNC-NIC</a:t>
            </a:r>
          </a:p>
          <a:p>
            <a:pPr marL="0" marR="0" lvl="0" indent="0" algn="ctr" defTabSz="914400" rtl="0" eaLnBrk="1" fontAlgn="auto" latinLnBrk="0" hangingPunct="1">
              <a:lnSpc>
                <a:spcPct val="90000"/>
              </a:lnSpc>
              <a:spcBef>
                <a:spcPts val="400"/>
              </a:spcBef>
              <a:spcAft>
                <a:spcPts val="0"/>
              </a:spcAft>
              <a:buClr>
                <a:srgbClr val="4472C4"/>
              </a:buClr>
              <a:buSzPct val="110000"/>
              <a:buFont typeface="Arial" panose="020B0604020202020204" pitchFamily="34" charset="0"/>
              <a:buNone/>
              <a:tabLst/>
              <a:defRPr/>
            </a:pPr>
            <a:r>
              <a:rPr kumimoji="0" lang="en-US" sz="1200" b="0" i="0" u="none" strike="noStrike" kern="1200" cap="none" spc="0" normalizeH="0" baseline="0" noProof="0">
                <a:ln>
                  <a:noFill/>
                </a:ln>
                <a:solidFill>
                  <a:prstClr val="black"/>
                </a:solidFill>
                <a:effectLst/>
                <a:uLnTx/>
                <a:uFillTx/>
                <a:latin typeface="Libre Franklin"/>
                <a:ea typeface="+mn-ea"/>
                <a:cs typeface="+mn-cs"/>
              </a:rPr>
              <a:t>TCHMB Senior Nurse Program Manager</a:t>
            </a:r>
            <a:r>
              <a:rPr kumimoji="0" lang="en-US" sz="1200" b="0" i="0" u="none" strike="noStrike" kern="1200" cap="none" spc="0" normalizeH="0" baseline="0" noProof="0">
                <a:ln>
                  <a:noFill/>
                </a:ln>
                <a:solidFill>
                  <a:srgbClr val="5B9BD5"/>
                </a:solidFill>
                <a:effectLst/>
                <a:uLnTx/>
                <a:uFillTx/>
                <a:latin typeface="Libre Franklin"/>
                <a:ea typeface="+mn-ea"/>
                <a:cs typeface="+mn-cs"/>
              </a:rPr>
              <a:t> </a:t>
            </a:r>
            <a:endParaRPr kumimoji="0" lang="en-US" sz="1200" b="0" i="0" u="none" strike="noStrike" kern="1200" cap="none" spc="0" normalizeH="0" baseline="0" noProof="0">
              <a:ln>
                <a:noFill/>
              </a:ln>
              <a:solidFill>
                <a:srgbClr val="5B9BD5"/>
              </a:solidFill>
              <a:effectLst/>
              <a:uLnTx/>
              <a:uFillTx/>
              <a:latin typeface="Libre Franklin" pitchFamily="2" charset="77"/>
              <a:ea typeface="+mn-ea"/>
              <a:cs typeface="+mn-cs"/>
            </a:endParaRPr>
          </a:p>
        </p:txBody>
      </p:sp>
      <p:sp>
        <p:nvSpPr>
          <p:cNvPr id="60" name="Text Placeholder 3">
            <a:extLst>
              <a:ext uri="{FF2B5EF4-FFF2-40B4-BE49-F238E27FC236}">
                <a16:creationId xmlns:a16="http://schemas.microsoft.com/office/drawing/2014/main" id="{90AEF5D8-AAEE-46E2-9BDB-99C39537E86E}"/>
              </a:ext>
            </a:extLst>
          </p:cNvPr>
          <p:cNvSpPr txBox="1">
            <a:spLocks/>
          </p:cNvSpPr>
          <p:nvPr/>
        </p:nvSpPr>
        <p:spPr>
          <a:xfrm>
            <a:off x="5946182" y="6095149"/>
            <a:ext cx="1789148" cy="637944"/>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400"/>
              </a:spcBef>
              <a:buClr>
                <a:schemeClr val="accent1"/>
              </a:buClr>
              <a:buSzPct val="110000"/>
              <a:buFont typeface="Arial" panose="020B0604020202020204" pitchFamily="34" charset="0"/>
              <a:buNone/>
              <a:defRPr sz="1200" b="0" i="0" kern="1200">
                <a:solidFill>
                  <a:schemeClr val="accent5"/>
                </a:solidFill>
                <a:latin typeface="Libre Franklin" pitchFamily="2" charset="77"/>
                <a:ea typeface="+mn-ea"/>
                <a:cs typeface="+mn-cs"/>
              </a:defRPr>
            </a:lvl1pPr>
            <a:lvl2pPr marL="685800" indent="-228600" algn="l" defTabSz="914400" rtl="0" eaLnBrk="1" latinLnBrk="0" hangingPunct="1">
              <a:lnSpc>
                <a:spcPct val="90000"/>
              </a:lnSpc>
              <a:spcBef>
                <a:spcPts val="500"/>
              </a:spcBef>
              <a:buClr>
                <a:schemeClr val="accent1"/>
              </a:buClr>
              <a:buSzPct val="110000"/>
              <a:buFont typeface="Arial" panose="020B0604020202020204" pitchFamily="34" charset="0"/>
              <a:buChar char="•"/>
              <a:defRPr sz="1800" b="0" i="0" kern="1200">
                <a:solidFill>
                  <a:schemeClr val="tx1"/>
                </a:solidFill>
                <a:latin typeface="Libre Franklin" pitchFamily="2" charset="77"/>
                <a:ea typeface="+mn-ea"/>
                <a:cs typeface="+mn-cs"/>
              </a:defRPr>
            </a:lvl2pPr>
            <a:lvl3pPr marL="1143000" indent="-228600" algn="l" defTabSz="914400" rtl="0" eaLnBrk="1" latinLnBrk="0" hangingPunct="1">
              <a:lnSpc>
                <a:spcPct val="90000"/>
              </a:lnSpc>
              <a:spcBef>
                <a:spcPts val="500"/>
              </a:spcBef>
              <a:buClr>
                <a:schemeClr val="accent1"/>
              </a:buClr>
              <a:buSzPct val="110000"/>
              <a:buFont typeface="Arial" panose="020B0604020202020204" pitchFamily="34" charset="0"/>
              <a:buChar char="•"/>
              <a:defRPr sz="1600" b="0" i="0" kern="1200">
                <a:solidFill>
                  <a:schemeClr val="tx1"/>
                </a:solidFill>
                <a:latin typeface="Libre Franklin" pitchFamily="2" charset="77"/>
                <a:ea typeface="+mn-ea"/>
                <a:cs typeface="+mn-cs"/>
              </a:defRPr>
            </a:lvl3pPr>
            <a:lvl4pPr marL="1600200" indent="-228600" algn="l" defTabSz="914400" rtl="0" eaLnBrk="1" latinLnBrk="0" hangingPunct="1">
              <a:lnSpc>
                <a:spcPct val="90000"/>
              </a:lnSpc>
              <a:spcBef>
                <a:spcPts val="500"/>
              </a:spcBef>
              <a:buClr>
                <a:schemeClr val="accent1"/>
              </a:buClr>
              <a:buSzPct val="110000"/>
              <a:buFont typeface="Arial" panose="020B0604020202020204" pitchFamily="34" charset="0"/>
              <a:buChar char="•"/>
              <a:defRPr sz="1400" b="0" i="0" kern="1200">
                <a:solidFill>
                  <a:schemeClr val="tx1"/>
                </a:solidFill>
                <a:latin typeface="Libre Franklin" pitchFamily="2" charset="77"/>
                <a:ea typeface="+mn-ea"/>
                <a:cs typeface="+mn-cs"/>
              </a:defRPr>
            </a:lvl4pPr>
            <a:lvl5pPr marL="2057400" indent="-228600" algn="l" defTabSz="914400" rtl="0" eaLnBrk="1" latinLnBrk="0" hangingPunct="1">
              <a:lnSpc>
                <a:spcPct val="90000"/>
              </a:lnSpc>
              <a:spcBef>
                <a:spcPts val="500"/>
              </a:spcBef>
              <a:buClr>
                <a:schemeClr val="accent1"/>
              </a:buClr>
              <a:buSzPct val="110000"/>
              <a:buFont typeface="Arial" panose="020B0604020202020204" pitchFamily="34" charset="0"/>
              <a:buChar char="•"/>
              <a:defRPr sz="1200" b="0" i="0" kern="1200">
                <a:solidFill>
                  <a:schemeClr val="tx1"/>
                </a:solidFill>
                <a:latin typeface="Libre Franklin"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400"/>
              </a:spcBef>
              <a:spcAft>
                <a:spcPts val="0"/>
              </a:spcAft>
              <a:buClr>
                <a:srgbClr val="4472C4"/>
              </a:buClr>
              <a:buSzPct val="110000"/>
              <a:buFont typeface="Arial" panose="020B0604020202020204" pitchFamily="34" charset="0"/>
              <a:buNone/>
              <a:tabLst/>
              <a:defRPr/>
            </a:pPr>
            <a:r>
              <a:rPr kumimoji="0" lang="en-US" sz="1200" b="0" i="0" u="none" strike="noStrike" kern="1200" cap="none" spc="0" normalizeH="0" baseline="0" noProof="0">
                <a:ln>
                  <a:noFill/>
                </a:ln>
                <a:solidFill>
                  <a:prstClr val="black"/>
                </a:solidFill>
                <a:effectLst/>
                <a:uLnTx/>
                <a:uFillTx/>
                <a:latin typeface="Libre Franklin"/>
                <a:ea typeface="+mn-ea"/>
                <a:cs typeface="+mn-cs"/>
              </a:rPr>
              <a:t>Alison Haddock, MD, FACEP</a:t>
            </a:r>
          </a:p>
          <a:p>
            <a:pPr marL="0" marR="0" lvl="0" indent="0" algn="ctr" defTabSz="914400" rtl="0" eaLnBrk="1" fontAlgn="auto" latinLnBrk="0" hangingPunct="1">
              <a:lnSpc>
                <a:spcPct val="90000"/>
              </a:lnSpc>
              <a:spcBef>
                <a:spcPts val="400"/>
              </a:spcBef>
              <a:spcAft>
                <a:spcPts val="0"/>
              </a:spcAft>
              <a:buClr>
                <a:srgbClr val="4472C4"/>
              </a:buClr>
              <a:buSzPct val="110000"/>
              <a:buFont typeface="Arial" panose="020B0604020202020204" pitchFamily="34" charset="0"/>
              <a:buNone/>
              <a:tabLst/>
              <a:defRPr/>
            </a:pPr>
            <a:r>
              <a:rPr kumimoji="0" lang="en-US" sz="1200" b="0" i="0" u="none" strike="noStrike" kern="1200" cap="none" spc="0" normalizeH="0" baseline="0" noProof="0">
                <a:ln>
                  <a:noFill/>
                </a:ln>
                <a:solidFill>
                  <a:prstClr val="black"/>
                </a:solidFill>
                <a:effectLst/>
                <a:uLnTx/>
                <a:uFillTx/>
                <a:latin typeface="Libre Franklin"/>
                <a:ea typeface="+mn-ea"/>
                <a:cs typeface="+mn-cs"/>
              </a:rPr>
              <a:t>PPED ED Member</a:t>
            </a:r>
          </a:p>
        </p:txBody>
      </p:sp>
      <p:sp>
        <p:nvSpPr>
          <p:cNvPr id="61" name="Text Placeholder 3">
            <a:extLst>
              <a:ext uri="{FF2B5EF4-FFF2-40B4-BE49-F238E27FC236}">
                <a16:creationId xmlns:a16="http://schemas.microsoft.com/office/drawing/2014/main" id="{19677CB8-52DF-46CD-A3CD-40D8AC430572}"/>
              </a:ext>
            </a:extLst>
          </p:cNvPr>
          <p:cNvSpPr txBox="1">
            <a:spLocks/>
          </p:cNvSpPr>
          <p:nvPr/>
        </p:nvSpPr>
        <p:spPr>
          <a:xfrm>
            <a:off x="4111557" y="6089250"/>
            <a:ext cx="1789148" cy="637944"/>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400"/>
              </a:spcBef>
              <a:buClr>
                <a:schemeClr val="accent1"/>
              </a:buClr>
              <a:buSzPct val="110000"/>
              <a:buFont typeface="Arial" panose="020B0604020202020204" pitchFamily="34" charset="0"/>
              <a:buNone/>
              <a:defRPr sz="1200" b="0" i="0" kern="1200">
                <a:solidFill>
                  <a:schemeClr val="accent5"/>
                </a:solidFill>
                <a:latin typeface="Libre Franklin" pitchFamily="2" charset="77"/>
                <a:ea typeface="+mn-ea"/>
                <a:cs typeface="+mn-cs"/>
              </a:defRPr>
            </a:lvl1pPr>
            <a:lvl2pPr marL="685800" indent="-228600" algn="l" defTabSz="914400" rtl="0" eaLnBrk="1" latinLnBrk="0" hangingPunct="1">
              <a:lnSpc>
                <a:spcPct val="90000"/>
              </a:lnSpc>
              <a:spcBef>
                <a:spcPts val="500"/>
              </a:spcBef>
              <a:buClr>
                <a:schemeClr val="accent1"/>
              </a:buClr>
              <a:buSzPct val="110000"/>
              <a:buFont typeface="Arial" panose="020B0604020202020204" pitchFamily="34" charset="0"/>
              <a:buChar char="•"/>
              <a:defRPr sz="1800" b="0" i="0" kern="1200">
                <a:solidFill>
                  <a:schemeClr val="tx1"/>
                </a:solidFill>
                <a:latin typeface="Libre Franklin" pitchFamily="2" charset="77"/>
                <a:ea typeface="+mn-ea"/>
                <a:cs typeface="+mn-cs"/>
              </a:defRPr>
            </a:lvl2pPr>
            <a:lvl3pPr marL="1143000" indent="-228600" algn="l" defTabSz="914400" rtl="0" eaLnBrk="1" latinLnBrk="0" hangingPunct="1">
              <a:lnSpc>
                <a:spcPct val="90000"/>
              </a:lnSpc>
              <a:spcBef>
                <a:spcPts val="500"/>
              </a:spcBef>
              <a:buClr>
                <a:schemeClr val="accent1"/>
              </a:buClr>
              <a:buSzPct val="110000"/>
              <a:buFont typeface="Arial" panose="020B0604020202020204" pitchFamily="34" charset="0"/>
              <a:buChar char="•"/>
              <a:defRPr sz="1600" b="0" i="0" kern="1200">
                <a:solidFill>
                  <a:schemeClr val="tx1"/>
                </a:solidFill>
                <a:latin typeface="Libre Franklin" pitchFamily="2" charset="77"/>
                <a:ea typeface="+mn-ea"/>
                <a:cs typeface="+mn-cs"/>
              </a:defRPr>
            </a:lvl3pPr>
            <a:lvl4pPr marL="1600200" indent="-228600" algn="l" defTabSz="914400" rtl="0" eaLnBrk="1" latinLnBrk="0" hangingPunct="1">
              <a:lnSpc>
                <a:spcPct val="90000"/>
              </a:lnSpc>
              <a:spcBef>
                <a:spcPts val="500"/>
              </a:spcBef>
              <a:buClr>
                <a:schemeClr val="accent1"/>
              </a:buClr>
              <a:buSzPct val="110000"/>
              <a:buFont typeface="Arial" panose="020B0604020202020204" pitchFamily="34" charset="0"/>
              <a:buChar char="•"/>
              <a:defRPr sz="1400" b="0" i="0" kern="1200">
                <a:solidFill>
                  <a:schemeClr val="tx1"/>
                </a:solidFill>
                <a:latin typeface="Libre Franklin" pitchFamily="2" charset="77"/>
                <a:ea typeface="+mn-ea"/>
                <a:cs typeface="+mn-cs"/>
              </a:defRPr>
            </a:lvl4pPr>
            <a:lvl5pPr marL="2057400" indent="-228600" algn="l" defTabSz="914400" rtl="0" eaLnBrk="1" latinLnBrk="0" hangingPunct="1">
              <a:lnSpc>
                <a:spcPct val="90000"/>
              </a:lnSpc>
              <a:spcBef>
                <a:spcPts val="500"/>
              </a:spcBef>
              <a:buClr>
                <a:schemeClr val="accent1"/>
              </a:buClr>
              <a:buSzPct val="110000"/>
              <a:buFont typeface="Arial" panose="020B0604020202020204" pitchFamily="34" charset="0"/>
              <a:buChar char="•"/>
              <a:defRPr sz="1200" b="0" i="0" kern="1200">
                <a:solidFill>
                  <a:schemeClr val="tx1"/>
                </a:solidFill>
                <a:latin typeface="Libre Franklin"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400"/>
              </a:spcBef>
              <a:spcAft>
                <a:spcPts val="0"/>
              </a:spcAft>
              <a:buClr>
                <a:srgbClr val="4472C4"/>
              </a:buClr>
              <a:buSzPct val="110000"/>
              <a:buFont typeface="Arial" panose="020B0604020202020204" pitchFamily="34" charset="0"/>
              <a:buNone/>
              <a:tabLst/>
              <a:defRPr/>
            </a:pPr>
            <a:r>
              <a:rPr kumimoji="0" lang="en-US" sz="1200" b="0" i="0" u="none" strike="noStrike" kern="1200" cap="none" spc="0" normalizeH="0" baseline="0" noProof="0">
                <a:ln>
                  <a:noFill/>
                </a:ln>
                <a:solidFill>
                  <a:prstClr val="black"/>
                </a:solidFill>
                <a:effectLst/>
                <a:uLnTx/>
                <a:uFillTx/>
                <a:latin typeface="Libre Franklin"/>
                <a:ea typeface="+mn-ea"/>
                <a:cs typeface="+mn-cs"/>
              </a:rPr>
              <a:t>Krista McSwain, MSN, RN, CEN, CPEN</a:t>
            </a:r>
          </a:p>
          <a:p>
            <a:pPr marL="0" marR="0" lvl="0" indent="0" algn="ctr" defTabSz="914400" rtl="0" eaLnBrk="1" fontAlgn="auto" latinLnBrk="0" hangingPunct="1">
              <a:lnSpc>
                <a:spcPct val="90000"/>
              </a:lnSpc>
              <a:spcBef>
                <a:spcPts val="400"/>
              </a:spcBef>
              <a:spcAft>
                <a:spcPts val="0"/>
              </a:spcAft>
              <a:buClr>
                <a:srgbClr val="4472C4"/>
              </a:buClr>
              <a:buSzPct val="110000"/>
              <a:buFont typeface="Arial" panose="020B0604020202020204" pitchFamily="34" charset="0"/>
              <a:buNone/>
              <a:tabLst/>
              <a:defRPr/>
            </a:pPr>
            <a:r>
              <a:rPr kumimoji="0" lang="en-US" sz="1200" b="0" i="0" u="none" strike="noStrike" kern="1200" cap="none" spc="0" normalizeH="0" baseline="0" noProof="0">
                <a:ln>
                  <a:noFill/>
                </a:ln>
                <a:solidFill>
                  <a:prstClr val="black"/>
                </a:solidFill>
                <a:effectLst/>
                <a:uLnTx/>
                <a:uFillTx/>
                <a:latin typeface="Libre Franklin"/>
                <a:ea typeface="+mn-ea"/>
                <a:cs typeface="+mn-cs"/>
              </a:rPr>
              <a:t>PPED ED Member</a:t>
            </a:r>
          </a:p>
        </p:txBody>
      </p:sp>
      <p:pic>
        <p:nvPicPr>
          <p:cNvPr id="40" name="Picture Placeholder 52" descr="A person wearing glasses and a black jacket&#10;&#10;Description automatically generated">
            <a:extLst>
              <a:ext uri="{FF2B5EF4-FFF2-40B4-BE49-F238E27FC236}">
                <a16:creationId xmlns:a16="http://schemas.microsoft.com/office/drawing/2014/main" id="{99613364-ACD4-40C2-8799-61639A7AB1A0}"/>
              </a:ext>
            </a:extLst>
          </p:cNvPr>
          <p:cNvPicPr>
            <a:picLocks noChangeAspect="1"/>
          </p:cNvPicPr>
          <p:nvPr/>
        </p:nvPicPr>
        <p:blipFill>
          <a:blip r:embed="rId15"/>
          <a:srcRect l="1029" r="1029"/>
          <a:stretch>
            <a:fillRect/>
          </a:stretch>
        </p:blipFill>
        <p:spPr>
          <a:xfrm>
            <a:off x="9935143" y="2999844"/>
            <a:ext cx="928290" cy="1018879"/>
          </a:xfrm>
          <a:prstGeom prst="ellipse">
            <a:avLst/>
          </a:prstGeom>
          <a:solidFill>
            <a:srgbClr val="EBEBEB"/>
          </a:solidFill>
          <a:ln w="25400">
            <a:solidFill>
              <a:schemeClr val="accent1"/>
            </a:solidFill>
          </a:ln>
        </p:spPr>
      </p:pic>
      <p:pic>
        <p:nvPicPr>
          <p:cNvPr id="42" name="Picture Placeholder 52">
            <a:extLst>
              <a:ext uri="{FF2B5EF4-FFF2-40B4-BE49-F238E27FC236}">
                <a16:creationId xmlns:a16="http://schemas.microsoft.com/office/drawing/2014/main" id="{9CAF474A-05C8-4585-BAF7-F6973ED09011}"/>
              </a:ext>
            </a:extLst>
          </p:cNvPr>
          <p:cNvPicPr>
            <a:picLocks noChangeAspect="1"/>
          </p:cNvPicPr>
          <p:nvPr/>
        </p:nvPicPr>
        <p:blipFill>
          <a:blip r:embed="rId16">
            <a:extLst>
              <a:ext uri="{28A0092B-C50C-407E-A947-70E740481C1C}">
                <a14:useLocalDpi xmlns:a14="http://schemas.microsoft.com/office/drawing/2010/main" val="0"/>
              </a:ext>
            </a:extLst>
          </a:blip>
          <a:srcRect l="6486" r="6486"/>
          <a:stretch/>
        </p:blipFill>
        <p:spPr>
          <a:xfrm>
            <a:off x="809977" y="5059570"/>
            <a:ext cx="810234" cy="857894"/>
          </a:xfrm>
          <a:prstGeom prst="ellipse">
            <a:avLst/>
          </a:prstGeom>
          <a:solidFill>
            <a:srgbClr val="EBEBEB"/>
          </a:solidFill>
          <a:ln w="25400">
            <a:solidFill>
              <a:schemeClr val="accent1"/>
            </a:solidFill>
          </a:ln>
        </p:spPr>
      </p:pic>
      <p:sp>
        <p:nvSpPr>
          <p:cNvPr id="46" name="Text Placeholder 3">
            <a:extLst>
              <a:ext uri="{FF2B5EF4-FFF2-40B4-BE49-F238E27FC236}">
                <a16:creationId xmlns:a16="http://schemas.microsoft.com/office/drawing/2014/main" id="{000C8D75-E871-47E6-BAF6-F14785833A0A}"/>
              </a:ext>
            </a:extLst>
          </p:cNvPr>
          <p:cNvSpPr txBox="1">
            <a:spLocks/>
          </p:cNvSpPr>
          <p:nvPr/>
        </p:nvSpPr>
        <p:spPr>
          <a:xfrm>
            <a:off x="2276932" y="6105529"/>
            <a:ext cx="1789148" cy="637944"/>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400"/>
              </a:spcBef>
              <a:buClr>
                <a:schemeClr val="accent1"/>
              </a:buClr>
              <a:buSzPct val="110000"/>
              <a:buFont typeface="Arial" panose="020B0604020202020204" pitchFamily="34" charset="0"/>
              <a:buNone/>
              <a:defRPr sz="1200" b="0" i="0" kern="1200">
                <a:solidFill>
                  <a:schemeClr val="accent5"/>
                </a:solidFill>
                <a:latin typeface="Libre Franklin" pitchFamily="2" charset="77"/>
                <a:ea typeface="+mn-ea"/>
                <a:cs typeface="+mn-cs"/>
              </a:defRPr>
            </a:lvl1pPr>
            <a:lvl2pPr marL="685800" indent="-228600" algn="l" defTabSz="914400" rtl="0" eaLnBrk="1" latinLnBrk="0" hangingPunct="1">
              <a:lnSpc>
                <a:spcPct val="90000"/>
              </a:lnSpc>
              <a:spcBef>
                <a:spcPts val="500"/>
              </a:spcBef>
              <a:buClr>
                <a:schemeClr val="accent1"/>
              </a:buClr>
              <a:buSzPct val="110000"/>
              <a:buFont typeface="Arial" panose="020B0604020202020204" pitchFamily="34" charset="0"/>
              <a:buChar char="•"/>
              <a:defRPr sz="1800" b="0" i="0" kern="1200">
                <a:solidFill>
                  <a:schemeClr val="tx1"/>
                </a:solidFill>
                <a:latin typeface="Libre Franklin" pitchFamily="2" charset="77"/>
                <a:ea typeface="+mn-ea"/>
                <a:cs typeface="+mn-cs"/>
              </a:defRPr>
            </a:lvl2pPr>
            <a:lvl3pPr marL="1143000" indent="-228600" algn="l" defTabSz="914400" rtl="0" eaLnBrk="1" latinLnBrk="0" hangingPunct="1">
              <a:lnSpc>
                <a:spcPct val="90000"/>
              </a:lnSpc>
              <a:spcBef>
                <a:spcPts val="500"/>
              </a:spcBef>
              <a:buClr>
                <a:schemeClr val="accent1"/>
              </a:buClr>
              <a:buSzPct val="110000"/>
              <a:buFont typeface="Arial" panose="020B0604020202020204" pitchFamily="34" charset="0"/>
              <a:buChar char="•"/>
              <a:defRPr sz="1600" b="0" i="0" kern="1200">
                <a:solidFill>
                  <a:schemeClr val="tx1"/>
                </a:solidFill>
                <a:latin typeface="Libre Franklin" pitchFamily="2" charset="77"/>
                <a:ea typeface="+mn-ea"/>
                <a:cs typeface="+mn-cs"/>
              </a:defRPr>
            </a:lvl3pPr>
            <a:lvl4pPr marL="1600200" indent="-228600" algn="l" defTabSz="914400" rtl="0" eaLnBrk="1" latinLnBrk="0" hangingPunct="1">
              <a:lnSpc>
                <a:spcPct val="90000"/>
              </a:lnSpc>
              <a:spcBef>
                <a:spcPts val="500"/>
              </a:spcBef>
              <a:buClr>
                <a:schemeClr val="accent1"/>
              </a:buClr>
              <a:buSzPct val="110000"/>
              <a:buFont typeface="Arial" panose="020B0604020202020204" pitchFamily="34" charset="0"/>
              <a:buChar char="•"/>
              <a:defRPr sz="1400" b="0" i="0" kern="1200">
                <a:solidFill>
                  <a:schemeClr val="tx1"/>
                </a:solidFill>
                <a:latin typeface="Libre Franklin" pitchFamily="2" charset="77"/>
                <a:ea typeface="+mn-ea"/>
                <a:cs typeface="+mn-cs"/>
              </a:defRPr>
            </a:lvl4pPr>
            <a:lvl5pPr marL="2057400" indent="-228600" algn="l" defTabSz="914400" rtl="0" eaLnBrk="1" latinLnBrk="0" hangingPunct="1">
              <a:lnSpc>
                <a:spcPct val="90000"/>
              </a:lnSpc>
              <a:spcBef>
                <a:spcPts val="500"/>
              </a:spcBef>
              <a:buClr>
                <a:schemeClr val="accent1"/>
              </a:buClr>
              <a:buSzPct val="110000"/>
              <a:buFont typeface="Arial" panose="020B0604020202020204" pitchFamily="34" charset="0"/>
              <a:buChar char="•"/>
              <a:defRPr sz="1200" b="0" i="0" kern="1200">
                <a:solidFill>
                  <a:schemeClr val="tx1"/>
                </a:solidFill>
                <a:latin typeface="Libre Franklin"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400"/>
              </a:spcBef>
              <a:spcAft>
                <a:spcPts val="0"/>
              </a:spcAft>
              <a:buClr>
                <a:srgbClr val="4472C4"/>
              </a:buClr>
              <a:buSzPct val="110000"/>
              <a:buFont typeface="Arial" panose="020B0604020202020204" pitchFamily="34" charset="0"/>
              <a:buNone/>
              <a:tabLst/>
              <a:defRPr/>
            </a:pPr>
            <a:r>
              <a:rPr kumimoji="0" lang="en-US" sz="1200" b="0" i="0" u="none" strike="noStrike" kern="1200" cap="none" spc="0" normalizeH="0" baseline="0" noProof="0">
                <a:ln>
                  <a:noFill/>
                </a:ln>
                <a:solidFill>
                  <a:prstClr val="black"/>
                </a:solidFill>
                <a:effectLst/>
                <a:uLnTx/>
                <a:uFillTx/>
                <a:latin typeface="Libre Franklin"/>
                <a:ea typeface="+mn-ea"/>
                <a:cs typeface="+mn-cs"/>
              </a:rPr>
              <a:t>Tatiana Guertin, MSN, RN, CEN</a:t>
            </a:r>
          </a:p>
          <a:p>
            <a:pPr marL="0" marR="0" lvl="0" indent="0" algn="ctr" defTabSz="914400" rtl="0" eaLnBrk="1" fontAlgn="auto" latinLnBrk="0" hangingPunct="1">
              <a:lnSpc>
                <a:spcPct val="90000"/>
              </a:lnSpc>
              <a:spcBef>
                <a:spcPts val="400"/>
              </a:spcBef>
              <a:spcAft>
                <a:spcPts val="0"/>
              </a:spcAft>
              <a:buClr>
                <a:srgbClr val="4472C4"/>
              </a:buClr>
              <a:buSzPct val="110000"/>
              <a:buFont typeface="Arial" panose="020B0604020202020204" pitchFamily="34" charset="0"/>
              <a:buNone/>
              <a:tabLst/>
              <a:defRPr/>
            </a:pPr>
            <a:r>
              <a:rPr kumimoji="0" lang="en-US" sz="1200" b="0" i="0" u="none" strike="noStrike" kern="1200" cap="none" spc="0" normalizeH="0" baseline="0" noProof="0">
                <a:ln>
                  <a:noFill/>
                </a:ln>
                <a:solidFill>
                  <a:prstClr val="black"/>
                </a:solidFill>
                <a:effectLst/>
                <a:uLnTx/>
                <a:uFillTx/>
                <a:latin typeface="Libre Franklin"/>
                <a:ea typeface="+mn-ea"/>
                <a:cs typeface="+mn-cs"/>
              </a:rPr>
              <a:t>PPED ED Member</a:t>
            </a:r>
          </a:p>
        </p:txBody>
      </p:sp>
      <p:pic>
        <p:nvPicPr>
          <p:cNvPr id="44" name="Picture Placeholder 52" descr="A person with braided hair&#10;&#10;Description automatically generated">
            <a:extLst>
              <a:ext uri="{FF2B5EF4-FFF2-40B4-BE49-F238E27FC236}">
                <a16:creationId xmlns:a16="http://schemas.microsoft.com/office/drawing/2014/main" id="{042DA39E-5BBE-4EE3-B6F5-396B25C95240}"/>
              </a:ext>
            </a:extLst>
          </p:cNvPr>
          <p:cNvPicPr>
            <a:picLocks noChangeAspect="1"/>
          </p:cNvPicPr>
          <p:nvPr/>
        </p:nvPicPr>
        <p:blipFill>
          <a:blip r:embed="rId17"/>
          <a:srcRect l="4048" r="4048"/>
          <a:stretch>
            <a:fillRect/>
          </a:stretch>
        </p:blipFill>
        <p:spPr>
          <a:xfrm>
            <a:off x="2724639" y="2967584"/>
            <a:ext cx="960487" cy="1018879"/>
          </a:xfrm>
          <a:prstGeom prst="ellipse">
            <a:avLst/>
          </a:prstGeom>
          <a:solidFill>
            <a:srgbClr val="EBEBEB"/>
          </a:solidFill>
          <a:ln w="25400">
            <a:solidFill>
              <a:schemeClr val="accent1"/>
            </a:solidFill>
          </a:ln>
        </p:spPr>
      </p:pic>
    </p:spTree>
    <p:extLst>
      <p:ext uri="{BB962C8B-B14F-4D97-AF65-F5344CB8AC3E}">
        <p14:creationId xmlns:p14="http://schemas.microsoft.com/office/powerpoint/2010/main" val="25722951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FF581CA-F437-484E-9CF6-086039A792E3}"/>
              </a:ext>
            </a:extLst>
          </p:cNvPr>
          <p:cNvSpPr>
            <a:spLocks noGrp="1"/>
          </p:cNvSpPr>
          <p:nvPr>
            <p:ph type="title" idx="4294967295"/>
          </p:nvPr>
        </p:nvSpPr>
        <p:spPr>
          <a:xfrm>
            <a:off x="404734" y="0"/>
            <a:ext cx="11128375" cy="1123950"/>
          </a:xfrm>
        </p:spPr>
        <p:txBody>
          <a:bodyPr>
            <a:normAutofit/>
          </a:bodyPr>
          <a:lstStyle/>
          <a:p>
            <a:r>
              <a:rPr lang="en-US" sz="4000" b="1">
                <a:solidFill>
                  <a:srgbClr val="06948F"/>
                </a:solidFill>
                <a:latin typeface="Roboto" panose="02000000000000000000" pitchFamily="2" charset="0"/>
                <a:ea typeface="Roboto" panose="02000000000000000000" pitchFamily="2" charset="0"/>
                <a:cs typeface="Roboto" panose="02000000000000000000" pitchFamily="2" charset="0"/>
              </a:rPr>
              <a:t>PROJECT GOALS</a:t>
            </a:r>
            <a:endParaRPr lang="en-US" sz="4000" b="1">
              <a:latin typeface="Roboto" panose="02000000000000000000" pitchFamily="2" charset="0"/>
              <a:ea typeface="Roboto" panose="02000000000000000000" pitchFamily="2" charset="0"/>
              <a:cs typeface="Roboto" panose="02000000000000000000" pitchFamily="2" charset="0"/>
            </a:endParaRPr>
          </a:p>
        </p:txBody>
      </p:sp>
      <p:sp>
        <p:nvSpPr>
          <p:cNvPr id="3" name="Content Placeholder 2">
            <a:extLst>
              <a:ext uri="{FF2B5EF4-FFF2-40B4-BE49-F238E27FC236}">
                <a16:creationId xmlns:a16="http://schemas.microsoft.com/office/drawing/2014/main" id="{A6B569B6-8AE6-4293-92D1-550E002756C3}"/>
              </a:ext>
            </a:extLst>
          </p:cNvPr>
          <p:cNvSpPr>
            <a:spLocks noGrp="1"/>
          </p:cNvSpPr>
          <p:nvPr>
            <p:ph idx="4294967295"/>
          </p:nvPr>
        </p:nvSpPr>
        <p:spPr>
          <a:xfrm>
            <a:off x="725409" y="1123950"/>
            <a:ext cx="10807700" cy="5286375"/>
          </a:xfrm>
        </p:spPr>
        <p:txBody>
          <a:bodyPr>
            <a:noAutofit/>
          </a:bodyPr>
          <a:lstStyle/>
          <a:p>
            <a:pPr marL="0" indent="0">
              <a:buClr>
                <a:srgbClr val="034947"/>
              </a:buClr>
              <a:buNone/>
            </a:pPr>
            <a:r>
              <a:rPr lang="en-US" sz="2400" b="0" i="0">
                <a:effectLst/>
              </a:rPr>
              <a:t>The project seeks to reduce maternal morbidity and mortality related to severe hypertension in postpartum patients by:</a:t>
            </a:r>
          </a:p>
          <a:p>
            <a:pPr marL="914400" lvl="1" indent="-457200">
              <a:buClr>
                <a:srgbClr val="034947"/>
              </a:buClr>
              <a:buFont typeface="+mj-lt"/>
              <a:buAutoNum type="arabicPeriod"/>
            </a:pPr>
            <a:r>
              <a:rPr lang="en-US" sz="2400" b="1"/>
              <a:t>I</a:t>
            </a:r>
            <a:r>
              <a:rPr lang="en-US" sz="2400" b="1" i="0">
                <a:effectLst/>
              </a:rPr>
              <a:t>dentifying</a:t>
            </a:r>
            <a:r>
              <a:rPr lang="en-US" sz="2400" b="0" i="0">
                <a:effectLst/>
              </a:rPr>
              <a:t> postpartum patients presenting to the Emergency Department (ED) with severe hypertension or preeclampsia</a:t>
            </a:r>
          </a:p>
          <a:p>
            <a:pPr marL="914400" lvl="1" indent="-457200">
              <a:buClr>
                <a:srgbClr val="034947"/>
              </a:buClr>
              <a:buFont typeface="+mj-lt"/>
              <a:buAutoNum type="arabicPeriod"/>
            </a:pPr>
            <a:r>
              <a:rPr lang="en-US" sz="2400" b="1"/>
              <a:t>Treating</a:t>
            </a:r>
            <a:r>
              <a:rPr lang="en-US" sz="2400"/>
              <a:t> patients identified with severe hypertension in a timely fashion</a:t>
            </a:r>
          </a:p>
          <a:p>
            <a:pPr marL="914400" lvl="1" indent="-457200">
              <a:buClr>
                <a:srgbClr val="034947"/>
              </a:buClr>
              <a:buFont typeface="+mj-lt"/>
              <a:buAutoNum type="arabicPeriod"/>
            </a:pPr>
            <a:r>
              <a:rPr lang="en-US" sz="2400" b="1" i="0">
                <a:effectLst/>
              </a:rPr>
              <a:t>Improving</a:t>
            </a:r>
            <a:r>
              <a:rPr lang="en-US" sz="2400" b="0" i="0">
                <a:effectLst/>
              </a:rPr>
              <a:t> communication and coordination of care between Emerge</a:t>
            </a:r>
            <a:r>
              <a:rPr lang="en-US" sz="2400"/>
              <a:t>ncy Medicine and Obstetric health care teams</a:t>
            </a:r>
          </a:p>
          <a:p>
            <a:pPr marL="914400" lvl="1" indent="-457200">
              <a:buClr>
                <a:srgbClr val="034947"/>
              </a:buClr>
              <a:buFont typeface="+mj-lt"/>
              <a:buAutoNum type="arabicPeriod"/>
            </a:pPr>
            <a:r>
              <a:rPr lang="en-US" sz="2400" b="1" i="0">
                <a:effectLst/>
              </a:rPr>
              <a:t>Reducing </a:t>
            </a:r>
            <a:r>
              <a:rPr lang="en-US" sz="2400" b="0" i="0">
                <a:effectLst/>
              </a:rPr>
              <a:t>complications from </a:t>
            </a:r>
            <a:r>
              <a:rPr lang="en-US" sz="2400"/>
              <a:t>postpartum </a:t>
            </a:r>
            <a:r>
              <a:rPr lang="en-US" sz="2400" b="0" i="0">
                <a:effectLst/>
              </a:rPr>
              <a:t>preeclampsia that led to maternal morbidity and mortality</a:t>
            </a:r>
          </a:p>
          <a:p>
            <a:pPr marL="914400" lvl="1" indent="-457200">
              <a:buClr>
                <a:srgbClr val="034947"/>
              </a:buClr>
              <a:buFont typeface="+mj-lt"/>
              <a:buAutoNum type="arabicPeriod"/>
            </a:pPr>
            <a:r>
              <a:rPr lang="en-US" sz="2400" b="1"/>
              <a:t>Reducing</a:t>
            </a:r>
            <a:r>
              <a:rPr lang="en-US" sz="2400"/>
              <a:t> racial disparities in health outcomes of Black and/or Hispanic postpartum patients with severe hypertension or preeclampsia</a:t>
            </a:r>
            <a:endParaRPr lang="en-US" sz="2400" b="0" i="0">
              <a:effectLst/>
            </a:endParaRPr>
          </a:p>
          <a:p>
            <a:pPr marL="0" indent="0">
              <a:buClr>
                <a:srgbClr val="034947"/>
              </a:buClr>
              <a:buNone/>
            </a:pPr>
            <a:endParaRPr lang="en-US" sz="2000" b="0" i="0">
              <a:effectLst/>
            </a:endParaRPr>
          </a:p>
        </p:txBody>
      </p:sp>
      <p:sp>
        <p:nvSpPr>
          <p:cNvPr id="2" name="Slide Number Placeholder 1">
            <a:extLst>
              <a:ext uri="{FF2B5EF4-FFF2-40B4-BE49-F238E27FC236}">
                <a16:creationId xmlns:a16="http://schemas.microsoft.com/office/drawing/2014/main" id="{C537D2F5-1E65-42B7-A2C7-D6C48FF15ED4}"/>
              </a:ext>
            </a:extLst>
          </p:cNvPr>
          <p:cNvSpPr>
            <a:spLocks noGrp="1"/>
          </p:cNvSpPr>
          <p:nvPr>
            <p:ph type="sldNum" sz="quarter" idx="4294967295"/>
          </p:nvPr>
        </p:nvSpPr>
        <p:spPr>
          <a:xfrm>
            <a:off x="94488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4A4240-AFF2-3B4C-8FDC-017341BDFFD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477788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10;&#10;Description automatically generated">
            <a:extLst>
              <a:ext uri="{FF2B5EF4-FFF2-40B4-BE49-F238E27FC236}">
                <a16:creationId xmlns:a16="http://schemas.microsoft.com/office/drawing/2014/main" id="{59F77541-CA18-C20D-8F22-99AEBEF0A2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8347089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Chart, bar chart, histogram&#10;&#10;Description automatically generated">
            <a:extLst>
              <a:ext uri="{FF2B5EF4-FFF2-40B4-BE49-F238E27FC236}">
                <a16:creationId xmlns:a16="http://schemas.microsoft.com/office/drawing/2014/main" id="{5979B39E-C271-5954-F1F6-1EEA97A3DDE4}"/>
              </a:ext>
            </a:extLst>
          </p:cNvPr>
          <p:cNvPicPr>
            <a:picLocks noChangeAspect="1"/>
          </p:cNvPicPr>
          <p:nvPr/>
        </p:nvPicPr>
        <p:blipFill>
          <a:blip r:embed="rId3"/>
          <a:stretch>
            <a:fillRect/>
          </a:stretch>
        </p:blipFill>
        <p:spPr>
          <a:xfrm>
            <a:off x="108782" y="1676534"/>
            <a:ext cx="11983156" cy="4774473"/>
          </a:xfrm>
          <a:prstGeom prst="rect">
            <a:avLst/>
          </a:prstGeom>
        </p:spPr>
      </p:pic>
      <p:sp>
        <p:nvSpPr>
          <p:cNvPr id="2" name="Slide Number Placeholder 1">
            <a:extLst>
              <a:ext uri="{FF2B5EF4-FFF2-40B4-BE49-F238E27FC236}">
                <a16:creationId xmlns:a16="http://schemas.microsoft.com/office/drawing/2014/main" id="{007C7C94-4456-441F-8D33-D2822451CC71}"/>
              </a:ext>
            </a:extLst>
          </p:cNvPr>
          <p:cNvSpPr>
            <a:spLocks noGrp="1"/>
          </p:cNvSpPr>
          <p:nvPr>
            <p:ph type="sldNum" sz="quarter" idx="4294967295"/>
          </p:nvPr>
        </p:nvSpPr>
        <p:spPr>
          <a:xfrm>
            <a:off x="11744325" y="6456363"/>
            <a:ext cx="447675"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964A4240-AFF2-3B4C-8FDC-017341BDFFD5}" type="slidenum">
              <a:rPr kumimoji="0" lang="en-US" sz="11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56</a:t>
            </a:fld>
            <a:endParaRPr kumimoji="0" lang="en-US" sz="11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C75D5D78-93F3-6630-2180-96AE5CFA8EC7}"/>
              </a:ext>
            </a:extLst>
          </p:cNvPr>
          <p:cNvSpPr txBox="1"/>
          <p:nvPr/>
        </p:nvSpPr>
        <p:spPr>
          <a:xfrm>
            <a:off x="135906" y="200508"/>
            <a:ext cx="11608419"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9193"/>
                </a:solidFill>
                <a:effectLst/>
                <a:uLnTx/>
                <a:uFillTx/>
                <a:latin typeface="Roboto" panose="02000000000000000000" pitchFamily="2" charset="0"/>
                <a:ea typeface="Roboto" panose="02000000000000000000" pitchFamily="2" charset="0"/>
                <a:cs typeface="Roboto" panose="02000000000000000000" pitchFamily="2" charset="0"/>
              </a:rPr>
              <a:t>PARTICIPATION</a:t>
            </a:r>
            <a:r>
              <a:rPr kumimoji="0" lang="en-US" sz="4400" b="1" i="0" u="none" strike="noStrike" kern="1200" cap="none" spc="0" normalizeH="0" baseline="0" noProof="0">
                <a:ln>
                  <a:noFill/>
                </a:ln>
                <a:solidFill>
                  <a:srgbClr val="009193"/>
                </a:solidFill>
                <a:effectLst/>
                <a:uLnTx/>
                <a:uFillTx/>
                <a:latin typeface="Roboto" panose="02000000000000000000" pitchFamily="2" charset="0"/>
                <a:ea typeface="Roboto" panose="02000000000000000000" pitchFamily="2" charset="0"/>
                <a:cs typeface="Roboto" panose="02000000000000000000" pitchFamily="2" charset="0"/>
              </a:rPr>
              <a:t> by PCR</a:t>
            </a:r>
          </a:p>
        </p:txBody>
      </p:sp>
    </p:spTree>
    <p:extLst>
      <p:ext uri="{BB962C8B-B14F-4D97-AF65-F5344CB8AC3E}">
        <p14:creationId xmlns:p14="http://schemas.microsoft.com/office/powerpoint/2010/main" val="383382379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632DBBC-DC5E-B325-ACC0-F5B41AF1BB55}"/>
              </a:ext>
            </a:extLst>
          </p:cNvPr>
          <p:cNvSpPr>
            <a:spLocks noGrp="1"/>
          </p:cNvSpPr>
          <p:nvPr>
            <p:ph type="ctrTitle"/>
          </p:nvPr>
        </p:nvSpPr>
        <p:spPr>
          <a:xfrm>
            <a:off x="632168" y="2169825"/>
            <a:ext cx="10439400" cy="1909763"/>
          </a:xfrm>
        </p:spPr>
        <p:txBody>
          <a:bodyPr>
            <a:normAutofit/>
          </a:bodyPr>
          <a:lstStyle/>
          <a:p>
            <a:r>
              <a:rPr lang="en-US"/>
              <a:t>Project Implementation</a:t>
            </a:r>
          </a:p>
        </p:txBody>
      </p:sp>
    </p:spTree>
    <p:extLst>
      <p:ext uri="{BB962C8B-B14F-4D97-AF65-F5344CB8AC3E}">
        <p14:creationId xmlns:p14="http://schemas.microsoft.com/office/powerpoint/2010/main" val="339785331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6B569B6-8AE6-4293-92D1-550E002756C3}"/>
              </a:ext>
            </a:extLst>
          </p:cNvPr>
          <p:cNvSpPr>
            <a:spLocks noGrp="1"/>
          </p:cNvSpPr>
          <p:nvPr>
            <p:ph sz="half" idx="4294967295"/>
          </p:nvPr>
        </p:nvSpPr>
        <p:spPr>
          <a:xfrm>
            <a:off x="389744" y="1284288"/>
            <a:ext cx="12082072" cy="5072062"/>
          </a:xfrm>
        </p:spPr>
        <p:txBody>
          <a:bodyPr vert="horz" lIns="457200" tIns="45720" rIns="91440" bIns="45720" rtlCol="0" anchor="t">
            <a:noAutofit/>
          </a:bodyPr>
          <a:lstStyle/>
          <a:p>
            <a:pPr>
              <a:buClr>
                <a:srgbClr val="034947"/>
              </a:buClr>
              <a:buFont typeface="Wingdings" panose="05000000000000000000" pitchFamily="2" charset="2"/>
              <a:buChar char="Ø"/>
            </a:pPr>
            <a:r>
              <a:rPr lang="en-US" sz="2400" b="1"/>
              <a:t>Getting ED buy-in and the needed team members for the project </a:t>
            </a:r>
          </a:p>
          <a:p>
            <a:pPr lvl="1">
              <a:buClr>
                <a:srgbClr val="034947"/>
              </a:buClr>
              <a:buFont typeface="Wingdings" panose="05000000000000000000" pitchFamily="2" charset="2"/>
              <a:buChar char="Ø"/>
            </a:pPr>
            <a:r>
              <a:rPr lang="en-US"/>
              <a:t>Collaboration with hospitals that have been successful</a:t>
            </a:r>
          </a:p>
          <a:p>
            <a:pPr lvl="1">
              <a:buClr>
                <a:srgbClr val="034947"/>
              </a:buClr>
              <a:buFont typeface="Wingdings" panose="05000000000000000000" pitchFamily="2" charset="2"/>
              <a:buChar char="Ø"/>
            </a:pPr>
            <a:r>
              <a:rPr lang="en-US"/>
              <a:t>TCHMB workgroup meetings with hospitals/RACs to address barriers</a:t>
            </a:r>
          </a:p>
          <a:p>
            <a:pPr marL="457200" lvl="1" indent="0">
              <a:buClr>
                <a:srgbClr val="034947"/>
              </a:buClr>
              <a:buNone/>
            </a:pPr>
            <a:endParaRPr lang="en-US" b="1"/>
          </a:p>
          <a:p>
            <a:pPr>
              <a:buClr>
                <a:srgbClr val="034947"/>
              </a:buClr>
              <a:buFont typeface="Wingdings" panose="05000000000000000000" pitchFamily="2" charset="2"/>
              <a:buChar char="Ø"/>
            </a:pPr>
            <a:r>
              <a:rPr lang="en-US" sz="2400" b="1"/>
              <a:t>Collecting the needed data for the project</a:t>
            </a:r>
          </a:p>
          <a:p>
            <a:pPr lvl="1">
              <a:buClr>
                <a:srgbClr val="034947"/>
              </a:buClr>
              <a:buFont typeface="Wingdings" panose="05000000000000000000" pitchFamily="2" charset="2"/>
              <a:buChar char="Ø"/>
            </a:pPr>
            <a:r>
              <a:rPr lang="en-US"/>
              <a:t>Allowing hospitals to use a sample of patients for baseline data</a:t>
            </a:r>
          </a:p>
          <a:p>
            <a:pPr lvl="1">
              <a:buClr>
                <a:srgbClr val="034947"/>
              </a:buClr>
              <a:buFont typeface="Wingdings" panose="05000000000000000000" pitchFamily="2" charset="2"/>
              <a:buChar char="Ø"/>
            </a:pPr>
            <a:r>
              <a:rPr lang="en-US"/>
              <a:t>Grouping hospitals with similar EHRs to facilitate collaboration on identifying needed data</a:t>
            </a:r>
            <a:endParaRPr lang="en-US" b="1"/>
          </a:p>
        </p:txBody>
      </p:sp>
      <p:sp>
        <p:nvSpPr>
          <p:cNvPr id="5" name="Title 4">
            <a:extLst>
              <a:ext uri="{FF2B5EF4-FFF2-40B4-BE49-F238E27FC236}">
                <a16:creationId xmlns:a16="http://schemas.microsoft.com/office/drawing/2014/main" id="{59F2DBC7-F945-4690-9462-CB249EA18BF5}"/>
              </a:ext>
            </a:extLst>
          </p:cNvPr>
          <p:cNvSpPr>
            <a:spLocks noGrp="1"/>
          </p:cNvSpPr>
          <p:nvPr>
            <p:ph type="title" idx="4294967295"/>
          </p:nvPr>
        </p:nvSpPr>
        <p:spPr>
          <a:xfrm>
            <a:off x="389744" y="0"/>
            <a:ext cx="11128375" cy="1125538"/>
          </a:xfrm>
        </p:spPr>
        <p:txBody>
          <a:bodyPr>
            <a:normAutofit/>
          </a:bodyPr>
          <a:lstStyle/>
          <a:p>
            <a:r>
              <a:rPr lang="en-US" sz="4000" b="1">
                <a:solidFill>
                  <a:srgbClr val="009193"/>
                </a:solidFill>
                <a:latin typeface="Roboto" panose="02000000000000000000" pitchFamily="2" charset="0"/>
                <a:ea typeface="Roboto" panose="02000000000000000000" pitchFamily="2" charset="0"/>
                <a:cs typeface="Roboto" panose="02000000000000000000" pitchFamily="2" charset="0"/>
              </a:rPr>
              <a:t>PROJECT CHALLENGES</a:t>
            </a:r>
          </a:p>
        </p:txBody>
      </p:sp>
      <p:sp>
        <p:nvSpPr>
          <p:cNvPr id="2" name="Slide Number Placeholder 1">
            <a:extLst>
              <a:ext uri="{FF2B5EF4-FFF2-40B4-BE49-F238E27FC236}">
                <a16:creationId xmlns:a16="http://schemas.microsoft.com/office/drawing/2014/main" id="{007C7C94-4456-441F-8D33-D2822451CC71}"/>
              </a:ext>
            </a:extLst>
          </p:cNvPr>
          <p:cNvSpPr>
            <a:spLocks noGrp="1"/>
          </p:cNvSpPr>
          <p:nvPr>
            <p:ph type="sldNum" sz="quarter" idx="4294967295"/>
          </p:nvPr>
        </p:nvSpPr>
        <p:spPr>
          <a:xfrm>
            <a:off x="94488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4A4240-AFF2-3B4C-8FDC-017341BDFFD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788308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6B569B6-8AE6-4293-92D1-550E002756C3}"/>
              </a:ext>
            </a:extLst>
          </p:cNvPr>
          <p:cNvSpPr>
            <a:spLocks noGrp="1"/>
          </p:cNvSpPr>
          <p:nvPr>
            <p:ph sz="half" idx="4294967295"/>
          </p:nvPr>
        </p:nvSpPr>
        <p:spPr>
          <a:xfrm>
            <a:off x="524655" y="1285564"/>
            <a:ext cx="12082072" cy="5072062"/>
          </a:xfrm>
        </p:spPr>
        <p:txBody>
          <a:bodyPr vert="horz" lIns="457200" tIns="45720" rIns="91440" bIns="45720" rtlCol="0" anchor="t">
            <a:noAutofit/>
          </a:bodyPr>
          <a:lstStyle/>
          <a:p>
            <a:pPr>
              <a:buClr>
                <a:srgbClr val="034947"/>
              </a:buClr>
              <a:buFont typeface="Wingdings" panose="05000000000000000000" pitchFamily="2" charset="2"/>
              <a:buChar char="Ø"/>
            </a:pPr>
            <a:r>
              <a:rPr lang="en-US" sz="2400" b="1"/>
              <a:t>Staffing challenges and the time commitment needed for the project</a:t>
            </a:r>
          </a:p>
          <a:p>
            <a:pPr lvl="1">
              <a:buClr>
                <a:srgbClr val="034947"/>
              </a:buClr>
              <a:buFont typeface="Wingdings" panose="05000000000000000000" pitchFamily="2" charset="2"/>
              <a:buChar char="Ø"/>
            </a:pPr>
            <a:r>
              <a:rPr lang="en-US"/>
              <a:t>All project meetings are virtual and recorded</a:t>
            </a:r>
          </a:p>
          <a:p>
            <a:pPr lvl="1">
              <a:buClr>
                <a:srgbClr val="034947"/>
              </a:buClr>
              <a:buFont typeface="Wingdings" panose="05000000000000000000" pitchFamily="2" charset="2"/>
              <a:buChar char="Ø"/>
            </a:pPr>
            <a:r>
              <a:rPr lang="en-US"/>
              <a:t>Requirement is one team member attends the calls/meetings and disseminates the information to the rest of the hospital team</a:t>
            </a:r>
          </a:p>
          <a:p>
            <a:pPr marL="457200" lvl="1" indent="0">
              <a:buClr>
                <a:srgbClr val="034947"/>
              </a:buClr>
              <a:buNone/>
            </a:pPr>
            <a:endParaRPr lang="en-US" b="1"/>
          </a:p>
          <a:p>
            <a:pPr>
              <a:buClr>
                <a:srgbClr val="034947"/>
              </a:buClr>
              <a:buFont typeface="Wingdings" panose="05000000000000000000" pitchFamily="2" charset="2"/>
              <a:buChar char="Ø"/>
            </a:pPr>
            <a:r>
              <a:rPr lang="en-US" sz="2400" b="1"/>
              <a:t>Getting a patient representative on the team</a:t>
            </a:r>
          </a:p>
          <a:p>
            <a:pPr lvl="1">
              <a:buClr>
                <a:srgbClr val="034947"/>
              </a:buClr>
              <a:buFont typeface="Wingdings" panose="05000000000000000000" pitchFamily="2" charset="2"/>
              <a:buChar char="Ø"/>
            </a:pPr>
            <a:r>
              <a:rPr lang="en-US"/>
              <a:t>Providing training through Institute for Patient Family-Centered Care</a:t>
            </a:r>
          </a:p>
          <a:p>
            <a:pPr lvl="1">
              <a:buClr>
                <a:srgbClr val="034947"/>
              </a:buClr>
              <a:buFont typeface="Wingdings" panose="05000000000000000000" pitchFamily="2" charset="2"/>
              <a:buChar char="Ø"/>
            </a:pPr>
            <a:r>
              <a:rPr lang="en-US"/>
              <a:t>Providing patient perspective on calls/meetings</a:t>
            </a:r>
          </a:p>
          <a:p>
            <a:pPr lvl="1">
              <a:buClr>
                <a:srgbClr val="034947"/>
              </a:buClr>
              <a:buFont typeface="Wingdings" panose="05000000000000000000" pitchFamily="2" charset="2"/>
              <a:buChar char="Ø"/>
            </a:pPr>
            <a:endParaRPr lang="en-US" b="1"/>
          </a:p>
        </p:txBody>
      </p:sp>
      <p:sp>
        <p:nvSpPr>
          <p:cNvPr id="5" name="Title 4">
            <a:extLst>
              <a:ext uri="{FF2B5EF4-FFF2-40B4-BE49-F238E27FC236}">
                <a16:creationId xmlns:a16="http://schemas.microsoft.com/office/drawing/2014/main" id="{59F2DBC7-F945-4690-9462-CB249EA18BF5}"/>
              </a:ext>
            </a:extLst>
          </p:cNvPr>
          <p:cNvSpPr>
            <a:spLocks noGrp="1"/>
          </p:cNvSpPr>
          <p:nvPr>
            <p:ph type="title" idx="4294967295"/>
          </p:nvPr>
        </p:nvSpPr>
        <p:spPr>
          <a:xfrm>
            <a:off x="389744" y="0"/>
            <a:ext cx="11128375" cy="1125538"/>
          </a:xfrm>
        </p:spPr>
        <p:txBody>
          <a:bodyPr>
            <a:normAutofit/>
          </a:bodyPr>
          <a:lstStyle/>
          <a:p>
            <a:r>
              <a:rPr lang="en-US" sz="4000" b="1">
                <a:solidFill>
                  <a:srgbClr val="009193"/>
                </a:solidFill>
                <a:latin typeface="Roboto" panose="02000000000000000000" pitchFamily="2" charset="0"/>
                <a:ea typeface="Roboto" panose="02000000000000000000" pitchFamily="2" charset="0"/>
                <a:cs typeface="Roboto" panose="02000000000000000000" pitchFamily="2" charset="0"/>
              </a:rPr>
              <a:t>PROJECT CHALLENGES</a:t>
            </a:r>
          </a:p>
        </p:txBody>
      </p:sp>
      <p:sp>
        <p:nvSpPr>
          <p:cNvPr id="2" name="Slide Number Placeholder 1">
            <a:extLst>
              <a:ext uri="{FF2B5EF4-FFF2-40B4-BE49-F238E27FC236}">
                <a16:creationId xmlns:a16="http://schemas.microsoft.com/office/drawing/2014/main" id="{007C7C94-4456-441F-8D33-D2822451CC71}"/>
              </a:ext>
            </a:extLst>
          </p:cNvPr>
          <p:cNvSpPr>
            <a:spLocks noGrp="1"/>
          </p:cNvSpPr>
          <p:nvPr>
            <p:ph type="sldNum" sz="quarter" idx="4294967295"/>
          </p:nvPr>
        </p:nvSpPr>
        <p:spPr>
          <a:xfrm>
            <a:off x="94488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4A4240-AFF2-3B4C-8FDC-017341BDFFD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89904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FE5E09-94DC-0BCC-CE18-40750DA9F111}"/>
              </a:ext>
            </a:extLst>
          </p:cNvPr>
          <p:cNvSpPr>
            <a:spLocks noGrp="1"/>
          </p:cNvSpPr>
          <p:nvPr>
            <p:ph type="title"/>
          </p:nvPr>
        </p:nvSpPr>
        <p:spPr/>
        <p:txBody>
          <a:bodyPr/>
          <a:lstStyle/>
          <a:p>
            <a:r>
              <a:rPr lang="en-US"/>
              <a:t>Session Description </a:t>
            </a:r>
          </a:p>
        </p:txBody>
      </p:sp>
      <p:sp>
        <p:nvSpPr>
          <p:cNvPr id="5" name="TextBox 4">
            <a:extLst>
              <a:ext uri="{FF2B5EF4-FFF2-40B4-BE49-F238E27FC236}">
                <a16:creationId xmlns:a16="http://schemas.microsoft.com/office/drawing/2014/main" id="{B017D113-21BB-B73F-8F72-436E1CE263C2}"/>
              </a:ext>
            </a:extLst>
          </p:cNvPr>
          <p:cNvSpPr txBox="1"/>
          <p:nvPr/>
        </p:nvSpPr>
        <p:spPr>
          <a:xfrm>
            <a:off x="993710" y="1404257"/>
            <a:ext cx="10360089" cy="1323439"/>
          </a:xfrm>
          <a:prstGeom prst="rect">
            <a:avLst/>
          </a:prstGeom>
          <a:noFill/>
        </p:spPr>
        <p:txBody>
          <a:bodyPr wrap="square" lIns="91440" tIns="45720" rIns="91440" bIns="45720" anchor="t">
            <a:spAutoFit/>
          </a:bodyPr>
          <a:lstStyle/>
          <a:p>
            <a:r>
              <a:rPr lang="en-US" sz="1600" i="1"/>
              <a:t>In this webinar, opportunities to improve care for pregnant and postpartum people in Emergency Departments will be discussed. A new hospital-based resource to assess care for pregnant and postpartum people who present for care in non-obstetric settings will be introduced, and best practices for chart abstraction and review will be shared. Participants will review a mock case of an obstetric patient presenting for care in an Emergency Department to identify opportunities for improvement. </a:t>
            </a:r>
            <a:endParaRPr lang="en-US" sz="1400" i="1"/>
          </a:p>
        </p:txBody>
      </p:sp>
      <p:sp>
        <p:nvSpPr>
          <p:cNvPr id="7" name="TextBox 6">
            <a:extLst>
              <a:ext uri="{FF2B5EF4-FFF2-40B4-BE49-F238E27FC236}">
                <a16:creationId xmlns:a16="http://schemas.microsoft.com/office/drawing/2014/main" id="{020FE422-D358-C854-A49F-A9EBACB38F6D}"/>
              </a:ext>
            </a:extLst>
          </p:cNvPr>
          <p:cNvSpPr txBox="1"/>
          <p:nvPr/>
        </p:nvSpPr>
        <p:spPr>
          <a:xfrm>
            <a:off x="1981201" y="3430575"/>
            <a:ext cx="8220268" cy="2585323"/>
          </a:xfrm>
          <a:prstGeom prst="rect">
            <a:avLst/>
          </a:prstGeom>
          <a:noFill/>
        </p:spPr>
        <p:txBody>
          <a:bodyPr wrap="square" lIns="91440" tIns="45720" rIns="91440" bIns="45720" anchor="t">
            <a:spAutoFit/>
          </a:bodyPr>
          <a:lstStyle/>
          <a:p>
            <a:r>
              <a:rPr lang="en-US" sz="1600" b="0" i="0">
                <a:solidFill>
                  <a:srgbClr val="1D1F25"/>
                </a:solidFill>
                <a:effectLst/>
                <a:ea typeface="Open Sans"/>
                <a:cs typeface="Open Sans"/>
              </a:rPr>
              <a:t>At the end of this webinar, participants will be able to:</a:t>
            </a:r>
          </a:p>
          <a:p>
            <a:endParaRPr lang="en-US" sz="1600" b="0" i="0">
              <a:solidFill>
                <a:srgbClr val="1D1F25"/>
              </a:solidFill>
              <a:effectLst/>
              <a:latin typeface="Open Sans"/>
              <a:ea typeface="Open Sans"/>
              <a:cs typeface="Open Sans"/>
            </a:endParaRPr>
          </a:p>
          <a:p>
            <a:pPr marL="342900" indent="-342900">
              <a:buFont typeface="+mj-lt"/>
              <a:buAutoNum type="arabicPeriod"/>
            </a:pPr>
            <a:r>
              <a:rPr lang="en-US" sz="1600"/>
              <a:t>Discuss the need to improve quality of care for pregnant and postpartum people presenting to non-obstetric settings </a:t>
            </a:r>
          </a:p>
          <a:p>
            <a:pPr marL="342900" indent="-342900">
              <a:buFont typeface="+mj-lt"/>
              <a:buAutoNum type="arabicPeriod"/>
            </a:pPr>
            <a:r>
              <a:rPr lang="en-US" sz="1600"/>
              <a:t>Understand the rationale for the development of a resource to support hospital-based reviews of care for pregnant and postpartum people who present to resource-limited environments</a:t>
            </a:r>
          </a:p>
          <a:p>
            <a:pPr marL="342900" indent="-342900">
              <a:buFont typeface="+mj-lt"/>
              <a:buAutoNum type="arabicPeriod"/>
            </a:pPr>
            <a:r>
              <a:rPr lang="en-US" sz="1600"/>
              <a:t>Identify best practices for chart abstraction and review to assess quality of care </a:t>
            </a:r>
            <a:endParaRPr lang="en-US" sz="1600">
              <a:solidFill>
                <a:srgbClr val="1D1F25"/>
              </a:solidFill>
              <a:ea typeface="+mn-lt"/>
              <a:cs typeface="+mn-lt"/>
            </a:endParaRPr>
          </a:p>
          <a:p>
            <a:endParaRPr lang="en-US" sz="1600">
              <a:solidFill>
                <a:srgbClr val="1D1F25"/>
              </a:solidFill>
              <a:ea typeface="Open Sans"/>
              <a:cs typeface="Open Sans"/>
            </a:endParaRPr>
          </a:p>
          <a:p>
            <a:endParaRPr lang="en-US">
              <a:ea typeface="Open Sans"/>
              <a:cs typeface="Open Sans"/>
            </a:endParaRPr>
          </a:p>
        </p:txBody>
      </p:sp>
      <p:sp>
        <p:nvSpPr>
          <p:cNvPr id="8" name="Title 1">
            <a:extLst>
              <a:ext uri="{FF2B5EF4-FFF2-40B4-BE49-F238E27FC236}">
                <a16:creationId xmlns:a16="http://schemas.microsoft.com/office/drawing/2014/main" id="{5631546D-280B-F05B-56CB-B6ADF1EB4C29}"/>
              </a:ext>
            </a:extLst>
          </p:cNvPr>
          <p:cNvSpPr txBox="1">
            <a:spLocks/>
          </p:cNvSpPr>
          <p:nvPr/>
        </p:nvSpPr>
        <p:spPr>
          <a:xfrm>
            <a:off x="673359" y="248319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r>
              <a:rPr lang="en-US"/>
              <a:t>Learning Objectives</a:t>
            </a:r>
          </a:p>
        </p:txBody>
      </p:sp>
    </p:spTree>
    <p:extLst>
      <p:ext uri="{BB962C8B-B14F-4D97-AF65-F5344CB8AC3E}">
        <p14:creationId xmlns:p14="http://schemas.microsoft.com/office/powerpoint/2010/main" val="25767871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5" name="Rectangle 84">
            <a:extLst>
              <a:ext uri="{FF2B5EF4-FFF2-40B4-BE49-F238E27FC236}">
                <a16:creationId xmlns:a16="http://schemas.microsoft.com/office/drawing/2014/main" id="{9DBC8166-481C-4473-95F5-9A5B9073B7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7" name="Freeform: Shape 86">
            <a:extLst>
              <a:ext uri="{FF2B5EF4-FFF2-40B4-BE49-F238E27FC236}">
                <a16:creationId xmlns:a16="http://schemas.microsoft.com/office/drawing/2014/main" id="{A5A5CE6E-90AF-4D43-A014-1F9EC83EB9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4512467" cy="6858000"/>
          </a:xfrm>
          <a:custGeom>
            <a:avLst/>
            <a:gdLst>
              <a:gd name="connsiteX0" fmla="*/ 0 w 4512467"/>
              <a:gd name="connsiteY0" fmla="*/ 0 h 6858000"/>
              <a:gd name="connsiteX1" fmla="*/ 2579526 w 4512467"/>
              <a:gd name="connsiteY1" fmla="*/ 0 h 6858000"/>
              <a:gd name="connsiteX2" fmla="*/ 2583267 w 4512467"/>
              <a:gd name="connsiteY2" fmla="*/ 2151 h 6858000"/>
              <a:gd name="connsiteX3" fmla="*/ 4512467 w 4512467"/>
              <a:gd name="connsiteY3" fmla="*/ 3429000 h 6858000"/>
              <a:gd name="connsiteX4" fmla="*/ 2583267 w 4512467"/>
              <a:gd name="connsiteY4" fmla="*/ 6855849 h 6858000"/>
              <a:gd name="connsiteX5" fmla="*/ 2579526 w 4512467"/>
              <a:gd name="connsiteY5" fmla="*/ 6858000 h 6858000"/>
              <a:gd name="connsiteX6" fmla="*/ 0 w 451246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12467" h="6858000">
                <a:moveTo>
                  <a:pt x="0" y="0"/>
                </a:moveTo>
                <a:lnTo>
                  <a:pt x="2579526" y="0"/>
                </a:lnTo>
                <a:lnTo>
                  <a:pt x="2583267" y="2151"/>
                </a:lnTo>
                <a:cubicBezTo>
                  <a:pt x="3739868" y="704919"/>
                  <a:pt x="4512467" y="1976735"/>
                  <a:pt x="4512467" y="3429000"/>
                </a:cubicBezTo>
                <a:cubicBezTo>
                  <a:pt x="4512467" y="4881266"/>
                  <a:pt x="3739868" y="6153081"/>
                  <a:pt x="2583267" y="6855849"/>
                </a:cubicBezTo>
                <a:lnTo>
                  <a:pt x="2579526"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301B15D-CF63-9A53-EDC2-6C1934D9F2D5}"/>
              </a:ext>
            </a:extLst>
          </p:cNvPr>
          <p:cNvSpPr>
            <a:spLocks noGrp="1"/>
          </p:cNvSpPr>
          <p:nvPr>
            <p:ph type="title"/>
          </p:nvPr>
        </p:nvSpPr>
        <p:spPr>
          <a:xfrm>
            <a:off x="838200" y="643467"/>
            <a:ext cx="2951205" cy="5571066"/>
          </a:xfrm>
        </p:spPr>
        <p:txBody>
          <a:bodyPr vert="horz" lIns="91440" tIns="45720" rIns="91440" bIns="45720" rtlCol="0" anchor="ctr">
            <a:normAutofit/>
          </a:bodyPr>
          <a:lstStyle/>
          <a:p>
            <a:r>
              <a:rPr lang="en-US" kern="1200">
                <a:solidFill>
                  <a:srgbClr val="FFFFFF"/>
                </a:solidFill>
                <a:latin typeface="+mj-lt"/>
                <a:ea typeface="+mj-ea"/>
                <a:cs typeface="+mj-cs"/>
              </a:rPr>
              <a:t>Most common obstacles to PPED as gleaned from mid-point check in calls</a:t>
            </a:r>
          </a:p>
        </p:txBody>
      </p:sp>
      <p:sp>
        <p:nvSpPr>
          <p:cNvPr id="80" name="TextBox 79">
            <a:extLst>
              <a:ext uri="{FF2B5EF4-FFF2-40B4-BE49-F238E27FC236}">
                <a16:creationId xmlns:a16="http://schemas.microsoft.com/office/drawing/2014/main" id="{880203FA-24DE-8EC5-78B8-01C874EAE6E1}"/>
              </a:ext>
            </a:extLst>
          </p:cNvPr>
          <p:cNvSpPr txBox="1"/>
          <p:nvPr/>
        </p:nvSpPr>
        <p:spPr>
          <a:xfrm>
            <a:off x="5178777" y="762000"/>
            <a:ext cx="2743200" cy="4571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aphicFrame>
        <p:nvGraphicFramePr>
          <p:cNvPr id="10" name="TextBox 2">
            <a:extLst>
              <a:ext uri="{FF2B5EF4-FFF2-40B4-BE49-F238E27FC236}">
                <a16:creationId xmlns:a16="http://schemas.microsoft.com/office/drawing/2014/main" id="{D0BE7198-37B2-4C6B-F5DB-53595E6BFE5B}"/>
              </a:ext>
            </a:extLst>
          </p:cNvPr>
          <p:cNvGraphicFramePr/>
          <p:nvPr/>
        </p:nvGraphicFramePr>
        <p:xfrm>
          <a:off x="5207640" y="643466"/>
          <a:ext cx="6291714" cy="55307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3123298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9F2DBC7-F945-4690-9462-CB249EA18BF5}"/>
              </a:ext>
            </a:extLst>
          </p:cNvPr>
          <p:cNvSpPr>
            <a:spLocks noGrp="1"/>
          </p:cNvSpPr>
          <p:nvPr>
            <p:ph type="title" idx="4294967295"/>
          </p:nvPr>
        </p:nvSpPr>
        <p:spPr>
          <a:xfrm>
            <a:off x="419725" y="144349"/>
            <a:ext cx="8334531" cy="1125538"/>
          </a:xfrm>
        </p:spPr>
        <p:txBody>
          <a:bodyPr>
            <a:normAutofit fontScale="90000"/>
          </a:bodyPr>
          <a:lstStyle/>
          <a:p>
            <a:r>
              <a:rPr lang="en-US" b="1">
                <a:solidFill>
                  <a:srgbClr val="009193"/>
                </a:solidFill>
                <a:latin typeface="Roboto" panose="02000000000000000000" pitchFamily="2" charset="0"/>
                <a:ea typeface="Roboto" panose="02000000000000000000" pitchFamily="2" charset="0"/>
                <a:cs typeface="Roboto" panose="02000000000000000000" pitchFamily="2" charset="0"/>
              </a:rPr>
              <a:t>RECOMMENTATIONS </a:t>
            </a:r>
            <a:br>
              <a:rPr lang="en-US" b="1">
                <a:solidFill>
                  <a:srgbClr val="009193"/>
                </a:solidFill>
                <a:latin typeface="Roboto" panose="02000000000000000000" pitchFamily="2" charset="0"/>
                <a:ea typeface="Roboto" panose="02000000000000000000" pitchFamily="2" charset="0"/>
                <a:cs typeface="Roboto" panose="02000000000000000000" pitchFamily="2" charset="0"/>
              </a:rPr>
            </a:br>
            <a:r>
              <a:rPr lang="en-US" b="1">
                <a:solidFill>
                  <a:srgbClr val="009193"/>
                </a:solidFill>
                <a:latin typeface="Roboto" panose="02000000000000000000" pitchFamily="2" charset="0"/>
                <a:ea typeface="Roboto" panose="02000000000000000000" pitchFamily="2" charset="0"/>
                <a:cs typeface="Roboto" panose="02000000000000000000" pitchFamily="2" charset="0"/>
              </a:rPr>
              <a:t>ED &amp; OB PARTNERSHIP</a:t>
            </a:r>
          </a:p>
        </p:txBody>
      </p:sp>
      <p:sp>
        <p:nvSpPr>
          <p:cNvPr id="2" name="Slide Number Placeholder 1">
            <a:extLst>
              <a:ext uri="{FF2B5EF4-FFF2-40B4-BE49-F238E27FC236}">
                <a16:creationId xmlns:a16="http://schemas.microsoft.com/office/drawing/2014/main" id="{007C7C94-4456-441F-8D33-D2822451CC71}"/>
              </a:ext>
            </a:extLst>
          </p:cNvPr>
          <p:cNvSpPr>
            <a:spLocks noGrp="1"/>
          </p:cNvSpPr>
          <p:nvPr>
            <p:ph type="sldNum" sz="quarter" idx="4294967295"/>
          </p:nvPr>
        </p:nvSpPr>
        <p:spPr>
          <a:xfrm>
            <a:off x="94488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4A4240-AFF2-3B4C-8FDC-017341BDFFD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11" name="Picture 11" descr="Graphical user interface, text, application, email&#10;&#10;Description automatically generated">
            <a:extLst>
              <a:ext uri="{FF2B5EF4-FFF2-40B4-BE49-F238E27FC236}">
                <a16:creationId xmlns:a16="http://schemas.microsoft.com/office/drawing/2014/main" id="{7AA4DDAA-826D-203A-A7F9-73A4A11576B1}"/>
              </a:ext>
            </a:extLst>
          </p:cNvPr>
          <p:cNvPicPr>
            <a:picLocks noChangeAspect="1"/>
          </p:cNvPicPr>
          <p:nvPr/>
        </p:nvPicPr>
        <p:blipFill>
          <a:blip r:embed="rId3"/>
          <a:stretch>
            <a:fillRect/>
          </a:stretch>
        </p:blipFill>
        <p:spPr>
          <a:xfrm>
            <a:off x="43544" y="1434779"/>
            <a:ext cx="12144497" cy="5423377"/>
          </a:xfrm>
          <a:prstGeom prst="rect">
            <a:avLst/>
          </a:prstGeom>
        </p:spPr>
      </p:pic>
    </p:spTree>
    <p:extLst>
      <p:ext uri="{BB962C8B-B14F-4D97-AF65-F5344CB8AC3E}">
        <p14:creationId xmlns:p14="http://schemas.microsoft.com/office/powerpoint/2010/main" val="72801249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632DBBC-DC5E-B325-ACC0-F5B41AF1BB55}"/>
              </a:ext>
            </a:extLst>
          </p:cNvPr>
          <p:cNvSpPr>
            <a:spLocks noGrp="1"/>
          </p:cNvSpPr>
          <p:nvPr>
            <p:ph type="ctrTitle"/>
          </p:nvPr>
        </p:nvSpPr>
        <p:spPr>
          <a:xfrm>
            <a:off x="632168" y="2169825"/>
            <a:ext cx="10439400" cy="1909763"/>
          </a:xfrm>
        </p:spPr>
        <p:txBody>
          <a:bodyPr>
            <a:normAutofit/>
          </a:bodyPr>
          <a:lstStyle/>
          <a:p>
            <a:r>
              <a:rPr lang="en-US"/>
              <a:t>Project Outcomes to Date</a:t>
            </a:r>
          </a:p>
        </p:txBody>
      </p:sp>
    </p:spTree>
    <p:extLst>
      <p:ext uri="{BB962C8B-B14F-4D97-AF65-F5344CB8AC3E}">
        <p14:creationId xmlns:p14="http://schemas.microsoft.com/office/powerpoint/2010/main" val="6401883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Content Placeholder 6" descr="A graph of progress on a paper&#10;&#10;Description automatically generated with medium confidence">
            <a:extLst>
              <a:ext uri="{FF2B5EF4-FFF2-40B4-BE49-F238E27FC236}">
                <a16:creationId xmlns:a16="http://schemas.microsoft.com/office/drawing/2014/main" id="{FFD219EC-F0CF-1449-A884-3733C9F082E8}"/>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739205" y="643467"/>
            <a:ext cx="10713589" cy="5571066"/>
          </a:xfrm>
          <a:prstGeom prst="rect">
            <a:avLst/>
          </a:prstGeom>
        </p:spPr>
      </p:pic>
    </p:spTree>
    <p:extLst>
      <p:ext uri="{BB962C8B-B14F-4D97-AF65-F5344CB8AC3E}">
        <p14:creationId xmlns:p14="http://schemas.microsoft.com/office/powerpoint/2010/main" val="20090806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Content Placeholder 3">
            <a:extLst>
              <a:ext uri="{FF2B5EF4-FFF2-40B4-BE49-F238E27FC236}">
                <a16:creationId xmlns:a16="http://schemas.microsoft.com/office/drawing/2014/main" id="{C45AB028-F237-1736-57AF-AC4ACCF876B7}"/>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777890" y="1026271"/>
            <a:ext cx="8321142" cy="4805458"/>
          </a:xfrm>
          <a:prstGeom prst="rect">
            <a:avLst/>
          </a:prstGeom>
        </p:spPr>
      </p:pic>
      <p:sp>
        <p:nvSpPr>
          <p:cNvPr id="3" name="5-Point Star 2">
            <a:extLst>
              <a:ext uri="{FF2B5EF4-FFF2-40B4-BE49-F238E27FC236}">
                <a16:creationId xmlns:a16="http://schemas.microsoft.com/office/drawing/2014/main" id="{DF844593-172E-1021-5F60-073E21B5BF10}"/>
              </a:ext>
            </a:extLst>
          </p:cNvPr>
          <p:cNvSpPr/>
          <p:nvPr/>
        </p:nvSpPr>
        <p:spPr>
          <a:xfrm>
            <a:off x="7779895" y="2638269"/>
            <a:ext cx="4412105" cy="3657968"/>
          </a:xfrm>
          <a:prstGeom prst="star5">
            <a:avLst/>
          </a:prstGeom>
          <a:solidFill>
            <a:srgbClr val="00919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Calibri" panose="020F0502020204030204"/>
                <a:ea typeface="+mn-ea"/>
                <a:cs typeface="+mn-cs"/>
              </a:rPr>
              <a:t>Project Win: Increase in patients screened for pregnancy or postpartum status</a:t>
            </a:r>
          </a:p>
        </p:txBody>
      </p:sp>
    </p:spTree>
    <p:extLst>
      <p:ext uri="{BB962C8B-B14F-4D97-AF65-F5344CB8AC3E}">
        <p14:creationId xmlns:p14="http://schemas.microsoft.com/office/powerpoint/2010/main" val="234381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Content Placeholder 4" descr="A graph with a line and numbers&#10;&#10;Description automatically generated">
            <a:extLst>
              <a:ext uri="{FF2B5EF4-FFF2-40B4-BE49-F238E27FC236}">
                <a16:creationId xmlns:a16="http://schemas.microsoft.com/office/drawing/2014/main" id="{A23D0D15-501B-DD4C-02E2-DFAA5921AE51}"/>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813142" y="884232"/>
            <a:ext cx="8016065" cy="4829679"/>
          </a:xfrm>
          <a:prstGeom prst="rect">
            <a:avLst/>
          </a:prstGeom>
        </p:spPr>
      </p:pic>
      <p:sp>
        <p:nvSpPr>
          <p:cNvPr id="2" name="5-Point Star 1">
            <a:extLst>
              <a:ext uri="{FF2B5EF4-FFF2-40B4-BE49-F238E27FC236}">
                <a16:creationId xmlns:a16="http://schemas.microsoft.com/office/drawing/2014/main" id="{EA8E368F-7E2D-AEC3-88BE-1CB0DE0B3AD9}"/>
              </a:ext>
            </a:extLst>
          </p:cNvPr>
          <p:cNvSpPr/>
          <p:nvPr/>
        </p:nvSpPr>
        <p:spPr>
          <a:xfrm>
            <a:off x="7315200" y="2488367"/>
            <a:ext cx="4735918" cy="3889573"/>
          </a:xfrm>
          <a:prstGeom prst="star5">
            <a:avLst/>
          </a:prstGeom>
          <a:solidFill>
            <a:srgbClr val="00919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Calibri" panose="020F0502020204030204"/>
                <a:ea typeface="+mn-ea"/>
                <a:cs typeface="+mn-cs"/>
              </a:rPr>
              <a:t>Project Win: Increase timeliness of treatment both for postpartum patients AND overall</a:t>
            </a:r>
          </a:p>
        </p:txBody>
      </p:sp>
    </p:spTree>
    <p:extLst>
      <p:ext uri="{BB962C8B-B14F-4D97-AF65-F5344CB8AC3E}">
        <p14:creationId xmlns:p14="http://schemas.microsoft.com/office/powerpoint/2010/main" val="3366267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12" descr="A graph with blue dots and numbers&#10;&#10;Description automatically generated">
            <a:extLst>
              <a:ext uri="{FF2B5EF4-FFF2-40B4-BE49-F238E27FC236}">
                <a16:creationId xmlns:a16="http://schemas.microsoft.com/office/drawing/2014/main" id="{71D68475-4E6C-5778-DDA0-9B8B7F5630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9313" y="950953"/>
            <a:ext cx="8477328" cy="5022815"/>
          </a:xfrm>
          <a:prstGeom prst="rect">
            <a:avLst/>
          </a:prstGeom>
        </p:spPr>
      </p:pic>
      <p:sp>
        <p:nvSpPr>
          <p:cNvPr id="7" name="5-Point Star 6">
            <a:extLst>
              <a:ext uri="{FF2B5EF4-FFF2-40B4-BE49-F238E27FC236}">
                <a16:creationId xmlns:a16="http://schemas.microsoft.com/office/drawing/2014/main" id="{756D1CF4-F363-BE77-22C1-678D5C2135D8}"/>
              </a:ext>
            </a:extLst>
          </p:cNvPr>
          <p:cNvSpPr/>
          <p:nvPr/>
        </p:nvSpPr>
        <p:spPr>
          <a:xfrm>
            <a:off x="8844372" y="2849053"/>
            <a:ext cx="3222885" cy="3057994"/>
          </a:xfrm>
          <a:prstGeom prst="star5">
            <a:avLst/>
          </a:prstGeom>
          <a:solidFill>
            <a:srgbClr val="00919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Calibri" panose="020F0502020204030204"/>
                <a:ea typeface="+mn-ea"/>
                <a:cs typeface="+mn-cs"/>
              </a:rPr>
              <a:t>Project Win: Increase in the number of OB consults</a:t>
            </a:r>
          </a:p>
        </p:txBody>
      </p:sp>
    </p:spTree>
    <p:extLst>
      <p:ext uri="{BB962C8B-B14F-4D97-AF65-F5344CB8AC3E}">
        <p14:creationId xmlns:p14="http://schemas.microsoft.com/office/powerpoint/2010/main" val="2411239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B7FB13-A698-AD74-D894-74DEA3708B53}"/>
              </a:ext>
            </a:extLst>
          </p:cNvPr>
          <p:cNvSpPr>
            <a:spLocks noGrp="1"/>
          </p:cNvSpPr>
          <p:nvPr>
            <p:ph type="title"/>
          </p:nvPr>
        </p:nvSpPr>
        <p:spPr>
          <a:xfrm>
            <a:off x="438911" y="457581"/>
            <a:ext cx="11128248" cy="1124712"/>
          </a:xfrm>
        </p:spPr>
        <p:txBody>
          <a:bodyPr/>
          <a:lstStyle/>
          <a:p>
            <a:r>
              <a:rPr lang="en-US" b="1">
                <a:solidFill>
                  <a:srgbClr val="009999"/>
                </a:solidFill>
                <a:latin typeface="Roboto"/>
                <a:ea typeface="Roboto"/>
                <a:cs typeface="Roboto"/>
              </a:rPr>
              <a:t>Texas maternal center map</a:t>
            </a:r>
            <a:endParaRPr lang="en-US" b="1">
              <a:solidFill>
                <a:srgbClr val="009999"/>
              </a:solidFill>
              <a:latin typeface="Roboto" panose="02000000000000000000" pitchFamily="2" charset="0"/>
              <a:ea typeface="Roboto" panose="02000000000000000000" pitchFamily="2" charset="0"/>
              <a:cs typeface="Roboto"/>
            </a:endParaRPr>
          </a:p>
        </p:txBody>
      </p:sp>
      <p:sp>
        <p:nvSpPr>
          <p:cNvPr id="9" name="TextBox 8">
            <a:extLst>
              <a:ext uri="{FF2B5EF4-FFF2-40B4-BE49-F238E27FC236}">
                <a16:creationId xmlns:a16="http://schemas.microsoft.com/office/drawing/2014/main" id="{4960C52B-8A43-409F-AEC8-D65B170B5719}"/>
              </a:ext>
            </a:extLst>
          </p:cNvPr>
          <p:cNvSpPr txBox="1"/>
          <p:nvPr/>
        </p:nvSpPr>
        <p:spPr>
          <a:xfrm>
            <a:off x="342995" y="1685385"/>
            <a:ext cx="5870828" cy="4893647"/>
          </a:xfrm>
          <a:prstGeom prst="rect">
            <a:avLst/>
          </a:prstGeom>
          <a:noFill/>
        </p:spPr>
        <p:txBody>
          <a:bodyPr wrap="square" lIns="91440" tIns="45720" rIns="91440" bIns="45720" rtlCol="0" anchor="t">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a:buChar char="Ø"/>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Calibri" panose="020F0502020204030204"/>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Calibri" panose="020F0502020204030204"/>
                <a:cs typeface="Calibri" panose="020F0502020204030204"/>
              </a:rPr>
              <a:t>The goal of the map is to: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Calibri" panose="020F0502020204030204"/>
              <a:cs typeface="Calibri" panose="020F0502020204030204"/>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Calibri" panose="020F0502020204030204"/>
                <a:cs typeface="Calibri" panose="020F0502020204030204"/>
              </a:rPr>
              <a:t>Visually show where Maternal Care Centers and therefore an OB consult are located within the state, by maternal designation level.</a:t>
            </a:r>
            <a:endParaRPr kumimoji="0" lang="en-US" sz="1800" b="0" i="0" u="none" strike="noStrike" kern="1200" cap="none" spc="0" normalizeH="0" baseline="0" noProof="0">
              <a:ln>
                <a:noFill/>
              </a:ln>
              <a:solidFill>
                <a:prstClr val="black"/>
              </a:solidFill>
              <a:effectLst/>
              <a:uLnTx/>
              <a:uFillTx/>
              <a:latin typeface="Calibri" panose="020F0502020204030204"/>
              <a:ea typeface="Calibri" panose="020F0502020204030204"/>
              <a:cs typeface="Calibri" panose="020F0502020204030204"/>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Calibri" panose="020F0502020204030204"/>
                <a:cs typeface="Calibri"/>
              </a:rPr>
              <a:t>Contact information for the centers. (Achieved by hovering over a center name on the map and it pops up the name of the hospital, address, and maternal hotline number)</a:t>
            </a:r>
            <a:endParaRPr kumimoji="0" lang="en-US" sz="1800" b="0" i="0" u="none" strike="noStrike" kern="1200" cap="none" spc="0" normalizeH="0" baseline="0" noProof="0">
              <a:ln>
                <a:noFill/>
              </a:ln>
              <a:solidFill>
                <a:prstClr val="black"/>
              </a:solidFill>
              <a:effectLst/>
              <a:uLnTx/>
              <a:uFillTx/>
              <a:latin typeface="Calibri" panose="020F0502020204030204"/>
              <a:ea typeface="Calibri" panose="020F0502020204030204"/>
              <a:cs typeface="Calibri" panose="020F0502020204030204"/>
            </a:endParaRPr>
          </a:p>
          <a:p>
            <a:pPr marL="285750" marR="0" lvl="0" indent="-285750" algn="l" defTabSz="914400" rtl="0" eaLnBrk="1" fontAlgn="auto" latinLnBrk="0" hangingPunct="1">
              <a:lnSpc>
                <a:spcPct val="100000"/>
              </a:lnSpc>
              <a:spcBef>
                <a:spcPts val="0"/>
              </a:spcBef>
              <a:spcAft>
                <a:spcPts val="0"/>
              </a:spcAft>
              <a:buClrTx/>
              <a:buSzTx/>
              <a:buFont typeface="Wingdings"/>
              <a:buChar char="Ø"/>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Calibri" panose="020F0502020204030204"/>
                <a:cs typeface="Calibri"/>
              </a:rPr>
              <a:t>Link to the map: </a:t>
            </a:r>
            <a:r>
              <a:rPr kumimoji="0" lang="en-US" sz="1800" b="0" i="0" u="none" strike="noStrike" kern="1200" cap="none" spc="0" normalizeH="0" baseline="0" noProof="0">
                <a:ln>
                  <a:noFill/>
                </a:ln>
                <a:solidFill>
                  <a:prstClr val="black"/>
                </a:solidFill>
                <a:effectLst/>
                <a:uLnTx/>
                <a:uFillTx/>
                <a:latin typeface="Calibri" panose="020F0502020204030204"/>
                <a:ea typeface="+mn-lt"/>
                <a:cs typeface="Calibri" panose="020F0502020204030204"/>
                <a:hlinkClick r:id="rId3"/>
              </a:rPr>
              <a:t>https://www.tchmb.org/pped#map</a:t>
            </a:r>
            <a:r>
              <a:rPr kumimoji="0" lang="en-US" sz="1800" b="0" i="0" u="none" strike="noStrike" kern="1200" cap="none" spc="0" normalizeH="0" baseline="0" noProof="0">
                <a:ln>
                  <a:noFill/>
                </a:ln>
                <a:solidFill>
                  <a:prstClr val="black"/>
                </a:solidFill>
                <a:effectLst/>
                <a:uLnTx/>
                <a:uFillTx/>
                <a:latin typeface="Calibri" panose="020F0502020204030204"/>
                <a:ea typeface="+mn-lt"/>
                <a:cs typeface="Calibri" panose="020F0502020204030204"/>
              </a:rPr>
              <a:t>. The link can also be found at </a:t>
            </a:r>
            <a:r>
              <a:rPr kumimoji="0" lang="en-US" sz="1800" b="0" i="0" u="none" strike="noStrike" kern="1200" cap="none" spc="0" normalizeH="0" baseline="0" noProof="0">
                <a:ln>
                  <a:noFill/>
                </a:ln>
                <a:solidFill>
                  <a:prstClr val="black"/>
                </a:solidFill>
                <a:effectLst/>
                <a:uLnTx/>
                <a:uFillTx/>
                <a:latin typeface="Calibri" panose="020F0502020204030204"/>
                <a:ea typeface="+mn-lt"/>
                <a:cs typeface="Calibri" panose="020F0502020204030204"/>
                <a:hlinkClick r:id="rId4"/>
              </a:rPr>
              <a:t>www.TCHMB.org</a:t>
            </a:r>
            <a:r>
              <a:rPr kumimoji="0" lang="en-US" sz="1800" b="0" i="0" u="none" strike="noStrike" kern="1200" cap="none" spc="0" normalizeH="0" baseline="0" noProof="0">
                <a:ln>
                  <a:noFill/>
                </a:ln>
                <a:solidFill>
                  <a:prstClr val="black"/>
                </a:solidFill>
                <a:effectLst/>
                <a:uLnTx/>
                <a:uFillTx/>
                <a:latin typeface="Calibri" panose="020F0502020204030204"/>
                <a:ea typeface="+mn-lt"/>
                <a:cs typeface="Calibri" panose="020F0502020204030204"/>
              </a:rPr>
              <a:t>, under resources </a:t>
            </a:r>
            <a:endParaRPr kumimoji="0" lang="en-US" sz="1800" b="0" i="0" u="none" strike="noStrike" kern="1200" cap="none" spc="0" normalizeH="0" baseline="0" noProof="0">
              <a:ln>
                <a:noFill/>
              </a:ln>
              <a:solidFill>
                <a:prstClr val="black"/>
              </a:solidFill>
              <a:effectLst/>
              <a:uLnTx/>
              <a:uFillTx/>
              <a:latin typeface="Calibri" panose="020F0502020204030204"/>
              <a:ea typeface="Calibri"/>
              <a:cs typeface="Calibri"/>
            </a:endParaRPr>
          </a:p>
          <a:p>
            <a:pPr marL="285750" marR="0" lvl="0" indent="-285750" algn="l" defTabSz="914400" rtl="0" eaLnBrk="1" fontAlgn="auto" latinLnBrk="0" hangingPunct="1">
              <a:lnSpc>
                <a:spcPct val="100000"/>
              </a:lnSpc>
              <a:spcBef>
                <a:spcPts val="0"/>
              </a:spcBef>
              <a:spcAft>
                <a:spcPts val="0"/>
              </a:spcAft>
              <a:buClrTx/>
              <a:buSzTx/>
              <a:buFont typeface="Wingdings"/>
              <a:buChar char="Ø"/>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Calibri" panose="020F0502020204030204"/>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Calibri" panose="020F0502020204030204"/>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Calibri" panose="020F0502020204030204"/>
              <a:cs typeface="Calibri" panose="020F0502020204030204"/>
            </a:endParaRPr>
          </a:p>
        </p:txBody>
      </p:sp>
      <p:pic>
        <p:nvPicPr>
          <p:cNvPr id="5" name="Content Placeholder 4" descr="Texas map with maternity center by designation center sites.">
            <a:extLst>
              <a:ext uri="{FF2B5EF4-FFF2-40B4-BE49-F238E27FC236}">
                <a16:creationId xmlns:a16="http://schemas.microsoft.com/office/drawing/2014/main" id="{9735097B-BECB-7E9D-7387-CAB390B22F77}"/>
              </a:ext>
            </a:extLst>
          </p:cNvPr>
          <p:cNvPicPr>
            <a:picLocks noGrp="1" noChangeAspect="1"/>
          </p:cNvPicPr>
          <p:nvPr>
            <p:ph sz="half" idx="2"/>
          </p:nvPr>
        </p:nvPicPr>
        <p:blipFill>
          <a:blip r:embed="rId5"/>
          <a:stretch>
            <a:fillRect/>
          </a:stretch>
        </p:blipFill>
        <p:spPr>
          <a:xfrm>
            <a:off x="6579114" y="1300795"/>
            <a:ext cx="5522856" cy="5243497"/>
          </a:xfrm>
        </p:spPr>
      </p:pic>
    </p:spTree>
    <p:extLst>
      <p:ext uri="{BB962C8B-B14F-4D97-AF65-F5344CB8AC3E}">
        <p14:creationId xmlns:p14="http://schemas.microsoft.com/office/powerpoint/2010/main" val="189817877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9FF99BD-075F-4761-A995-6FC574BD25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A7B21A54-9BA3-4EA9-B460-5A829ADD90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6FA8F714-B9D8-488A-8CCA-E9948FF913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643468"/>
            <a:ext cx="10905067" cy="55710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Content Placeholder 3">
            <a:extLst>
              <a:ext uri="{FF2B5EF4-FFF2-40B4-BE49-F238E27FC236}">
                <a16:creationId xmlns:a16="http://schemas.microsoft.com/office/drawing/2014/main" id="{3CC1DC5F-1A49-9B75-2C5F-A18E48A6B3E8}"/>
              </a:ext>
            </a:extLst>
          </p:cNvPr>
          <p:cNvPicPr>
            <a:picLocks noChangeAspect="1"/>
          </p:cNvPicPr>
          <p:nvPr/>
        </p:nvPicPr>
        <p:blipFill rotWithShape="1">
          <a:blip r:embed="rId4">
            <a:extLst>
              <a:ext uri="{28A0092B-C50C-407E-A947-70E740481C1C}">
                <a14:useLocalDpi xmlns:a14="http://schemas.microsoft.com/office/drawing/2010/main" val="0"/>
              </a:ext>
            </a:extLst>
          </a:blip>
          <a:srcRect b="12126"/>
          <a:stretch/>
        </p:blipFill>
        <p:spPr>
          <a:xfrm>
            <a:off x="1659961" y="1123527"/>
            <a:ext cx="7587115" cy="4266961"/>
          </a:xfrm>
          <a:prstGeom prst="rect">
            <a:avLst/>
          </a:prstGeom>
        </p:spPr>
      </p:pic>
      <p:sp>
        <p:nvSpPr>
          <p:cNvPr id="2" name="5-Point Star 1">
            <a:extLst>
              <a:ext uri="{FF2B5EF4-FFF2-40B4-BE49-F238E27FC236}">
                <a16:creationId xmlns:a16="http://schemas.microsoft.com/office/drawing/2014/main" id="{BDDFB7A7-F82C-3221-24A6-BB15F340EEB4}"/>
              </a:ext>
            </a:extLst>
          </p:cNvPr>
          <p:cNvSpPr/>
          <p:nvPr/>
        </p:nvSpPr>
        <p:spPr>
          <a:xfrm>
            <a:off x="8926222" y="3330808"/>
            <a:ext cx="3184781" cy="2965429"/>
          </a:xfrm>
          <a:prstGeom prst="star5">
            <a:avLst/>
          </a:prstGeom>
          <a:solidFill>
            <a:srgbClr val="00919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740664" rtl="0" eaLnBrk="1" fontAlgn="auto" latinLnBrk="0" hangingPunct="1">
              <a:lnSpc>
                <a:spcPct val="100000"/>
              </a:lnSpc>
              <a:spcBef>
                <a:spcPts val="0"/>
              </a:spcBef>
              <a:spcAft>
                <a:spcPts val="600"/>
              </a:spcAft>
              <a:buClrTx/>
              <a:buSzTx/>
              <a:buFontTx/>
              <a:buNone/>
              <a:tabLst/>
              <a:defRPr/>
            </a:pPr>
            <a:r>
              <a:rPr kumimoji="0" lang="en-US" sz="1296" b="1" i="0" u="none" strike="noStrike" kern="1200" cap="none" spc="0" normalizeH="0" baseline="0" noProof="0">
                <a:ln>
                  <a:noFill/>
                </a:ln>
                <a:solidFill>
                  <a:prstClr val="black"/>
                </a:solidFill>
                <a:effectLst/>
                <a:uLnTx/>
                <a:uFillTx/>
                <a:latin typeface="Calibri" panose="020F0502020204030204"/>
                <a:ea typeface="+mn-ea"/>
                <a:cs typeface="+mn-cs"/>
              </a:rPr>
              <a:t>Project Win: Increase in joint case reviews and coordination with ED</a:t>
            </a:r>
            <a:endParaRPr kumimoji="0" lang="en-US" sz="16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47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extLst>
    <p:ext uri="{6950BFC3-D8DA-4A85-94F7-54DA5524770B}">
      <p188:commentRel xmlns:p188="http://schemas.microsoft.com/office/powerpoint/2018/8/main" r:id="rId3"/>
    </p:ext>
  </p:extLs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BBABEE-83EE-9325-1CCC-4483C446A13A}"/>
              </a:ext>
            </a:extLst>
          </p:cNvPr>
          <p:cNvSpPr>
            <a:spLocks noGrp="1"/>
          </p:cNvSpPr>
          <p:nvPr>
            <p:ph type="title"/>
          </p:nvPr>
        </p:nvSpPr>
        <p:spPr>
          <a:xfrm>
            <a:off x="838200" y="1450975"/>
            <a:ext cx="10515600" cy="1325563"/>
          </a:xfrm>
        </p:spPr>
        <p:txBody>
          <a:bodyPr anchor="ctr">
            <a:normAutofit/>
          </a:bodyPr>
          <a:lstStyle/>
          <a:p>
            <a:r>
              <a:rPr lang="en-US"/>
              <a:t>CE Requirements Reminder</a:t>
            </a:r>
          </a:p>
        </p:txBody>
      </p:sp>
      <p:sp>
        <p:nvSpPr>
          <p:cNvPr id="3" name="Content Placeholder 2">
            <a:extLst>
              <a:ext uri="{FF2B5EF4-FFF2-40B4-BE49-F238E27FC236}">
                <a16:creationId xmlns:a16="http://schemas.microsoft.com/office/drawing/2014/main" id="{8C3C3997-9541-634E-3899-8B089A36B32C}"/>
              </a:ext>
            </a:extLst>
          </p:cNvPr>
          <p:cNvSpPr>
            <a:spLocks noGrp="1"/>
          </p:cNvSpPr>
          <p:nvPr>
            <p:ph idx="1"/>
          </p:nvPr>
        </p:nvSpPr>
        <p:spPr>
          <a:xfrm>
            <a:off x="838200" y="2627312"/>
            <a:ext cx="10515600" cy="1603375"/>
          </a:xfrm>
        </p:spPr>
        <p:txBody>
          <a:bodyPr>
            <a:normAutofit/>
          </a:bodyPr>
          <a:lstStyle/>
          <a:p>
            <a:pPr marL="0" indent="0">
              <a:buNone/>
            </a:pPr>
            <a:r>
              <a:rPr lang="en-US"/>
              <a:t>Certificates will be granted to participants who:</a:t>
            </a:r>
          </a:p>
          <a:p>
            <a:pPr lvl="1"/>
            <a:r>
              <a:rPr lang="en-US" sz="2800"/>
              <a:t>Attended 60 minutes of session as recorded by Zoom</a:t>
            </a:r>
          </a:p>
          <a:p>
            <a:pPr lvl="1"/>
            <a:r>
              <a:rPr lang="en-US" sz="2800"/>
              <a:t>Completed the evaluation following today’s session</a:t>
            </a:r>
          </a:p>
          <a:p>
            <a:pPr marL="0" indent="0">
              <a:buNone/>
            </a:pPr>
            <a:endParaRPr lang="en-US"/>
          </a:p>
        </p:txBody>
      </p:sp>
    </p:spTree>
    <p:extLst>
      <p:ext uri="{BB962C8B-B14F-4D97-AF65-F5344CB8AC3E}">
        <p14:creationId xmlns:p14="http://schemas.microsoft.com/office/powerpoint/2010/main" val="2382378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CC7B01-87CC-97C6-2001-91728E504A5F}"/>
              </a:ext>
            </a:extLst>
          </p:cNvPr>
          <p:cNvSpPr>
            <a:spLocks noGrp="1"/>
          </p:cNvSpPr>
          <p:nvPr>
            <p:ph type="title"/>
          </p:nvPr>
        </p:nvSpPr>
        <p:spPr/>
        <p:txBody>
          <a:bodyPr/>
          <a:lstStyle/>
          <a:p>
            <a:pPr algn="ctr"/>
            <a:r>
              <a:rPr lang="en-US"/>
              <a:t>Continuing Education Credits</a:t>
            </a:r>
          </a:p>
        </p:txBody>
      </p:sp>
      <p:sp>
        <p:nvSpPr>
          <p:cNvPr id="9" name="Content Placeholder 8">
            <a:extLst>
              <a:ext uri="{FF2B5EF4-FFF2-40B4-BE49-F238E27FC236}">
                <a16:creationId xmlns:a16="http://schemas.microsoft.com/office/drawing/2014/main" id="{918092A1-AC25-8B15-AF8C-7E0145B5A39E}"/>
              </a:ext>
            </a:extLst>
          </p:cNvPr>
          <p:cNvSpPr>
            <a:spLocks noGrp="1"/>
          </p:cNvSpPr>
          <p:nvPr>
            <p:ph idx="1"/>
          </p:nvPr>
        </p:nvSpPr>
        <p:spPr>
          <a:xfrm>
            <a:off x="554893" y="1696753"/>
            <a:ext cx="6472513" cy="4351256"/>
          </a:xfrm>
        </p:spPr>
        <p:txBody>
          <a:bodyPr vert="horz" lIns="91440" tIns="45720" rIns="91440" bIns="45720" rtlCol="0" anchor="t">
            <a:normAutofit/>
          </a:bodyPr>
          <a:lstStyle/>
          <a:p>
            <a:pPr marL="0" indent="0" algn="ctr">
              <a:lnSpc>
                <a:spcPct val="100000"/>
              </a:lnSpc>
              <a:spcBef>
                <a:spcPts val="0"/>
              </a:spcBef>
              <a:buNone/>
            </a:pPr>
            <a:r>
              <a:rPr lang="en-US" sz="2400">
                <a:latin typeface="Segoe UI"/>
                <a:ea typeface="Open Sans"/>
                <a:cs typeface="Segoe UI"/>
              </a:rPr>
              <a:t>AIM is excited to offer continuing education credit to attendees of this live session. </a:t>
            </a:r>
            <a:endParaRPr lang="en-US">
              <a:latin typeface="Open Sans"/>
              <a:ea typeface="Open Sans"/>
              <a:cs typeface="Open Sans"/>
            </a:endParaRPr>
          </a:p>
          <a:p>
            <a:pPr marL="0" indent="0" algn="ctr">
              <a:lnSpc>
                <a:spcPct val="100000"/>
              </a:lnSpc>
              <a:spcBef>
                <a:spcPts val="0"/>
              </a:spcBef>
              <a:buNone/>
            </a:pPr>
            <a:endParaRPr lang="en-US" sz="2400">
              <a:latin typeface="Segoe UI"/>
              <a:ea typeface="Open Sans"/>
              <a:cs typeface="Segoe UI"/>
            </a:endParaRPr>
          </a:p>
          <a:p>
            <a:pPr marL="0" indent="0" algn="ctr">
              <a:lnSpc>
                <a:spcPct val="100000"/>
              </a:lnSpc>
              <a:spcBef>
                <a:spcPts val="0"/>
              </a:spcBef>
              <a:buNone/>
            </a:pPr>
            <a:r>
              <a:rPr lang="en-US" sz="2400">
                <a:latin typeface="Segoe UI"/>
                <a:ea typeface="Open Sans"/>
                <a:cs typeface="Segoe UI"/>
              </a:rPr>
              <a:t>To receive your certificate </a:t>
            </a:r>
            <a:endParaRPr lang="en-US">
              <a:ea typeface="Open Sans"/>
              <a:cs typeface="Open Sans"/>
            </a:endParaRPr>
          </a:p>
          <a:p>
            <a:pPr marL="0" indent="0">
              <a:lnSpc>
                <a:spcPct val="100000"/>
              </a:lnSpc>
              <a:spcBef>
                <a:spcPts val="0"/>
              </a:spcBef>
              <a:buNone/>
            </a:pPr>
            <a:endParaRPr lang="en-US" sz="2400">
              <a:latin typeface="Segoe UI"/>
              <a:ea typeface="Open Sans"/>
              <a:cs typeface="Segoe UI"/>
            </a:endParaRPr>
          </a:p>
          <a:p>
            <a:pPr marL="342900" indent="-342900">
              <a:lnSpc>
                <a:spcPct val="100000"/>
              </a:lnSpc>
              <a:spcBef>
                <a:spcPts val="0"/>
              </a:spcBef>
              <a:buFont typeface="Arial"/>
              <a:buChar char="•"/>
            </a:pPr>
            <a:r>
              <a:rPr lang="en-US" sz="2400" b="1">
                <a:latin typeface="Segoe UI"/>
                <a:ea typeface="Open Sans"/>
                <a:cs typeface="Segoe UI"/>
              </a:rPr>
              <a:t>Attend at least 60 minutes of live activity</a:t>
            </a:r>
          </a:p>
          <a:p>
            <a:pPr marL="342900" indent="-342900">
              <a:lnSpc>
                <a:spcPct val="100000"/>
              </a:lnSpc>
              <a:spcBef>
                <a:spcPts val="0"/>
              </a:spcBef>
              <a:buFont typeface="Arial"/>
              <a:buChar char="•"/>
            </a:pPr>
            <a:r>
              <a:rPr lang="en-US" sz="2400" b="1">
                <a:latin typeface="Segoe UI"/>
                <a:ea typeface="Open Sans"/>
                <a:cs typeface="Segoe UI"/>
              </a:rPr>
              <a:t>Complete evaluation following activity</a:t>
            </a:r>
          </a:p>
          <a:p>
            <a:pPr marL="0" indent="0">
              <a:lnSpc>
                <a:spcPct val="100000"/>
              </a:lnSpc>
              <a:spcBef>
                <a:spcPts val="0"/>
              </a:spcBef>
              <a:buNone/>
            </a:pPr>
            <a:endParaRPr lang="en-US" sz="2400" b="1">
              <a:latin typeface="Segoe UI"/>
              <a:ea typeface="Open Sans"/>
              <a:cs typeface="Segoe UI"/>
            </a:endParaRPr>
          </a:p>
          <a:p>
            <a:pPr marL="0" indent="0">
              <a:lnSpc>
                <a:spcPct val="100000"/>
              </a:lnSpc>
              <a:spcBef>
                <a:spcPts val="0"/>
              </a:spcBef>
              <a:buNone/>
            </a:pPr>
            <a:r>
              <a:rPr lang="en-US" sz="2400" i="1">
                <a:latin typeface="Segoe UI"/>
                <a:ea typeface="Open Sans"/>
                <a:cs typeface="Segoe UI"/>
              </a:rPr>
              <a:t>Certificates will be sent via email in 1-2 weeks</a:t>
            </a:r>
            <a:endParaRPr lang="en-US" i="1"/>
          </a:p>
        </p:txBody>
      </p:sp>
      <p:pic>
        <p:nvPicPr>
          <p:cNvPr id="3" name="Picture 3">
            <a:extLst>
              <a:ext uri="{FF2B5EF4-FFF2-40B4-BE49-F238E27FC236}">
                <a16:creationId xmlns:a16="http://schemas.microsoft.com/office/drawing/2014/main" id="{D201B6AC-C7DA-BBE6-CFB8-063B80E601AD}"/>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6650076" y="1363509"/>
            <a:ext cx="5677533" cy="5223526"/>
          </a:xfrm>
          <a:prstGeom prst="rect">
            <a:avLst/>
          </a:prstGeom>
        </p:spPr>
      </p:pic>
      <p:sp>
        <p:nvSpPr>
          <p:cNvPr id="4" name="TextBox 7">
            <a:extLst>
              <a:ext uri="{FF2B5EF4-FFF2-40B4-BE49-F238E27FC236}">
                <a16:creationId xmlns:a16="http://schemas.microsoft.com/office/drawing/2014/main" id="{223EC340-C6BD-9E8F-1EE3-388B78FF281D}"/>
              </a:ext>
            </a:extLst>
          </p:cNvPr>
          <p:cNvSpPr txBox="1"/>
          <p:nvPr/>
        </p:nvSpPr>
        <p:spPr>
          <a:xfrm rot="180000">
            <a:off x="7692028" y="2133969"/>
            <a:ext cx="3893275" cy="4185761"/>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defTabSz="406380">
              <a:defRPr/>
            </a:pPr>
            <a:r>
              <a:rPr lang="en-US" sz="1700">
                <a:solidFill>
                  <a:prstClr val="white"/>
                </a:solidFill>
                <a:latin typeface="Open Sans"/>
                <a:ea typeface="+mn-lt"/>
                <a:cs typeface="Open Sans"/>
                <a:sym typeface="Arial"/>
              </a:rPr>
              <a:t>This activity is approved by the Continuing Education Approval Program of the National Association of Nurse Practitioners in Women’s Health for 1 continuing education contact hours, including 0 hours of pharmacology content. NPWH Activity Number </a:t>
            </a:r>
            <a:r>
              <a:rPr lang="en-US" sz="1700" b="1">
                <a:solidFill>
                  <a:prstClr val="white"/>
                </a:solidFill>
                <a:latin typeface="Open Sans"/>
                <a:ea typeface="+mn-lt"/>
                <a:cs typeface="+mn-lt"/>
                <a:sym typeface="Arial"/>
              </a:rPr>
              <a:t>25-12-05</a:t>
            </a:r>
            <a:endParaRPr lang="en-US" sz="1700" b="1">
              <a:solidFill>
                <a:prstClr val="white"/>
              </a:solidFill>
              <a:latin typeface="Open Sans"/>
              <a:ea typeface="+mn-lt"/>
              <a:cs typeface="Open Sans"/>
            </a:endParaRPr>
          </a:p>
          <a:p>
            <a:pPr algn="ctr" defTabSz="406380">
              <a:defRPr/>
            </a:pPr>
            <a:endParaRPr lang="en-US" sz="1700" b="1">
              <a:solidFill>
                <a:prstClr val="white"/>
              </a:solidFill>
              <a:ea typeface="Open Sans"/>
              <a:cs typeface="Open Sans"/>
            </a:endParaRPr>
          </a:p>
          <a:p>
            <a:pPr algn="ctr" defTabSz="406380">
              <a:defRPr/>
            </a:pPr>
            <a:r>
              <a:rPr lang="en-US" sz="1700" b="1">
                <a:solidFill>
                  <a:prstClr val="white"/>
                </a:solidFill>
                <a:latin typeface="Open Sans"/>
                <a:ea typeface="Open Sans"/>
                <a:cs typeface="Open Sans"/>
              </a:rPr>
              <a:t>The Continuing Education Approval Program of the National Association of Nurse Practitioners in Women’s Health, is accredited as a provider of continuing by the California State Board of Nursing, Provider Number CEP 13411 </a:t>
            </a:r>
            <a:r>
              <a:rPr lang="en-US" sz="1700">
                <a:solidFill>
                  <a:prstClr val="white"/>
                </a:solidFill>
                <a:latin typeface="Open Sans"/>
                <a:ea typeface="Open Sans"/>
                <a:cs typeface="Open Sans"/>
              </a:rPr>
              <a:t> </a:t>
            </a:r>
          </a:p>
        </p:txBody>
      </p:sp>
    </p:spTree>
    <p:extLst>
      <p:ext uri="{BB962C8B-B14F-4D97-AF65-F5344CB8AC3E}">
        <p14:creationId xmlns:p14="http://schemas.microsoft.com/office/powerpoint/2010/main" val="6662885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E8CF36-1678-A93C-90DD-7BF1058263D0}"/>
              </a:ext>
            </a:extLst>
          </p:cNvPr>
          <p:cNvSpPr>
            <a:spLocks noGrp="1"/>
          </p:cNvSpPr>
          <p:nvPr>
            <p:ph type="title"/>
          </p:nvPr>
        </p:nvSpPr>
        <p:spPr/>
        <p:txBody>
          <a:bodyPr/>
          <a:lstStyle/>
          <a:p>
            <a:r>
              <a:rPr lang="en-US">
                <a:ea typeface="Open Sans"/>
                <a:cs typeface="Open Sans"/>
              </a:rPr>
              <a:t>Audience Q&amp;A</a:t>
            </a:r>
            <a:endParaRPr lang="en-US"/>
          </a:p>
        </p:txBody>
      </p:sp>
      <p:sp>
        <p:nvSpPr>
          <p:cNvPr id="3" name="Content Placeholder 2">
            <a:extLst>
              <a:ext uri="{FF2B5EF4-FFF2-40B4-BE49-F238E27FC236}">
                <a16:creationId xmlns:a16="http://schemas.microsoft.com/office/drawing/2014/main" id="{9691898C-AB3C-81D9-721D-05EF668060A0}"/>
              </a:ext>
            </a:extLst>
          </p:cNvPr>
          <p:cNvSpPr>
            <a:spLocks noGrp="1"/>
          </p:cNvSpPr>
          <p:nvPr>
            <p:ph idx="1"/>
          </p:nvPr>
        </p:nvSpPr>
        <p:spPr/>
        <p:txBody>
          <a:bodyPr vert="horz" lIns="91440" tIns="45720" rIns="91440" bIns="45720" rtlCol="0" anchor="t">
            <a:normAutofit/>
          </a:bodyPr>
          <a:lstStyle/>
          <a:p>
            <a:pPr marL="0" indent="0">
              <a:buNone/>
            </a:pPr>
            <a:r>
              <a:rPr lang="en-US" sz="3600">
                <a:ea typeface="Open Sans"/>
                <a:cs typeface="Open Sans"/>
              </a:rPr>
              <a:t>Please ask your questions in the Q&amp;A feature. </a:t>
            </a:r>
          </a:p>
          <a:p>
            <a:pPr marL="0" indent="0">
              <a:buNone/>
            </a:pPr>
            <a:endParaRPr lang="en-US" sz="3600">
              <a:ea typeface="Open Sans"/>
              <a:cs typeface="Open Sans"/>
            </a:endParaRPr>
          </a:p>
          <a:p>
            <a:pPr marL="0" indent="0">
              <a:buNone/>
            </a:pPr>
            <a:r>
              <a:rPr lang="en-US" sz="3600" b="1">
                <a:ea typeface="Open Sans"/>
                <a:cs typeface="Open Sans"/>
              </a:rPr>
              <a:t>If you are here for CE Credit, please remain in the meeting to complete the required evaluation.</a:t>
            </a:r>
          </a:p>
        </p:txBody>
      </p:sp>
    </p:spTree>
    <p:extLst>
      <p:ext uri="{BB962C8B-B14F-4D97-AF65-F5344CB8AC3E}">
        <p14:creationId xmlns:p14="http://schemas.microsoft.com/office/powerpoint/2010/main" val="26433843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642667"/>
        </a:solidFill>
        <a:effectLst/>
      </p:bgPr>
    </p:bg>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7E8FB08F-C497-46BA-C3B4-70ABBB3A5890}"/>
              </a:ext>
            </a:extLst>
          </p:cNvPr>
          <p:cNvGrpSpPr/>
          <p:nvPr/>
        </p:nvGrpSpPr>
        <p:grpSpPr>
          <a:xfrm>
            <a:off x="152402" y="171321"/>
            <a:ext cx="11533935" cy="1666081"/>
            <a:chOff x="193881" y="217360"/>
            <a:chExt cx="17300903" cy="2499121"/>
          </a:xfrm>
        </p:grpSpPr>
        <p:sp>
          <p:nvSpPr>
            <p:cNvPr id="17" name="Rectangle: Rounded Corners 16">
              <a:extLst>
                <a:ext uri="{FF2B5EF4-FFF2-40B4-BE49-F238E27FC236}">
                  <a16:creationId xmlns:a16="http://schemas.microsoft.com/office/drawing/2014/main" id="{033FAEC7-227B-0ADE-6937-926F91C12341}"/>
                </a:ext>
              </a:extLst>
            </p:cNvPr>
            <p:cNvSpPr/>
            <p:nvPr/>
          </p:nvSpPr>
          <p:spPr>
            <a:xfrm>
              <a:off x="1752600" y="588896"/>
              <a:ext cx="15742184" cy="175564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marR="0" lvl="0" indent="0" algn="ctr" defTabSz="914446" rtl="0" eaLnBrk="1" fontAlgn="auto" latinLnBrk="0" hangingPunct="1">
                <a:lnSpc>
                  <a:spcPct val="100000"/>
                </a:lnSpc>
                <a:spcBef>
                  <a:spcPts val="0"/>
                </a:spcBef>
                <a:spcAft>
                  <a:spcPts val="0"/>
                </a:spcAft>
                <a:buClrTx/>
                <a:buSzTx/>
                <a:buFont typeface="Arial"/>
                <a:buNone/>
                <a:tabLst/>
                <a:defRPr/>
              </a:pPr>
              <a:endParaRPr kumimoji="0" lang="en-US" sz="800" b="0" i="0" u="none" strike="noStrike" kern="1200" cap="none" spc="0" normalizeH="0" baseline="0" noProof="0">
                <a:ln>
                  <a:noFill/>
                </a:ln>
                <a:solidFill>
                  <a:prstClr val="black"/>
                </a:solidFill>
                <a:effectLst/>
                <a:uLnTx/>
                <a:uFillTx/>
                <a:latin typeface="Calibri"/>
                <a:ea typeface="+mn-ea"/>
                <a:cs typeface="+mn-cs"/>
                <a:sym typeface="Arial"/>
              </a:endParaRPr>
            </a:p>
          </p:txBody>
        </p:sp>
        <p:pic>
          <p:nvPicPr>
            <p:cNvPr id="18" name="Picture 5">
              <a:extLst>
                <a:ext uri="{FF2B5EF4-FFF2-40B4-BE49-F238E27FC236}">
                  <a16:creationId xmlns:a16="http://schemas.microsoft.com/office/drawing/2014/main" id="{E0F86DDE-2AB9-9D2E-FDD0-46822ADA9F41}"/>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93881" y="217360"/>
              <a:ext cx="2499121" cy="2499121"/>
            </a:xfrm>
            <a:prstGeom prst="rect">
              <a:avLst/>
            </a:prstGeom>
          </p:spPr>
        </p:pic>
        <p:pic>
          <p:nvPicPr>
            <p:cNvPr id="19" name="Picture 6">
              <a:extLst>
                <a:ext uri="{FF2B5EF4-FFF2-40B4-BE49-F238E27FC236}">
                  <a16:creationId xmlns:a16="http://schemas.microsoft.com/office/drawing/2014/main" id="{AF80E7F1-2EA3-8C31-E096-6B1E4D3552CF}"/>
                </a:ext>
              </a:extLst>
            </p:cNvPr>
            <p:cNvPicPr>
              <a:picLocks noChangeAspect="1"/>
            </p:cNvPicPr>
            <p:nvPr/>
          </p:nvPicPr>
          <p:blipFill>
            <a:blip r:embed="rId5"/>
            <a:srcRect/>
            <a:stretch>
              <a:fillRect/>
            </a:stretch>
          </p:blipFill>
          <p:spPr>
            <a:xfrm>
              <a:off x="564616" y="589101"/>
              <a:ext cx="1757651" cy="1755640"/>
            </a:xfrm>
            <a:prstGeom prst="rect">
              <a:avLst/>
            </a:prstGeom>
          </p:spPr>
        </p:pic>
      </p:grpSp>
      <p:sp>
        <p:nvSpPr>
          <p:cNvPr id="20" name="TextBox 8">
            <a:extLst>
              <a:ext uri="{FF2B5EF4-FFF2-40B4-BE49-F238E27FC236}">
                <a16:creationId xmlns:a16="http://schemas.microsoft.com/office/drawing/2014/main" id="{1318BE9E-264D-5674-E48A-B97F30149B22}"/>
              </a:ext>
            </a:extLst>
          </p:cNvPr>
          <p:cNvSpPr txBox="1"/>
          <p:nvPr/>
        </p:nvSpPr>
        <p:spPr>
          <a:xfrm>
            <a:off x="1869338" y="818306"/>
            <a:ext cx="9773956" cy="481029"/>
          </a:xfrm>
          <a:prstGeom prst="rect">
            <a:avLst/>
          </a:prstGeom>
        </p:spPr>
        <p:txBody>
          <a:bodyPr wrap="square" lIns="0" tIns="0" rIns="0" bIns="0" rtlCol="0" anchor="t">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marR="0" lvl="0" indent="0" algn="l" defTabSz="914446" rtl="0" eaLnBrk="1" fontAlgn="auto" latinLnBrk="0" hangingPunct="1">
              <a:lnSpc>
                <a:spcPts val="3640"/>
              </a:lnSpc>
              <a:spcBef>
                <a:spcPts val="0"/>
              </a:spcBef>
              <a:spcAft>
                <a:spcPts val="0"/>
              </a:spcAft>
              <a:buClrTx/>
              <a:buSzTx/>
              <a:buFont typeface="Arial"/>
              <a:buNone/>
              <a:tabLst/>
              <a:defRPr/>
            </a:pPr>
            <a:r>
              <a:rPr kumimoji="0" lang="en-US" sz="4000" b="1" i="0" u="none" strike="noStrike" kern="1200" cap="none" spc="0" normalizeH="0" baseline="0" noProof="0">
                <a:ln>
                  <a:noFill/>
                </a:ln>
                <a:solidFill>
                  <a:srgbClr val="642667"/>
                </a:solidFill>
                <a:effectLst/>
                <a:uLnTx/>
                <a:uFillTx/>
                <a:latin typeface="Open Sans Bold"/>
                <a:ea typeface="+mn-ea"/>
                <a:cs typeface="+mn-cs"/>
                <a:sym typeface="Arial"/>
              </a:rPr>
              <a:t>Evaluation</a:t>
            </a:r>
            <a:endParaRPr kumimoji="0" lang="en-US" sz="1800" b="0" i="0" u="none" strike="noStrike" kern="1200" cap="none" spc="0" normalizeH="0" baseline="0" noProof="0">
              <a:ln>
                <a:noFill/>
              </a:ln>
              <a:solidFill>
                <a:prstClr val="black"/>
              </a:solidFill>
              <a:effectLst/>
              <a:uLnTx/>
              <a:uFillTx/>
              <a:latin typeface="Calibri"/>
              <a:ea typeface="+mn-ea"/>
              <a:cs typeface="+mn-cs"/>
              <a:sym typeface="Arial"/>
            </a:endParaRPr>
          </a:p>
        </p:txBody>
      </p:sp>
      <p:pic>
        <p:nvPicPr>
          <p:cNvPr id="2" name="Picture 1" descr="A screenshot of a computer&#10;&#10;Description automatically generated">
            <a:extLst>
              <a:ext uri="{FF2B5EF4-FFF2-40B4-BE49-F238E27FC236}">
                <a16:creationId xmlns:a16="http://schemas.microsoft.com/office/drawing/2014/main" id="{A59C466C-058F-0075-DDB7-9AE97AB04D46}"/>
              </a:ext>
            </a:extLst>
          </p:cNvPr>
          <p:cNvPicPr>
            <a:picLocks noChangeAspect="1"/>
          </p:cNvPicPr>
          <p:nvPr/>
        </p:nvPicPr>
        <p:blipFill>
          <a:blip r:embed="rId6"/>
          <a:stretch>
            <a:fillRect/>
          </a:stretch>
        </p:blipFill>
        <p:spPr>
          <a:xfrm>
            <a:off x="2677635" y="1661197"/>
            <a:ext cx="8568438" cy="4995509"/>
          </a:xfrm>
          <a:prstGeom prst="rect">
            <a:avLst/>
          </a:prstGeom>
        </p:spPr>
      </p:pic>
      <p:sp>
        <p:nvSpPr>
          <p:cNvPr id="6" name="TextBox 7">
            <a:extLst>
              <a:ext uri="{FF2B5EF4-FFF2-40B4-BE49-F238E27FC236}">
                <a16:creationId xmlns:a16="http://schemas.microsoft.com/office/drawing/2014/main" id="{7D2DD3A0-0F7A-54FA-CBE3-2F2CBFB93C18}"/>
              </a:ext>
            </a:extLst>
          </p:cNvPr>
          <p:cNvSpPr txBox="1"/>
          <p:nvPr/>
        </p:nvSpPr>
        <p:spPr>
          <a:xfrm>
            <a:off x="4485331" y="3646821"/>
            <a:ext cx="4965253" cy="1846659"/>
          </a:xfrm>
          <a:prstGeom prst="rect">
            <a:avLst/>
          </a:prstGeom>
        </p:spPr>
        <p:txBody>
          <a:bodyPr wrap="square" lIns="0" tIns="0" rIns="0" bIns="0" rtlCol="0" anchor="ctr">
            <a:spAutoFit/>
          </a:bodyPr>
          <a:lstStyle/>
          <a:p>
            <a:pPr algn="ctr" defTabSz="609630">
              <a:spcBef>
                <a:spcPct val="0"/>
              </a:spcBef>
              <a:defRPr/>
            </a:pPr>
            <a:r>
              <a:rPr kumimoji="0" lang="en-US" sz="2000" b="1" i="0" u="none" strike="noStrike" kern="1200" cap="none" spc="0" normalizeH="0" baseline="0" noProof="0">
                <a:ln>
                  <a:noFill/>
                </a:ln>
                <a:solidFill>
                  <a:srgbClr val="00249C"/>
                </a:solidFill>
                <a:effectLst/>
                <a:uLnTx/>
                <a:uFillTx/>
                <a:latin typeface="Open Sans"/>
                <a:ea typeface="Open Sans"/>
                <a:cs typeface="Open Sans"/>
                <a:sym typeface="Arial"/>
              </a:rPr>
              <a:t>Please </a:t>
            </a:r>
            <a:r>
              <a:rPr lang="en-US" sz="2000" b="1">
                <a:solidFill>
                  <a:srgbClr val="00249C"/>
                </a:solidFill>
                <a:latin typeface="Open Sans"/>
                <a:ea typeface="Open Sans"/>
                <a:cs typeface="Open Sans"/>
                <a:sym typeface="Arial"/>
              </a:rPr>
              <a:t>follow the link at the end of this session to complete the evaluation. </a:t>
            </a:r>
            <a:endParaRPr lang="en-US" sz="2000" b="1">
              <a:solidFill>
                <a:srgbClr val="00249C"/>
              </a:solidFill>
              <a:latin typeface="Open Sans"/>
              <a:ea typeface="Open Sans"/>
              <a:cs typeface="Open Sans"/>
            </a:endParaRPr>
          </a:p>
          <a:p>
            <a:pPr algn="ctr" defTabSz="609630">
              <a:spcBef>
                <a:spcPct val="0"/>
              </a:spcBef>
              <a:defRPr/>
            </a:pPr>
            <a:r>
              <a:rPr lang="en-US" sz="2000" b="1">
                <a:solidFill>
                  <a:srgbClr val="00249C"/>
                </a:solidFill>
                <a:latin typeface="Open Sans"/>
                <a:ea typeface="Open Sans"/>
                <a:cs typeface="Open Sans"/>
                <a:sym typeface="Arial"/>
              </a:rPr>
              <a:t>This is REQUIRED for CE credit. </a:t>
            </a:r>
            <a:endParaRPr lang="en-US" sz="2000" b="1" i="0" u="none" strike="noStrike" kern="1200" cap="none" spc="0" normalizeH="0" baseline="0" noProof="0">
              <a:ln>
                <a:noFill/>
              </a:ln>
              <a:solidFill>
                <a:srgbClr val="00249C"/>
              </a:solidFill>
              <a:effectLst/>
              <a:uLnTx/>
              <a:uFillTx/>
              <a:latin typeface="Open Sans"/>
              <a:ea typeface="Open Sans"/>
              <a:cs typeface="Open Sans"/>
            </a:endParaRPr>
          </a:p>
          <a:p>
            <a:pPr algn="ctr" defTabSz="609630">
              <a:spcBef>
                <a:spcPct val="0"/>
              </a:spcBef>
              <a:buFont typeface="Arial"/>
              <a:defRPr/>
            </a:pPr>
            <a:endParaRPr lang="en-US" sz="2000" b="1">
              <a:solidFill>
                <a:srgbClr val="00249C"/>
              </a:solidFill>
              <a:latin typeface="Open Sans"/>
              <a:ea typeface="Open Sans"/>
              <a:cs typeface="Open Sans"/>
            </a:endParaRPr>
          </a:p>
          <a:p>
            <a:pPr algn="ctr" defTabSz="609630">
              <a:spcBef>
                <a:spcPct val="0"/>
              </a:spcBef>
              <a:defRPr/>
            </a:pPr>
            <a:r>
              <a:rPr lang="en-US" sz="2000" b="1">
                <a:solidFill>
                  <a:srgbClr val="00249C"/>
                </a:solidFill>
                <a:latin typeface="Open Sans"/>
                <a:ea typeface="Open Sans"/>
                <a:cs typeface="Open Sans"/>
              </a:rPr>
              <a:t>CE Certificate will be sent to your email in 1-2 weeks</a:t>
            </a:r>
            <a:endParaRPr lang="en-US" sz="2000"/>
          </a:p>
        </p:txBody>
      </p:sp>
      <p:pic>
        <p:nvPicPr>
          <p:cNvPr id="8" name="Picture 3" descr="A yellow square with green tape on it&#10;&#10;AI-generated content may be incorrect.">
            <a:extLst>
              <a:ext uri="{FF2B5EF4-FFF2-40B4-BE49-F238E27FC236}">
                <a16:creationId xmlns:a16="http://schemas.microsoft.com/office/drawing/2014/main" id="{F8BBE08D-FB2B-9C49-B7C1-26D8F476CB1A}"/>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1420000">
            <a:off x="123486" y="1946824"/>
            <a:ext cx="3742039" cy="3789023"/>
          </a:xfrm>
          <a:prstGeom prst="rect">
            <a:avLst/>
          </a:prstGeom>
        </p:spPr>
      </p:pic>
      <p:sp>
        <p:nvSpPr>
          <p:cNvPr id="3" name="TextBox 7">
            <a:extLst>
              <a:ext uri="{FF2B5EF4-FFF2-40B4-BE49-F238E27FC236}">
                <a16:creationId xmlns:a16="http://schemas.microsoft.com/office/drawing/2014/main" id="{28D5115A-2385-F880-749B-FCA146266B3A}"/>
              </a:ext>
            </a:extLst>
          </p:cNvPr>
          <p:cNvSpPr txBox="1"/>
          <p:nvPr/>
        </p:nvSpPr>
        <p:spPr>
          <a:xfrm rot="21180000">
            <a:off x="571852" y="2793629"/>
            <a:ext cx="2845303" cy="2462213"/>
          </a:xfrm>
          <a:prstGeom prst="rect">
            <a:avLst/>
          </a:prstGeom>
        </p:spPr>
        <p:txBody>
          <a:bodyPr wrap="square" lIns="0" tIns="0" rIns="0" bIns="0" rtlCol="0" anchor="ctr">
            <a:spAutoFit/>
          </a:bodyPr>
          <a:lstStyle/>
          <a:p>
            <a:pPr algn="ctr" defTabSz="609630">
              <a:spcBef>
                <a:spcPct val="0"/>
              </a:spcBef>
              <a:defRPr/>
            </a:pPr>
            <a:r>
              <a:rPr lang="en-US" sz="2000" b="1">
                <a:solidFill>
                  <a:schemeClr val="bg1"/>
                </a:solidFill>
                <a:latin typeface="Open Sans"/>
                <a:ea typeface="Open Sans"/>
                <a:cs typeface="Open Sans"/>
              </a:rPr>
              <a:t>Please note the name, email and/or phone number associated with your zoom account as this will be entered in the evaluation to confirm your attendance </a:t>
            </a:r>
          </a:p>
        </p:txBody>
      </p:sp>
      <p:pic>
        <p:nvPicPr>
          <p:cNvPr id="7" name="Picture 6" descr="A qr code on a white background&#10;&#10;Description automatically generated">
            <a:extLst>
              <a:ext uri="{FF2B5EF4-FFF2-40B4-BE49-F238E27FC236}">
                <a16:creationId xmlns:a16="http://schemas.microsoft.com/office/drawing/2014/main" id="{9E7A4008-5692-1F14-4ECF-883F464F96E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177990" y="5256283"/>
            <a:ext cx="1459903" cy="1459903"/>
          </a:xfrm>
          <a:prstGeom prst="rect">
            <a:avLst/>
          </a:prstGeom>
        </p:spPr>
      </p:pic>
    </p:spTree>
    <p:extLst>
      <p:ext uri="{BB962C8B-B14F-4D97-AF65-F5344CB8AC3E}">
        <p14:creationId xmlns:p14="http://schemas.microsoft.com/office/powerpoint/2010/main" val="20852954"/>
      </p:ext>
    </p:extLst>
  </p:cSld>
  <p:clrMapOvr>
    <a:masterClrMapping/>
  </p:clrMapOvr>
  <p:extLst>
    <p:ext uri="{6950BFC3-D8DA-4A85-94F7-54DA5524770B}">
      <p188:commentRel xmlns:p188="http://schemas.microsoft.com/office/powerpoint/2018/8/main" r:id="rId3"/>
    </p:ext>
  </p:extLst>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7E8FB08F-C497-46BA-C3B4-70ABBB3A5890}"/>
              </a:ext>
            </a:extLst>
          </p:cNvPr>
          <p:cNvGrpSpPr/>
          <p:nvPr/>
        </p:nvGrpSpPr>
        <p:grpSpPr>
          <a:xfrm>
            <a:off x="152402" y="171321"/>
            <a:ext cx="11533935" cy="1666081"/>
            <a:chOff x="193881" y="217360"/>
            <a:chExt cx="17300903" cy="2499121"/>
          </a:xfrm>
        </p:grpSpPr>
        <p:sp>
          <p:nvSpPr>
            <p:cNvPr id="17" name="Rectangle: Rounded Corners 16">
              <a:extLst>
                <a:ext uri="{FF2B5EF4-FFF2-40B4-BE49-F238E27FC236}">
                  <a16:creationId xmlns:a16="http://schemas.microsoft.com/office/drawing/2014/main" id="{033FAEC7-227B-0ADE-6937-926F91C12341}"/>
                </a:ext>
              </a:extLst>
            </p:cNvPr>
            <p:cNvSpPr/>
            <p:nvPr/>
          </p:nvSpPr>
          <p:spPr>
            <a:xfrm>
              <a:off x="1752600" y="588896"/>
              <a:ext cx="15742184" cy="175564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marR="0" lvl="0" indent="0" algn="ctr" defTabSz="914446" rtl="0" eaLnBrk="1" fontAlgn="auto" latinLnBrk="0" hangingPunct="1">
                <a:lnSpc>
                  <a:spcPct val="100000"/>
                </a:lnSpc>
                <a:spcBef>
                  <a:spcPts val="0"/>
                </a:spcBef>
                <a:spcAft>
                  <a:spcPts val="0"/>
                </a:spcAft>
                <a:buClrTx/>
                <a:buSzTx/>
                <a:buFont typeface="Arial"/>
                <a:buNone/>
                <a:tabLst/>
                <a:defRPr/>
              </a:pPr>
              <a:endParaRPr kumimoji="0" lang="en-US" sz="800" b="0" i="0" u="none" strike="noStrike" kern="1200" cap="none" spc="0" normalizeH="0" baseline="0" noProof="0">
                <a:ln>
                  <a:noFill/>
                </a:ln>
                <a:solidFill>
                  <a:prstClr val="black"/>
                </a:solidFill>
                <a:effectLst/>
                <a:uLnTx/>
                <a:uFillTx/>
                <a:latin typeface="Calibri"/>
                <a:ea typeface="+mn-ea"/>
                <a:cs typeface="+mn-cs"/>
                <a:sym typeface="Arial"/>
              </a:endParaRPr>
            </a:p>
          </p:txBody>
        </p:sp>
        <p:pic>
          <p:nvPicPr>
            <p:cNvPr id="18" name="Picture 5">
              <a:extLst>
                <a:ext uri="{FF2B5EF4-FFF2-40B4-BE49-F238E27FC236}">
                  <a16:creationId xmlns:a16="http://schemas.microsoft.com/office/drawing/2014/main" id="{E0F86DDE-2AB9-9D2E-FDD0-46822ADA9F41}"/>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a:off x="193881" y="217360"/>
              <a:ext cx="2499121" cy="2499121"/>
            </a:xfrm>
            <a:prstGeom prst="rect">
              <a:avLst/>
            </a:prstGeom>
          </p:spPr>
        </p:pic>
        <p:pic>
          <p:nvPicPr>
            <p:cNvPr id="19" name="Picture 6">
              <a:extLst>
                <a:ext uri="{FF2B5EF4-FFF2-40B4-BE49-F238E27FC236}">
                  <a16:creationId xmlns:a16="http://schemas.microsoft.com/office/drawing/2014/main" id="{AF80E7F1-2EA3-8C31-E096-6B1E4D3552CF}"/>
                </a:ext>
              </a:extLst>
            </p:cNvPr>
            <p:cNvPicPr>
              <a:picLocks noChangeAspect="1"/>
            </p:cNvPicPr>
            <p:nvPr/>
          </p:nvPicPr>
          <p:blipFill>
            <a:blip r:embed="rId3"/>
            <a:srcRect/>
            <a:stretch>
              <a:fillRect/>
            </a:stretch>
          </p:blipFill>
          <p:spPr>
            <a:xfrm>
              <a:off x="564616" y="589101"/>
              <a:ext cx="1757651" cy="1755640"/>
            </a:xfrm>
            <a:prstGeom prst="rect">
              <a:avLst/>
            </a:prstGeom>
          </p:spPr>
        </p:pic>
      </p:grpSp>
      <p:sp>
        <p:nvSpPr>
          <p:cNvPr id="20" name="TextBox 8">
            <a:extLst>
              <a:ext uri="{FF2B5EF4-FFF2-40B4-BE49-F238E27FC236}">
                <a16:creationId xmlns:a16="http://schemas.microsoft.com/office/drawing/2014/main" id="{1318BE9E-264D-5674-E48A-B97F30149B22}"/>
              </a:ext>
            </a:extLst>
          </p:cNvPr>
          <p:cNvSpPr txBox="1"/>
          <p:nvPr/>
        </p:nvSpPr>
        <p:spPr>
          <a:xfrm>
            <a:off x="1869338" y="818306"/>
            <a:ext cx="9773956" cy="478657"/>
          </a:xfrm>
          <a:prstGeom prst="rect">
            <a:avLst/>
          </a:prstGeom>
        </p:spPr>
        <p:txBody>
          <a:bodyPr wrap="square" lIns="0" tIns="0" rIns="0" bIns="0" rtlCol="0" anchor="t">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marR="0" lvl="0" indent="0" algn="l" defTabSz="914446" rtl="0" eaLnBrk="1" fontAlgn="auto" latinLnBrk="0" hangingPunct="1">
              <a:lnSpc>
                <a:spcPts val="3640"/>
              </a:lnSpc>
              <a:spcBef>
                <a:spcPts val="0"/>
              </a:spcBef>
              <a:spcAft>
                <a:spcPts val="0"/>
              </a:spcAft>
              <a:buClrTx/>
              <a:buSzTx/>
              <a:buFont typeface="Arial"/>
              <a:buNone/>
              <a:tabLst/>
              <a:defRPr/>
            </a:pPr>
            <a:r>
              <a:rPr kumimoji="0" lang="en-US" sz="4000" b="1" i="0" u="none" strike="noStrike" kern="1200" cap="none" spc="0" normalizeH="0" baseline="0" noProof="0">
                <a:ln>
                  <a:noFill/>
                </a:ln>
                <a:solidFill>
                  <a:srgbClr val="642667"/>
                </a:solidFill>
                <a:effectLst/>
                <a:uLnTx/>
                <a:uFillTx/>
                <a:latin typeface="Open Sans Bold"/>
                <a:ea typeface="+mn-ea"/>
                <a:cs typeface="+mn-cs"/>
                <a:sym typeface="Arial"/>
              </a:rPr>
              <a:t>Thank you!</a:t>
            </a:r>
          </a:p>
        </p:txBody>
      </p:sp>
      <p:pic>
        <p:nvPicPr>
          <p:cNvPr id="33" name="Picture 3">
            <a:extLst>
              <a:ext uri="{FF2B5EF4-FFF2-40B4-BE49-F238E27FC236}">
                <a16:creationId xmlns:a16="http://schemas.microsoft.com/office/drawing/2014/main" id="{CF02E37D-9E21-FD91-6E70-C9FF3723A603}"/>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606605">
            <a:off x="5775748" y="1618062"/>
            <a:ext cx="3783439" cy="3522038"/>
          </a:xfrm>
          <a:prstGeom prst="rect">
            <a:avLst/>
          </a:prstGeom>
        </p:spPr>
      </p:pic>
      <p:pic>
        <p:nvPicPr>
          <p:cNvPr id="34" name="Picture 4">
            <a:extLst>
              <a:ext uri="{FF2B5EF4-FFF2-40B4-BE49-F238E27FC236}">
                <a16:creationId xmlns:a16="http://schemas.microsoft.com/office/drawing/2014/main" id="{6355A4F5-6A02-E35F-43C4-08C3FEF0B8E3}"/>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237065" y="1837129"/>
            <a:ext cx="3913663" cy="3643265"/>
          </a:xfrm>
          <a:prstGeom prst="rect">
            <a:avLst/>
          </a:prstGeom>
        </p:spPr>
      </p:pic>
      <p:sp>
        <p:nvSpPr>
          <p:cNvPr id="36" name="TextBox 7">
            <a:extLst>
              <a:ext uri="{FF2B5EF4-FFF2-40B4-BE49-F238E27FC236}">
                <a16:creationId xmlns:a16="http://schemas.microsoft.com/office/drawing/2014/main" id="{78E67F9A-6D2E-EA4A-BA59-B18BC9EC7052}"/>
              </a:ext>
            </a:extLst>
          </p:cNvPr>
          <p:cNvSpPr txBox="1"/>
          <p:nvPr/>
        </p:nvSpPr>
        <p:spPr>
          <a:xfrm rot="178350">
            <a:off x="669980" y="2890120"/>
            <a:ext cx="2983187" cy="1641731"/>
          </a:xfrm>
          <a:prstGeom prst="rect">
            <a:avLst/>
          </a:prstGeom>
        </p:spPr>
        <p:txBody>
          <a:bodyPr wrap="square" lIns="0" tIns="0" rIns="0" bIns="0" rtlCol="0" anchor="t">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marR="0" lvl="0" indent="0" algn="ctr" defTabSz="914446" rtl="0" eaLnBrk="1" fontAlgn="auto" latinLnBrk="0" hangingPunct="1">
              <a:lnSpc>
                <a:spcPct val="100000"/>
              </a:lnSpc>
              <a:spcBef>
                <a:spcPct val="0"/>
              </a:spcBef>
              <a:spcAft>
                <a:spcPts val="0"/>
              </a:spcAft>
              <a:buClrTx/>
              <a:buSzTx/>
              <a:buFont typeface="Arial"/>
              <a:buNone/>
              <a:tabLst/>
              <a:defRPr/>
            </a:pPr>
            <a:r>
              <a:rPr kumimoji="0" lang="en-US" sz="2667" b="0" i="0" u="none" strike="noStrike" kern="1200" cap="none" spc="0" normalizeH="0" baseline="0" noProof="0">
                <a:ln>
                  <a:noFill/>
                </a:ln>
                <a:solidFill>
                  <a:srgbClr val="FFFFFF"/>
                </a:solidFill>
                <a:effectLst/>
                <a:uLnTx/>
                <a:uFillTx/>
                <a:latin typeface="Open Sans Bold"/>
                <a:ea typeface="+mn-ea"/>
                <a:cs typeface="+mn-cs"/>
                <a:sym typeface="Arial"/>
              </a:rPr>
              <a:t>The recording will be emailed to all attendees once ready</a:t>
            </a:r>
          </a:p>
        </p:txBody>
      </p:sp>
      <p:sp>
        <p:nvSpPr>
          <p:cNvPr id="41" name="TextBox 9">
            <a:extLst>
              <a:ext uri="{FF2B5EF4-FFF2-40B4-BE49-F238E27FC236}">
                <a16:creationId xmlns:a16="http://schemas.microsoft.com/office/drawing/2014/main" id="{E9BA2625-DC0E-5BAC-2A2D-3663DCD91870}"/>
              </a:ext>
            </a:extLst>
          </p:cNvPr>
          <p:cNvSpPr txBox="1"/>
          <p:nvPr/>
        </p:nvSpPr>
        <p:spPr>
          <a:xfrm rot="637630">
            <a:off x="6209320" y="2714281"/>
            <a:ext cx="2916294" cy="1312924"/>
          </a:xfrm>
          <a:prstGeom prst="rect">
            <a:avLst/>
          </a:prstGeom>
        </p:spPr>
        <p:txBody>
          <a:bodyPr wrap="square" lIns="0" tIns="0" rIns="0" bIns="0" rtlCol="0" anchor="t">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marR="0" lvl="0" indent="0" algn="ctr" defTabSz="914446" rtl="0" eaLnBrk="1" fontAlgn="auto" latinLnBrk="0" hangingPunct="1">
              <a:lnSpc>
                <a:spcPct val="100000"/>
              </a:lnSpc>
              <a:spcBef>
                <a:spcPct val="0"/>
              </a:spcBef>
              <a:spcAft>
                <a:spcPts val="0"/>
              </a:spcAft>
              <a:buClrTx/>
              <a:buSzTx/>
              <a:buFont typeface="Arial"/>
              <a:buNone/>
              <a:tabLst/>
              <a:defRPr/>
            </a:pPr>
            <a:r>
              <a:rPr kumimoji="0" lang="en-US" sz="2133" b="0" i="0" u="none" strike="noStrike" kern="1200" cap="none" spc="0" normalizeH="0" baseline="0" noProof="0">
                <a:ln>
                  <a:noFill/>
                </a:ln>
                <a:solidFill>
                  <a:srgbClr val="FFFFFF"/>
                </a:solidFill>
                <a:effectLst/>
                <a:uLnTx/>
                <a:uFillTx/>
                <a:latin typeface="Open Sans Bold"/>
                <a:ea typeface="+mn-ea"/>
                <a:cs typeface="+mn-cs"/>
                <a:sym typeface="Arial"/>
              </a:rPr>
              <a:t>Any questions about this webinar or the series can be sent to AIM@acog.org</a:t>
            </a:r>
          </a:p>
        </p:txBody>
      </p:sp>
      <p:pic>
        <p:nvPicPr>
          <p:cNvPr id="42" name="Picture 3">
            <a:extLst>
              <a:ext uri="{FF2B5EF4-FFF2-40B4-BE49-F238E27FC236}">
                <a16:creationId xmlns:a16="http://schemas.microsoft.com/office/drawing/2014/main" id="{B6B73933-CDDA-606B-9994-929B276BAF44}"/>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989979" flipH="1">
            <a:off x="8920907" y="3731762"/>
            <a:ext cx="2942679" cy="2739367"/>
          </a:xfrm>
          <a:prstGeom prst="rect">
            <a:avLst/>
          </a:prstGeom>
        </p:spPr>
      </p:pic>
      <p:sp>
        <p:nvSpPr>
          <p:cNvPr id="43" name="TextBox 9">
            <a:extLst>
              <a:ext uri="{FF2B5EF4-FFF2-40B4-BE49-F238E27FC236}">
                <a16:creationId xmlns:a16="http://schemas.microsoft.com/office/drawing/2014/main" id="{36D61BE8-2290-3315-497D-A1DBCDC0E726}"/>
              </a:ext>
            </a:extLst>
          </p:cNvPr>
          <p:cNvSpPr txBox="1"/>
          <p:nvPr/>
        </p:nvSpPr>
        <p:spPr>
          <a:xfrm rot="911685">
            <a:off x="9389860" y="4591440"/>
            <a:ext cx="1962432" cy="1312924"/>
          </a:xfrm>
          <a:prstGeom prst="rect">
            <a:avLst/>
          </a:prstGeom>
        </p:spPr>
        <p:txBody>
          <a:bodyPr wrap="square" lIns="0" tIns="0" rIns="0" bIns="0" rtlCol="0" anchor="t">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marR="0" lvl="0" indent="0" algn="ctr" defTabSz="914446" rtl="0" eaLnBrk="1" fontAlgn="auto" latinLnBrk="0" hangingPunct="1">
              <a:lnSpc>
                <a:spcPct val="100000"/>
              </a:lnSpc>
              <a:spcBef>
                <a:spcPct val="0"/>
              </a:spcBef>
              <a:spcAft>
                <a:spcPts val="0"/>
              </a:spcAft>
              <a:buClrTx/>
              <a:buSzTx/>
              <a:buFont typeface="Arial"/>
              <a:buNone/>
              <a:tabLst/>
              <a:defRPr/>
            </a:pPr>
            <a:r>
              <a:rPr kumimoji="0" lang="en-US" sz="2133" b="0" i="0" u="none" strike="noStrike" kern="1200" cap="none" spc="0" normalizeH="0" baseline="0" noProof="0">
                <a:ln>
                  <a:noFill/>
                </a:ln>
                <a:solidFill>
                  <a:srgbClr val="FFFFFF"/>
                </a:solidFill>
                <a:effectLst/>
                <a:uLnTx/>
                <a:uFillTx/>
                <a:latin typeface="Open Sans Bold"/>
                <a:ea typeface="+mn-ea"/>
                <a:cs typeface="+mn-cs"/>
                <a:sym typeface="Arial"/>
              </a:rPr>
              <a:t>Thank you for attending the final session in the series!</a:t>
            </a:r>
          </a:p>
        </p:txBody>
      </p:sp>
      <p:pic>
        <p:nvPicPr>
          <p:cNvPr id="44" name="Picture 2">
            <a:extLst>
              <a:ext uri="{FF2B5EF4-FFF2-40B4-BE49-F238E27FC236}">
                <a16:creationId xmlns:a16="http://schemas.microsoft.com/office/drawing/2014/main" id="{EDFFAA02-A99B-E121-C421-11E58AEFD1C7}"/>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364738">
            <a:off x="3570912" y="3771956"/>
            <a:ext cx="3050210" cy="2839468"/>
          </a:xfrm>
          <a:prstGeom prst="rect">
            <a:avLst/>
          </a:prstGeom>
        </p:spPr>
      </p:pic>
      <p:sp>
        <p:nvSpPr>
          <p:cNvPr id="45" name="TextBox 7">
            <a:extLst>
              <a:ext uri="{FF2B5EF4-FFF2-40B4-BE49-F238E27FC236}">
                <a16:creationId xmlns:a16="http://schemas.microsoft.com/office/drawing/2014/main" id="{42F020B7-3190-9289-0BC9-A7DD633BBB50}"/>
              </a:ext>
            </a:extLst>
          </p:cNvPr>
          <p:cNvSpPr txBox="1"/>
          <p:nvPr/>
        </p:nvSpPr>
        <p:spPr>
          <a:xfrm rot="21037475">
            <a:off x="3888384" y="4685234"/>
            <a:ext cx="2415265" cy="1149289"/>
          </a:xfrm>
          <a:prstGeom prst="rect">
            <a:avLst/>
          </a:prstGeom>
        </p:spPr>
        <p:txBody>
          <a:bodyPr wrap="square" lIns="0" tIns="0" rIns="0" bIns="0" rtlCol="0" anchor="t">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marR="0" lvl="0" indent="0" algn="ctr" defTabSz="914446" rtl="0" eaLnBrk="1" fontAlgn="auto" latinLnBrk="0" hangingPunct="1">
              <a:lnSpc>
                <a:spcPct val="100000"/>
              </a:lnSpc>
              <a:spcBef>
                <a:spcPct val="0"/>
              </a:spcBef>
              <a:spcAft>
                <a:spcPts val="0"/>
              </a:spcAft>
              <a:buClrTx/>
              <a:buSzTx/>
              <a:buFont typeface="Arial"/>
              <a:buNone/>
              <a:tabLst/>
              <a:defRPr/>
            </a:pPr>
            <a:r>
              <a:rPr kumimoji="0" lang="en-US" sz="1867" b="0" i="0" u="none" strike="noStrike" kern="1200" cap="none" spc="0" normalizeH="0" baseline="0" noProof="0">
                <a:ln>
                  <a:noFill/>
                </a:ln>
                <a:solidFill>
                  <a:srgbClr val="FFFFFF"/>
                </a:solidFill>
                <a:effectLst/>
                <a:uLnTx/>
                <a:uFillTx/>
                <a:latin typeface="Open Sans Bold"/>
                <a:ea typeface="+mn-ea"/>
                <a:cs typeface="+mn-cs"/>
                <a:sym typeface="Arial"/>
              </a:rPr>
              <a:t>AIM will also post the recording on our website, saferbirth.org</a:t>
            </a:r>
          </a:p>
        </p:txBody>
      </p:sp>
    </p:spTree>
    <p:extLst>
      <p:ext uri="{BB962C8B-B14F-4D97-AF65-F5344CB8AC3E}">
        <p14:creationId xmlns:p14="http://schemas.microsoft.com/office/powerpoint/2010/main" val="110892936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13309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137A0A-8DC0-2B10-0BA2-9AD44E1CDDB5}"/>
              </a:ext>
            </a:extLst>
          </p:cNvPr>
          <p:cNvSpPr>
            <a:spLocks noGrp="1"/>
          </p:cNvSpPr>
          <p:nvPr>
            <p:ph type="title"/>
          </p:nvPr>
        </p:nvSpPr>
        <p:spPr/>
        <p:txBody>
          <a:bodyPr/>
          <a:lstStyle/>
          <a:p>
            <a:r>
              <a:rPr lang="en-US">
                <a:ea typeface="Open Sans"/>
                <a:cs typeface="Open Sans"/>
              </a:rPr>
              <a:t>Who is in the Audience?</a:t>
            </a:r>
            <a:endParaRPr lang="en-US"/>
          </a:p>
        </p:txBody>
      </p:sp>
      <p:sp>
        <p:nvSpPr>
          <p:cNvPr id="3" name="Text Placeholder 2">
            <a:extLst>
              <a:ext uri="{FF2B5EF4-FFF2-40B4-BE49-F238E27FC236}">
                <a16:creationId xmlns:a16="http://schemas.microsoft.com/office/drawing/2014/main" id="{36A8911D-0179-A741-BF0F-036E298374EF}"/>
              </a:ext>
            </a:extLst>
          </p:cNvPr>
          <p:cNvSpPr>
            <a:spLocks noGrp="1"/>
          </p:cNvSpPr>
          <p:nvPr>
            <p:ph type="body" idx="1"/>
          </p:nvPr>
        </p:nvSpPr>
        <p:spPr/>
        <p:txBody>
          <a:bodyPr vert="horz" lIns="91440" tIns="45720" rIns="91440" bIns="45720" rtlCol="0" anchor="t">
            <a:normAutofit/>
          </a:bodyPr>
          <a:lstStyle/>
          <a:p>
            <a:r>
              <a:rPr lang="en-US" i="1">
                <a:ea typeface="Open Sans"/>
                <a:cs typeface="Open Sans"/>
              </a:rPr>
              <a:t>Respond to the poll questions on your screen to share a bit about yourself!</a:t>
            </a:r>
            <a:endParaRPr lang="en-US" i="1"/>
          </a:p>
        </p:txBody>
      </p:sp>
    </p:spTree>
    <p:extLst>
      <p:ext uri="{BB962C8B-B14F-4D97-AF65-F5344CB8AC3E}">
        <p14:creationId xmlns:p14="http://schemas.microsoft.com/office/powerpoint/2010/main" val="13480040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249C"/>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BF780ADA-C8C7-D0EE-01FE-08B540CC68B6}"/>
              </a:ext>
            </a:extLst>
          </p:cNvPr>
          <p:cNvGrpSpPr/>
          <p:nvPr/>
        </p:nvGrpSpPr>
        <p:grpSpPr>
          <a:xfrm rot="10800000">
            <a:off x="2132210" y="5033936"/>
            <a:ext cx="3801903" cy="967404"/>
            <a:chOff x="8305800" y="7429500"/>
            <a:chExt cx="6934200" cy="1676400"/>
          </a:xfrm>
          <a:solidFill>
            <a:schemeClr val="accent1"/>
          </a:solidFill>
        </p:grpSpPr>
        <p:sp>
          <p:nvSpPr>
            <p:cNvPr id="12" name="Flowchart: Connector 11">
              <a:extLst>
                <a:ext uri="{FF2B5EF4-FFF2-40B4-BE49-F238E27FC236}">
                  <a16:creationId xmlns:a16="http://schemas.microsoft.com/office/drawing/2014/main" id="{2BB30C5D-8896-9BEB-740F-8F75F5B2B3D4}"/>
                </a:ext>
              </a:extLst>
            </p:cNvPr>
            <p:cNvSpPr/>
            <p:nvPr/>
          </p:nvSpPr>
          <p:spPr>
            <a:xfrm>
              <a:off x="8305800" y="7429500"/>
              <a:ext cx="1676400" cy="1676400"/>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sp>
          <p:nvSpPr>
            <p:cNvPr id="13" name="Rectangle 12">
              <a:extLst>
                <a:ext uri="{FF2B5EF4-FFF2-40B4-BE49-F238E27FC236}">
                  <a16:creationId xmlns:a16="http://schemas.microsoft.com/office/drawing/2014/main" id="{06F1C425-499B-F874-E7FF-8D8EB1DC167C}"/>
                </a:ext>
              </a:extLst>
            </p:cNvPr>
            <p:cNvSpPr/>
            <p:nvPr/>
          </p:nvSpPr>
          <p:spPr>
            <a:xfrm>
              <a:off x="9067800" y="7429500"/>
              <a:ext cx="6172200" cy="1676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grpSp>
      <p:sp>
        <p:nvSpPr>
          <p:cNvPr id="14" name="TextBox 9">
            <a:extLst>
              <a:ext uri="{FF2B5EF4-FFF2-40B4-BE49-F238E27FC236}">
                <a16:creationId xmlns:a16="http://schemas.microsoft.com/office/drawing/2014/main" id="{56424944-D11D-28EC-FBBE-A16C62956F87}"/>
              </a:ext>
            </a:extLst>
          </p:cNvPr>
          <p:cNvSpPr txBox="1"/>
          <p:nvPr/>
        </p:nvSpPr>
        <p:spPr>
          <a:xfrm>
            <a:off x="2273062" y="5175234"/>
            <a:ext cx="3444898" cy="684803"/>
          </a:xfrm>
          <a:prstGeom prst="rect">
            <a:avLst/>
          </a:prstGeom>
        </p:spPr>
        <p:txBody>
          <a:bodyPr wrap="square" lIns="0" tIns="0" rIns="0" bIns="0" rtlCol="0" anchor="t">
            <a:spAutoFit/>
          </a:bodyPr>
          <a:lstStyle/>
          <a:p>
            <a:pPr algn="ctr" defTabSz="609630">
              <a:lnSpc>
                <a:spcPts val="3920"/>
              </a:lnSpc>
              <a:spcBef>
                <a:spcPct val="0"/>
              </a:spcBef>
            </a:pPr>
            <a:r>
              <a:rPr lang="en-US" sz="2750">
                <a:solidFill>
                  <a:srgbClr val="FFFFFF"/>
                </a:solidFill>
                <a:latin typeface="Open Sans Bold"/>
              </a:rPr>
              <a:t>Carey Eppes</a:t>
            </a:r>
            <a:endParaRPr lang="en-US"/>
          </a:p>
          <a:p>
            <a:pPr algn="ctr" defTabSz="609630">
              <a:spcBef>
                <a:spcPct val="0"/>
              </a:spcBef>
            </a:pPr>
            <a:r>
              <a:rPr lang="en-US" sz="1200">
                <a:solidFill>
                  <a:srgbClr val="FFFFFF"/>
                </a:solidFill>
                <a:ea typeface="+mn-lt"/>
                <a:cs typeface="+mn-lt"/>
              </a:rPr>
              <a:t>MD, MPH</a:t>
            </a:r>
            <a:endParaRPr lang="en-US"/>
          </a:p>
        </p:txBody>
      </p:sp>
      <p:grpSp>
        <p:nvGrpSpPr>
          <p:cNvPr id="16" name="Group 15">
            <a:extLst>
              <a:ext uri="{FF2B5EF4-FFF2-40B4-BE49-F238E27FC236}">
                <a16:creationId xmlns:a16="http://schemas.microsoft.com/office/drawing/2014/main" id="{7E8FB08F-C497-46BA-C3B4-70ABBB3A5890}"/>
              </a:ext>
            </a:extLst>
          </p:cNvPr>
          <p:cNvGrpSpPr/>
          <p:nvPr/>
        </p:nvGrpSpPr>
        <p:grpSpPr>
          <a:xfrm>
            <a:off x="124859" y="180501"/>
            <a:ext cx="11675339" cy="1666081"/>
            <a:chOff x="193881" y="217360"/>
            <a:chExt cx="17300903" cy="2499121"/>
          </a:xfrm>
        </p:grpSpPr>
        <p:sp>
          <p:nvSpPr>
            <p:cNvPr id="17" name="Rectangle: Rounded Corners 16">
              <a:extLst>
                <a:ext uri="{FF2B5EF4-FFF2-40B4-BE49-F238E27FC236}">
                  <a16:creationId xmlns:a16="http://schemas.microsoft.com/office/drawing/2014/main" id="{033FAEC7-227B-0ADE-6937-926F91C12341}"/>
                </a:ext>
              </a:extLst>
            </p:cNvPr>
            <p:cNvSpPr/>
            <p:nvPr/>
          </p:nvSpPr>
          <p:spPr>
            <a:xfrm>
              <a:off x="1752600" y="588896"/>
              <a:ext cx="15742184" cy="175564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pic>
          <p:nvPicPr>
            <p:cNvPr id="18" name="Picture 5">
              <a:extLst>
                <a:ext uri="{FF2B5EF4-FFF2-40B4-BE49-F238E27FC236}">
                  <a16:creationId xmlns:a16="http://schemas.microsoft.com/office/drawing/2014/main" id="{E0F86DDE-2AB9-9D2E-FDD0-46822ADA9F41}"/>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93881" y="217360"/>
              <a:ext cx="2499121" cy="2499121"/>
            </a:xfrm>
            <a:prstGeom prst="rect">
              <a:avLst/>
            </a:prstGeom>
          </p:spPr>
        </p:pic>
        <p:pic>
          <p:nvPicPr>
            <p:cNvPr id="19" name="Picture 6">
              <a:extLst>
                <a:ext uri="{FF2B5EF4-FFF2-40B4-BE49-F238E27FC236}">
                  <a16:creationId xmlns:a16="http://schemas.microsoft.com/office/drawing/2014/main" id="{AF80E7F1-2EA3-8C31-E096-6B1E4D3552CF}"/>
                </a:ext>
              </a:extLst>
            </p:cNvPr>
            <p:cNvPicPr>
              <a:picLocks noChangeAspect="1"/>
            </p:cNvPicPr>
            <p:nvPr/>
          </p:nvPicPr>
          <p:blipFill>
            <a:blip r:embed="rId4"/>
            <a:srcRect/>
            <a:stretch>
              <a:fillRect/>
            </a:stretch>
          </p:blipFill>
          <p:spPr>
            <a:xfrm>
              <a:off x="564616" y="589101"/>
              <a:ext cx="1757651" cy="1755640"/>
            </a:xfrm>
            <a:prstGeom prst="rect">
              <a:avLst/>
            </a:prstGeom>
          </p:spPr>
        </p:pic>
      </p:grpSp>
      <p:sp>
        <p:nvSpPr>
          <p:cNvPr id="20" name="TextBox 8">
            <a:extLst>
              <a:ext uri="{FF2B5EF4-FFF2-40B4-BE49-F238E27FC236}">
                <a16:creationId xmlns:a16="http://schemas.microsoft.com/office/drawing/2014/main" id="{1318BE9E-264D-5674-E48A-B97F30149B22}"/>
              </a:ext>
            </a:extLst>
          </p:cNvPr>
          <p:cNvSpPr txBox="1"/>
          <p:nvPr/>
        </p:nvSpPr>
        <p:spPr>
          <a:xfrm>
            <a:off x="1838907" y="770391"/>
            <a:ext cx="9773956" cy="478657"/>
          </a:xfrm>
          <a:prstGeom prst="rect">
            <a:avLst/>
          </a:prstGeom>
        </p:spPr>
        <p:txBody>
          <a:bodyPr wrap="square" lIns="0" tIns="0" rIns="0" bIns="0" rtlCol="0" anchor="t">
            <a:spAutoFit/>
          </a:bodyPr>
          <a:lstStyle/>
          <a:p>
            <a:pPr defTabSz="609630">
              <a:lnSpc>
                <a:spcPts val="3640"/>
              </a:lnSpc>
            </a:pPr>
            <a:r>
              <a:rPr lang="en-US" sz="4000" b="1">
                <a:solidFill>
                  <a:srgbClr val="642667"/>
                </a:solidFill>
                <a:latin typeface="Open Sans Bold"/>
              </a:rPr>
              <a:t>Today’s Presenters</a:t>
            </a:r>
          </a:p>
        </p:txBody>
      </p:sp>
      <p:pic>
        <p:nvPicPr>
          <p:cNvPr id="5" name="Picture 4" descr="A person with glasses smiling&#10;&#10;AI-generated content may be incorrect.">
            <a:extLst>
              <a:ext uri="{FF2B5EF4-FFF2-40B4-BE49-F238E27FC236}">
                <a16:creationId xmlns:a16="http://schemas.microsoft.com/office/drawing/2014/main" id="{210DA08C-9D61-09DD-8E28-353282BC87D9}"/>
              </a:ext>
            </a:extLst>
          </p:cNvPr>
          <p:cNvPicPr>
            <a:picLocks noChangeAspect="1"/>
          </p:cNvPicPr>
          <p:nvPr/>
        </p:nvPicPr>
        <p:blipFill>
          <a:blip r:embed="rId5"/>
          <a:srcRect l="2073" t="6609" r="-2073" b="36782"/>
          <a:stretch>
            <a:fillRect/>
          </a:stretch>
        </p:blipFill>
        <p:spPr>
          <a:xfrm>
            <a:off x="6864737" y="2014416"/>
            <a:ext cx="2771771" cy="2837480"/>
          </a:xfrm>
          <a:prstGeom prst="flowChartConnector">
            <a:avLst/>
          </a:prstGeom>
        </p:spPr>
      </p:pic>
      <p:pic>
        <p:nvPicPr>
          <p:cNvPr id="24" name="Picture 23">
            <a:extLst>
              <a:ext uri="{FF2B5EF4-FFF2-40B4-BE49-F238E27FC236}">
                <a16:creationId xmlns:a16="http://schemas.microsoft.com/office/drawing/2014/main" id="{E76D4C5F-0190-D1CF-0877-73B0E03EE766}"/>
              </a:ext>
            </a:extLst>
          </p:cNvPr>
          <p:cNvPicPr>
            <a:picLocks noChangeAspect="1"/>
          </p:cNvPicPr>
          <p:nvPr/>
        </p:nvPicPr>
        <p:blipFill>
          <a:blip r:embed="rId6">
            <a:extLst>
              <a:ext uri="{28A0092B-C50C-407E-A947-70E740481C1C}">
                <a14:useLocalDpi xmlns:a14="http://schemas.microsoft.com/office/drawing/2010/main" val="0"/>
              </a:ext>
            </a:extLst>
          </a:blip>
          <a:srcRect l="1384" t="5712" r="1185" b="30149"/>
          <a:stretch>
            <a:fillRect/>
          </a:stretch>
        </p:blipFill>
        <p:spPr>
          <a:xfrm>
            <a:off x="2455757" y="2005273"/>
            <a:ext cx="2881727" cy="2842126"/>
          </a:xfrm>
          <a:prstGeom prst="flowChartConnector">
            <a:avLst/>
          </a:prstGeom>
        </p:spPr>
      </p:pic>
      <p:grpSp>
        <p:nvGrpSpPr>
          <p:cNvPr id="2" name="Group 1">
            <a:extLst>
              <a:ext uri="{FF2B5EF4-FFF2-40B4-BE49-F238E27FC236}">
                <a16:creationId xmlns:a16="http://schemas.microsoft.com/office/drawing/2014/main" id="{057D376B-9376-7E87-B5CC-61D38739AD1A}"/>
              </a:ext>
            </a:extLst>
          </p:cNvPr>
          <p:cNvGrpSpPr/>
          <p:nvPr/>
        </p:nvGrpSpPr>
        <p:grpSpPr>
          <a:xfrm rot="10800000">
            <a:off x="6847986" y="5019558"/>
            <a:ext cx="3801901" cy="967404"/>
            <a:chOff x="8305800" y="7429500"/>
            <a:chExt cx="6934200" cy="1676400"/>
          </a:xfrm>
          <a:solidFill>
            <a:schemeClr val="accent1"/>
          </a:solidFill>
        </p:grpSpPr>
        <p:sp>
          <p:nvSpPr>
            <p:cNvPr id="3" name="Flowchart: Connector 2">
              <a:extLst>
                <a:ext uri="{FF2B5EF4-FFF2-40B4-BE49-F238E27FC236}">
                  <a16:creationId xmlns:a16="http://schemas.microsoft.com/office/drawing/2014/main" id="{F7999CC2-5FEF-4AD7-1B28-CCF653CAFA9C}"/>
                </a:ext>
              </a:extLst>
            </p:cNvPr>
            <p:cNvSpPr/>
            <p:nvPr/>
          </p:nvSpPr>
          <p:spPr>
            <a:xfrm>
              <a:off x="8305800" y="7429500"/>
              <a:ext cx="1676400" cy="1676400"/>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sp>
          <p:nvSpPr>
            <p:cNvPr id="4" name="Rectangle 3">
              <a:extLst>
                <a:ext uri="{FF2B5EF4-FFF2-40B4-BE49-F238E27FC236}">
                  <a16:creationId xmlns:a16="http://schemas.microsoft.com/office/drawing/2014/main" id="{49D14436-FED6-68F0-EF4D-E1F73A0BF74A}"/>
                </a:ext>
              </a:extLst>
            </p:cNvPr>
            <p:cNvSpPr/>
            <p:nvPr/>
          </p:nvSpPr>
          <p:spPr>
            <a:xfrm>
              <a:off x="9067800" y="7429500"/>
              <a:ext cx="6172200" cy="1676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grpSp>
      <p:sp>
        <p:nvSpPr>
          <p:cNvPr id="29" name="TextBox 9">
            <a:extLst>
              <a:ext uri="{FF2B5EF4-FFF2-40B4-BE49-F238E27FC236}">
                <a16:creationId xmlns:a16="http://schemas.microsoft.com/office/drawing/2014/main" id="{44B7C4E8-4E99-2D7B-4759-948471D09821}"/>
              </a:ext>
            </a:extLst>
          </p:cNvPr>
          <p:cNvSpPr txBox="1"/>
          <p:nvPr/>
        </p:nvSpPr>
        <p:spPr>
          <a:xfrm>
            <a:off x="6843155" y="5019558"/>
            <a:ext cx="3647843" cy="1777410"/>
          </a:xfrm>
          <a:prstGeom prst="rect">
            <a:avLst/>
          </a:prstGeom>
        </p:spPr>
        <p:txBody>
          <a:bodyPr wrap="square" lIns="0" tIns="0" rIns="0" bIns="0" rtlCol="0" anchor="t">
            <a:spAutoFit/>
          </a:bodyPr>
          <a:lstStyle/>
          <a:p>
            <a:pPr algn="ctr" defTabSz="609630">
              <a:lnSpc>
                <a:spcPts val="3920"/>
              </a:lnSpc>
              <a:spcBef>
                <a:spcPct val="0"/>
              </a:spcBef>
            </a:pPr>
            <a:r>
              <a:rPr lang="en-US" sz="2750">
                <a:solidFill>
                  <a:srgbClr val="FFFFFF"/>
                </a:solidFill>
                <a:latin typeface="Open Sans Bold"/>
                <a:ea typeface="Open Sans Bold"/>
                <a:cs typeface="Open Sans Bold"/>
              </a:rPr>
              <a:t>Lisa Wolf</a:t>
            </a:r>
            <a:endParaRPr lang="en-US"/>
          </a:p>
          <a:p>
            <a:pPr algn="ctr" defTabSz="609630">
              <a:lnSpc>
                <a:spcPts val="3920"/>
              </a:lnSpc>
              <a:spcBef>
                <a:spcPct val="0"/>
              </a:spcBef>
            </a:pPr>
            <a:r>
              <a:rPr lang="en-US" sz="1200">
                <a:solidFill>
                  <a:schemeClr val="bg2"/>
                </a:solidFill>
              </a:rPr>
              <a:t>PhD, RN, CEN, FAEN, FAAN</a:t>
            </a:r>
          </a:p>
          <a:p>
            <a:pPr algn="ctr" defTabSz="609630">
              <a:lnSpc>
                <a:spcPts val="3920"/>
              </a:lnSpc>
              <a:spcBef>
                <a:spcPct val="0"/>
              </a:spcBef>
            </a:pPr>
            <a:endParaRPr lang="en-US" sz="2750">
              <a:solidFill>
                <a:srgbClr val="FFFFFF"/>
              </a:solidFill>
              <a:latin typeface="Open Sans Bold"/>
              <a:ea typeface="Open Sans Bold"/>
              <a:cs typeface="Open Sans Bold"/>
            </a:endParaRPr>
          </a:p>
          <a:p>
            <a:pPr algn="ctr" defTabSz="609630">
              <a:spcBef>
                <a:spcPct val="0"/>
              </a:spcBef>
            </a:pPr>
            <a:endParaRPr lang="en-US"/>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LIDO_APP_VERSION" val="1.6.1.4122"/>
  <p:tag name="SLIDO_PRESENTATION_ID" val="00000000-0000-0000-0000-000000000000"/>
  <p:tag name="SLIDO_EVENT_UUID" val="1ca0c8d2-0649-47f0-846b-51d49c1a28da"/>
  <p:tag name="SLIDO_EVENT_SECTION_UUID" val="d961726a-4e56-48ee-92a3-0c0eaf6b736e"/>
</p:tagLst>
</file>

<file path=ppt/theme/theme1.xml><?xml version="1.0" encoding="utf-8"?>
<a:theme xmlns:a="http://schemas.openxmlformats.org/drawingml/2006/main" name="AIM Triangles">
  <a:themeElements>
    <a:clrScheme name="AIM">
      <a:dk1>
        <a:sysClr val="windowText" lastClr="000000"/>
      </a:dk1>
      <a:lt1>
        <a:sysClr val="window" lastClr="FFFFFF"/>
      </a:lt1>
      <a:dk2>
        <a:srgbClr val="000000"/>
      </a:dk2>
      <a:lt2>
        <a:srgbClr val="FFFFFF"/>
      </a:lt2>
      <a:accent1>
        <a:srgbClr val="642667"/>
      </a:accent1>
      <a:accent2>
        <a:srgbClr val="41B6E6"/>
      </a:accent2>
      <a:accent3>
        <a:srgbClr val="A4D65E"/>
      </a:accent3>
      <a:accent4>
        <a:srgbClr val="FF8F1C"/>
      </a:accent4>
      <a:accent5>
        <a:srgbClr val="C5299B"/>
      </a:accent5>
      <a:accent6>
        <a:srgbClr val="FEDD00"/>
      </a:accent6>
      <a:hlink>
        <a:srgbClr val="CE0058"/>
      </a:hlink>
      <a:folHlink>
        <a:srgbClr val="A4D65E"/>
      </a:folHlink>
    </a:clrScheme>
    <a:fontScheme name="AIM Open Sans">
      <a:majorFont>
        <a:latin typeface="Open Sans"/>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AIM">
      <a:dk1>
        <a:sysClr val="windowText" lastClr="000000"/>
      </a:dk1>
      <a:lt1>
        <a:sysClr val="window" lastClr="FFFFFF"/>
      </a:lt1>
      <a:dk2>
        <a:srgbClr val="000000"/>
      </a:dk2>
      <a:lt2>
        <a:srgbClr val="FFFFFF"/>
      </a:lt2>
      <a:accent1>
        <a:srgbClr val="642667"/>
      </a:accent1>
      <a:accent2>
        <a:srgbClr val="41B6E6"/>
      </a:accent2>
      <a:accent3>
        <a:srgbClr val="A4D65E"/>
      </a:accent3>
      <a:accent4>
        <a:srgbClr val="FF8F1C"/>
      </a:accent4>
      <a:accent5>
        <a:srgbClr val="C5299B"/>
      </a:accent5>
      <a:accent6>
        <a:srgbClr val="FEDD00"/>
      </a:accent6>
      <a:hlink>
        <a:srgbClr val="CE0058"/>
      </a:hlink>
      <a:folHlink>
        <a:srgbClr val="A4D65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AIM2">
      <a:dk1>
        <a:sysClr val="windowText" lastClr="000000"/>
      </a:dk1>
      <a:lt1>
        <a:sysClr val="window" lastClr="FFFFFF"/>
      </a:lt1>
      <a:dk2>
        <a:srgbClr val="000000"/>
      </a:dk2>
      <a:lt2>
        <a:srgbClr val="FFFFFF"/>
      </a:lt2>
      <a:accent1>
        <a:srgbClr val="41B6E6"/>
      </a:accent1>
      <a:accent2>
        <a:srgbClr val="A4D65E"/>
      </a:accent2>
      <a:accent3>
        <a:srgbClr val="FF8F1C"/>
      </a:accent3>
      <a:accent4>
        <a:srgbClr val="C5299B"/>
      </a:accent4>
      <a:accent5>
        <a:srgbClr val="FEDD00"/>
      </a:accent5>
      <a:accent6>
        <a:srgbClr val="CE0058"/>
      </a:accent6>
      <a:hlink>
        <a:srgbClr val="642667"/>
      </a:hlink>
      <a:folHlink>
        <a:srgbClr val="E9C9EB"/>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AIM Triangles">
  <a:themeElements>
    <a:clrScheme name="AIM">
      <a:dk1>
        <a:sysClr val="windowText" lastClr="000000"/>
      </a:dk1>
      <a:lt1>
        <a:sysClr val="window" lastClr="FFFFFF"/>
      </a:lt1>
      <a:dk2>
        <a:srgbClr val="000000"/>
      </a:dk2>
      <a:lt2>
        <a:srgbClr val="FFFFFF"/>
      </a:lt2>
      <a:accent1>
        <a:srgbClr val="642667"/>
      </a:accent1>
      <a:accent2>
        <a:srgbClr val="41B6E6"/>
      </a:accent2>
      <a:accent3>
        <a:srgbClr val="A4D65E"/>
      </a:accent3>
      <a:accent4>
        <a:srgbClr val="FF8F1C"/>
      </a:accent4>
      <a:accent5>
        <a:srgbClr val="C5299B"/>
      </a:accent5>
      <a:accent6>
        <a:srgbClr val="FEDD00"/>
      </a:accent6>
      <a:hlink>
        <a:srgbClr val="CE0058"/>
      </a:hlink>
      <a:folHlink>
        <a:srgbClr val="A4D65E"/>
      </a:folHlink>
    </a:clrScheme>
    <a:fontScheme name="AIM Open Sans">
      <a:majorFont>
        <a:latin typeface="Open Sans"/>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TaxCatchAll xmlns="8f9edbd9-d0c5-4a7a-b935-b362c755ea58" xsi:nil="true"/>
    <lcf76f155ced4ddcb4097134ff3c332f xmlns="439503e0-db30-4929-9388-cde3c6eeb55f">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4236A69FCDC9A14D9989DC9195C8D6D3" ma:contentTypeVersion="16" ma:contentTypeDescription="Create a new document." ma:contentTypeScope="" ma:versionID="37d21b08a9247bb889a985c9d29bf27d">
  <xsd:schema xmlns:xsd="http://www.w3.org/2001/XMLSchema" xmlns:xs="http://www.w3.org/2001/XMLSchema" xmlns:p="http://schemas.microsoft.com/office/2006/metadata/properties" xmlns:ns1="http://schemas.microsoft.com/sharepoint/v3" xmlns:ns2="439503e0-db30-4929-9388-cde3c6eeb55f" xmlns:ns3="8f9edbd9-d0c5-4a7a-b935-b362c755ea58" targetNamespace="http://schemas.microsoft.com/office/2006/metadata/properties" ma:root="true" ma:fieldsID="0c7bad4775b6baa5f0e828e7aa417a31" ns1:_="" ns2:_="" ns3:_="">
    <xsd:import namespace="http://schemas.microsoft.com/sharepoint/v3"/>
    <xsd:import namespace="439503e0-db30-4929-9388-cde3c6eeb55f"/>
    <xsd:import namespace="8f9edbd9-d0c5-4a7a-b935-b362c755ea58"/>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1:_ip_UnifiedCompliancePolicyProperties" minOccurs="0"/>
                <xsd:element ref="ns1:_ip_UnifiedCompliancePolicyUIAction" minOccurs="0"/>
                <xsd:element ref="ns3:TaxCatchAll" minOccurs="0"/>
                <xsd:element ref="ns2:lcf76f155ced4ddcb4097134ff3c332f"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6" nillable="true" ma:displayName="Unified Compliance Policy Properties" ma:hidden="true" ma:internalName="_ip_UnifiedCompliancePolicyProperties">
      <xsd:simpleType>
        <xsd:restriction base="dms:Note"/>
      </xsd:simpleType>
    </xsd:element>
    <xsd:element name="_ip_UnifiedCompliancePolicyUIAction" ma:index="17"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39503e0-db30-4929-9388-cde3c6eeb55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e85feedb-965a-4edd-b9e7-2216e24e3168" ma:termSetId="09814cd3-568e-fe90-9814-8d621ff8fb84" ma:anchorId="fba54fb3-c3e1-fe81-a776-ca4b69148c4d" ma:open="true" ma:isKeyword="false">
      <xsd:complexType>
        <xsd:sequence>
          <xsd:element ref="pc:Terms" minOccurs="0" maxOccurs="1"/>
        </xsd:sequence>
      </xsd:complexType>
    </xsd:element>
    <xsd:element name="MediaServiceOCR" ma:index="21"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f9edbd9-d0c5-4a7a-b935-b362c755ea58"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34492b69-608a-47f6-a6cd-497c38ca0115}" ma:internalName="TaxCatchAll" ma:showField="CatchAllData" ma:web="8f9edbd9-d0c5-4a7a-b935-b362c755ea5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E45DBCA-2FA6-41AE-97A2-CB4BE59DF22B}">
  <ds:schemaRefs>
    <ds:schemaRef ds:uri="29208c69-de19-43a7-82d8-fbf8b64e8955"/>
    <ds:schemaRef ds:uri="8ff2c333-3f20-4d5c-ba74-2df0e24339a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 ds:uri="8f9edbd9-d0c5-4a7a-b935-b362c755ea58"/>
    <ds:schemaRef ds:uri="439503e0-db30-4929-9388-cde3c6eeb55f"/>
  </ds:schemaRefs>
</ds:datastoreItem>
</file>

<file path=customXml/itemProps2.xml><?xml version="1.0" encoding="utf-8"?>
<ds:datastoreItem xmlns:ds="http://schemas.openxmlformats.org/officeDocument/2006/customXml" ds:itemID="{F4A9EE39-01F7-4409-B409-8C6A04BCAC4A}">
  <ds:schemaRefs>
    <ds:schemaRef ds:uri="http://schemas.microsoft.com/sharepoint/v3/contenttype/forms"/>
  </ds:schemaRefs>
</ds:datastoreItem>
</file>

<file path=customXml/itemProps3.xml><?xml version="1.0" encoding="utf-8"?>
<ds:datastoreItem xmlns:ds="http://schemas.openxmlformats.org/officeDocument/2006/customXml" ds:itemID="{A3408F3B-6AE6-4296-A2D5-451FE4F47F0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439503e0-db30-4929-9388-cde3c6eeb55f"/>
    <ds:schemaRef ds:uri="8f9edbd9-d0c5-4a7a-b935-b362c755ea5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0</TotalTime>
  <Words>3604</Words>
  <Application>Microsoft Macintosh PowerPoint</Application>
  <PresentationFormat>Widescreen</PresentationFormat>
  <Paragraphs>533</Paragraphs>
  <Slides>73</Slides>
  <Notes>24</Notes>
  <HiddenSlides>0</HiddenSlides>
  <MMClips>0</MMClips>
  <ScaleCrop>false</ScaleCrop>
  <HeadingPairs>
    <vt:vector size="6" baseType="variant">
      <vt:variant>
        <vt:lpstr>Fonts Used</vt:lpstr>
      </vt:variant>
      <vt:variant>
        <vt:i4>13</vt:i4>
      </vt:variant>
      <vt:variant>
        <vt:lpstr>Theme</vt:lpstr>
      </vt:variant>
      <vt:variant>
        <vt:i4>7</vt:i4>
      </vt:variant>
      <vt:variant>
        <vt:lpstr>Slide Titles</vt:lpstr>
      </vt:variant>
      <vt:variant>
        <vt:i4>73</vt:i4>
      </vt:variant>
    </vt:vector>
  </HeadingPairs>
  <TitlesOfParts>
    <vt:vector size="93" baseType="lpstr">
      <vt:lpstr>Aptos</vt:lpstr>
      <vt:lpstr>Arial</vt:lpstr>
      <vt:lpstr>Arial Black</vt:lpstr>
      <vt:lpstr>Calibri</vt:lpstr>
      <vt:lpstr>Calibri Light</vt:lpstr>
      <vt:lpstr>Exo Soft Extra Bold</vt:lpstr>
      <vt:lpstr>Gotham Rounded Bold</vt:lpstr>
      <vt:lpstr>Libre Franklin</vt:lpstr>
      <vt:lpstr>Open Sans</vt:lpstr>
      <vt:lpstr>Open Sans Bold</vt:lpstr>
      <vt:lpstr>Roboto</vt:lpstr>
      <vt:lpstr>Segoe UI</vt:lpstr>
      <vt:lpstr>Wingdings</vt:lpstr>
      <vt:lpstr>AIM Triangles</vt:lpstr>
      <vt:lpstr>Office Theme</vt:lpstr>
      <vt:lpstr>1_Office Theme</vt:lpstr>
      <vt:lpstr>AIM Triangles</vt:lpstr>
      <vt:lpstr>2_Office Theme</vt:lpstr>
      <vt:lpstr>3_Office Theme</vt:lpstr>
      <vt:lpstr>4_Office Theme</vt:lpstr>
      <vt:lpstr>PowerPoint Presentation</vt:lpstr>
      <vt:lpstr>PowerPoint Presentation</vt:lpstr>
      <vt:lpstr>Disclaimer and Disclosures </vt:lpstr>
      <vt:lpstr>PowerPoint Presentation</vt:lpstr>
      <vt:lpstr>PowerPoint Presentation</vt:lpstr>
      <vt:lpstr>Session Description </vt:lpstr>
      <vt:lpstr>Continuing Education Credits</vt:lpstr>
      <vt:lpstr>Who is in the Audience?</vt:lpstr>
      <vt:lpstr>PowerPoint Presentation</vt:lpstr>
      <vt:lpstr>The O-CARE: reviewing the process of identifying and managing obstetric emergencies</vt:lpstr>
      <vt:lpstr>O-CARE Form Project Overview</vt:lpstr>
      <vt:lpstr>O-CARE Form Project Purpose</vt:lpstr>
      <vt:lpstr>O-CARE Form Scope</vt:lpstr>
      <vt:lpstr>O-CARE Review Process</vt:lpstr>
      <vt:lpstr>O-CARE Review Process, cont. </vt:lpstr>
      <vt:lpstr>O-CARE Review Process, cont.</vt:lpstr>
      <vt:lpstr>Case study</vt:lpstr>
      <vt:lpstr>Case study</vt:lpstr>
      <vt:lpstr>Case study</vt:lpstr>
      <vt:lpstr>Case study</vt:lpstr>
      <vt:lpstr>Use of O-CARE in analyzing this case</vt:lpstr>
      <vt:lpstr>Initial Review Questions </vt:lpstr>
      <vt:lpstr>Site Capacity Assessment </vt:lpstr>
      <vt:lpstr>Chart abstraction</vt:lpstr>
      <vt:lpstr>Step 1: recognize the patient at risk</vt:lpstr>
      <vt:lpstr>Using the Emergency Severity Index</vt:lpstr>
      <vt:lpstr>Common presentations in the ED – looking for the high-risk patient</vt:lpstr>
      <vt:lpstr>Site capacity: Anticipated management for ectopic pregnancy</vt:lpstr>
      <vt:lpstr>Recognition: Vaginal bleeding &gt;20 weeks</vt:lpstr>
      <vt:lpstr>Labor Status*  *active or suspected labor is an ESI 2</vt:lpstr>
      <vt:lpstr>Recognition: vital signs (averages)</vt:lpstr>
      <vt:lpstr>PowerPoint Presentation</vt:lpstr>
      <vt:lpstr>Cardiovascular and hematologic considerations</vt:lpstr>
      <vt:lpstr>Hypertensive disorders of pregnancy</vt:lpstr>
      <vt:lpstr>Eclampsia</vt:lpstr>
      <vt:lpstr>HELLP syndrome </vt:lpstr>
      <vt:lpstr>Consult and Transfer Capacity: Anticipate</vt:lpstr>
      <vt:lpstr>Recognition: How does not asking about pregnancy status cause harm?</vt:lpstr>
      <vt:lpstr>In a non-pregnant patient  (18-55)</vt:lpstr>
      <vt:lpstr>In a pregnant patient  (18-55)</vt:lpstr>
      <vt:lpstr>And The Data Says…</vt:lpstr>
      <vt:lpstr>Case study - findings</vt:lpstr>
      <vt:lpstr>Overall gaps that need to be closed</vt:lpstr>
      <vt:lpstr>Postpartum Preeclampsia in the Emergency Department (PPED)</vt:lpstr>
      <vt:lpstr>PowerPoint Presentation</vt:lpstr>
      <vt:lpstr>Pre-TxAIM Severe Hypertension Bundle Baseline Assessment</vt:lpstr>
      <vt:lpstr>WHY FOCUS on PPED?</vt:lpstr>
      <vt:lpstr>PowerPoint Presentation</vt:lpstr>
      <vt:lpstr>PRE-IMPLEMENTATION SURVEY</vt:lpstr>
      <vt:lpstr>Where is initial triage point for pregnant women in your hospital?</vt:lpstr>
      <vt:lpstr>Does your ED have specific practice protocols or guidelines for management of maternal severe range blood pressures during pregnancy and postpartum?</vt:lpstr>
      <vt:lpstr>Project Development</vt:lpstr>
      <vt:lpstr>THE PPED WORK GROUP</vt:lpstr>
      <vt:lpstr>PROJECT GOALS</vt:lpstr>
      <vt:lpstr>PowerPoint Presentation</vt:lpstr>
      <vt:lpstr>PowerPoint Presentation</vt:lpstr>
      <vt:lpstr>Project Implementation</vt:lpstr>
      <vt:lpstr>PROJECT CHALLENGES</vt:lpstr>
      <vt:lpstr>PROJECT CHALLENGES</vt:lpstr>
      <vt:lpstr>Most common obstacles to PPED as gleaned from mid-point check in calls</vt:lpstr>
      <vt:lpstr>RECOMMENTATIONS  ED &amp; OB PARTNERSHIP</vt:lpstr>
      <vt:lpstr>Project Outcomes to Date</vt:lpstr>
      <vt:lpstr>PowerPoint Presentation</vt:lpstr>
      <vt:lpstr>PowerPoint Presentation</vt:lpstr>
      <vt:lpstr>PowerPoint Presentation</vt:lpstr>
      <vt:lpstr>PowerPoint Presentation</vt:lpstr>
      <vt:lpstr>Texas maternal center map</vt:lpstr>
      <vt:lpstr>PowerPoint Presentation</vt:lpstr>
      <vt:lpstr>CE Requirements Reminder</vt:lpstr>
      <vt:lpstr>Audience Q&amp;A</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Quality &amp; Safety Initiatives (QSI) Delegation</dc:title>
  <dc:creator>Jordan Jackson</dc:creator>
  <cp:lastModifiedBy>JSI</cp:lastModifiedBy>
  <cp:revision>2</cp:revision>
  <dcterms:created xsi:type="dcterms:W3CDTF">2023-07-26T20:30:30Z</dcterms:created>
  <dcterms:modified xsi:type="dcterms:W3CDTF">2026-06-26T14:35:17Z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SlidoAppVersion">
    <vt:lpwstr>1.6.1.4122</vt:lpwstr>
  </property>
  <property fmtid="{D5CDD505-2E9C-101B-9397-08002B2CF9AE}" pid="3" name="ContentTypeId">
    <vt:lpwstr>0x0101004236A69FCDC9A14D9989DC9195C8D6D3</vt:lpwstr>
  </property>
  <property fmtid="{D5CDD505-2E9C-101B-9397-08002B2CF9AE}" pid="4" name="MediaServiceImageTags">
    <vt:lpwstr/>
  </property>
</Properties>
</file>