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modernComment_7FFFF7E0_13E30DA.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 id="2147483704" r:id="rId5"/>
    <p:sldMasterId id="2147483716" r:id="rId6"/>
    <p:sldMasterId id="2147483789" r:id="rId7"/>
    <p:sldMasterId id="2147483659" r:id="rId8"/>
  </p:sldMasterIdLst>
  <p:notesMasterIdLst>
    <p:notesMasterId r:id="rId72"/>
  </p:notesMasterIdLst>
  <p:sldIdLst>
    <p:sldId id="301" r:id="rId9"/>
    <p:sldId id="355" r:id="rId10"/>
    <p:sldId id="2147481506" r:id="rId11"/>
    <p:sldId id="356" r:id="rId12"/>
    <p:sldId id="2147481570" r:id="rId13"/>
    <p:sldId id="2147481504" r:id="rId14"/>
    <p:sldId id="2147481585" r:id="rId15"/>
    <p:sldId id="2147481505" r:id="rId16"/>
    <p:sldId id="2147481571" r:id="rId17"/>
    <p:sldId id="258" r:id="rId18"/>
    <p:sldId id="2147481587" r:id="rId19"/>
    <p:sldId id="2147481588" r:id="rId20"/>
    <p:sldId id="2147481589" r:id="rId21"/>
    <p:sldId id="2147481590" r:id="rId22"/>
    <p:sldId id="2147481591" r:id="rId23"/>
    <p:sldId id="2147481592" r:id="rId24"/>
    <p:sldId id="2147481593" r:id="rId25"/>
    <p:sldId id="2147481594" r:id="rId26"/>
    <p:sldId id="2147481595" r:id="rId27"/>
    <p:sldId id="2147481596" r:id="rId28"/>
    <p:sldId id="2147481597" r:id="rId29"/>
    <p:sldId id="2147481598" r:id="rId30"/>
    <p:sldId id="2147481599" r:id="rId31"/>
    <p:sldId id="2147481600" r:id="rId32"/>
    <p:sldId id="2147481601" r:id="rId33"/>
    <p:sldId id="2147481602" r:id="rId34"/>
    <p:sldId id="2147481603" r:id="rId35"/>
    <p:sldId id="2147481604" r:id="rId36"/>
    <p:sldId id="2147481605" r:id="rId37"/>
    <p:sldId id="2147481606" r:id="rId38"/>
    <p:sldId id="2147481607" r:id="rId39"/>
    <p:sldId id="2147481608" r:id="rId40"/>
    <p:sldId id="2147481609" r:id="rId41"/>
    <p:sldId id="2147481610" r:id="rId42"/>
    <p:sldId id="2147481611" r:id="rId43"/>
    <p:sldId id="2147481612" r:id="rId44"/>
    <p:sldId id="2147481613" r:id="rId45"/>
    <p:sldId id="2147481614" r:id="rId46"/>
    <p:sldId id="2147481615" r:id="rId47"/>
    <p:sldId id="2147481616" r:id="rId48"/>
    <p:sldId id="2147481617" r:id="rId49"/>
    <p:sldId id="2147481618" r:id="rId50"/>
    <p:sldId id="2147481619" r:id="rId51"/>
    <p:sldId id="2147481620" r:id="rId52"/>
    <p:sldId id="2147481621" r:id="rId53"/>
    <p:sldId id="2147481622" r:id="rId54"/>
    <p:sldId id="2147481623" r:id="rId55"/>
    <p:sldId id="2147481624" r:id="rId56"/>
    <p:sldId id="2147481625" r:id="rId57"/>
    <p:sldId id="2147481626" r:id="rId58"/>
    <p:sldId id="2147481627" r:id="rId59"/>
    <p:sldId id="2147481628" r:id="rId60"/>
    <p:sldId id="2147481629" r:id="rId61"/>
    <p:sldId id="2147481630" r:id="rId62"/>
    <p:sldId id="2147481631" r:id="rId63"/>
    <p:sldId id="2147481632" r:id="rId64"/>
    <p:sldId id="2147481633" r:id="rId65"/>
    <p:sldId id="2147481634" r:id="rId66"/>
    <p:sldId id="2147481514" r:id="rId67"/>
    <p:sldId id="2147481564" r:id="rId68"/>
    <p:sldId id="2147481568" r:id="rId69"/>
    <p:sldId id="358" r:id="rId70"/>
    <p:sldId id="2147481503" r:id="rId71"/>
  </p:sldIdLst>
  <p:sldSz cx="12192000" cy="6858000"/>
  <p:notesSz cx="6858000" cy="91440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s and Housekeeping" id="{AE5B0A68-D263-46C5-9B33-A9DD55BC7941}">
          <p14:sldIdLst>
            <p14:sldId id="301"/>
            <p14:sldId id="355"/>
            <p14:sldId id="2147481506"/>
            <p14:sldId id="356"/>
            <p14:sldId id="2147481570"/>
            <p14:sldId id="2147481504"/>
            <p14:sldId id="2147481585"/>
            <p14:sldId id="2147481505"/>
            <p14:sldId id="2147481571"/>
            <p14:sldId id="258"/>
          </p14:sldIdLst>
        </p14:section>
        <p14:section name="Speaker Slides" id="{E74EB2B0-A5A2-49B1-977D-7332180722DF}">
          <p14:sldIdLst>
            <p14:sldId id="2147481587"/>
            <p14:sldId id="2147481588"/>
            <p14:sldId id="2147481589"/>
            <p14:sldId id="2147481590"/>
            <p14:sldId id="2147481591"/>
            <p14:sldId id="2147481592"/>
            <p14:sldId id="2147481593"/>
            <p14:sldId id="2147481594"/>
            <p14:sldId id="2147481595"/>
            <p14:sldId id="2147481596"/>
            <p14:sldId id="2147481597"/>
            <p14:sldId id="2147481598"/>
            <p14:sldId id="2147481599"/>
            <p14:sldId id="2147481600"/>
            <p14:sldId id="2147481601"/>
            <p14:sldId id="2147481602"/>
            <p14:sldId id="2147481603"/>
            <p14:sldId id="2147481604"/>
            <p14:sldId id="2147481605"/>
            <p14:sldId id="2147481606"/>
            <p14:sldId id="2147481607"/>
            <p14:sldId id="2147481608"/>
            <p14:sldId id="2147481609"/>
            <p14:sldId id="2147481610"/>
            <p14:sldId id="2147481611"/>
            <p14:sldId id="2147481612"/>
            <p14:sldId id="2147481613"/>
            <p14:sldId id="2147481614"/>
            <p14:sldId id="2147481615"/>
            <p14:sldId id="2147481616"/>
            <p14:sldId id="2147481617"/>
            <p14:sldId id="2147481618"/>
            <p14:sldId id="2147481619"/>
            <p14:sldId id="2147481620"/>
            <p14:sldId id="2147481621"/>
            <p14:sldId id="2147481622"/>
            <p14:sldId id="2147481623"/>
            <p14:sldId id="2147481624"/>
            <p14:sldId id="2147481625"/>
            <p14:sldId id="2147481626"/>
            <p14:sldId id="2147481627"/>
            <p14:sldId id="2147481628"/>
            <p14:sldId id="2147481629"/>
            <p14:sldId id="2147481630"/>
            <p14:sldId id="2147481631"/>
            <p14:sldId id="2147481632"/>
            <p14:sldId id="2147481633"/>
            <p14:sldId id="2147481634"/>
          </p14:sldIdLst>
        </p14:section>
        <p14:section name="Closing" id="{93B1A2CA-F251-4EE4-A1DE-8E84B0C7C671}">
          <p14:sldIdLst>
            <p14:sldId id="2147481514"/>
            <p14:sldId id="2147481564"/>
            <p14:sldId id="2147481568"/>
            <p14:sldId id="358"/>
            <p14:sldId id="21474815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AD5513-E276-99DF-7B33-0A794E6D14E5}" name="Andrea Carrillo" initials="AC" userId="S::ACarrillo@acog.org::f6d8b855-3256-46a9-8f05-f3f59681f816" providerId="AD"/>
  <p188:author id="{22011A39-7A48-38F4-27CD-09252BA64582}" name="Katherine Kennedy" initials="KK" userId="S::kkennedy@acog.org::dc53a205-60c6-4948-8a78-db6e86aedadf" providerId="AD"/>
  <p188:author id="{270AD253-6300-E775-B549-0B40933F9452}" name="Katherine Kennedy" initials="KK" userId="S::KKennedy@acog.org::dc53a205-60c6-4948-8a78-db6e86aedadf" providerId="AD"/>
  <p188:author id="{66FAF155-5C4E-10D3-AFA4-44DA98C90C0E}" name="Andrea Carrillo" initials="AC" userId="S::acarrillo@acog.org::f6d8b855-3256-46a9-8f05-f3f59681f816" providerId="AD"/>
  <p188:author id="{60C6E36C-6FD8-B3C0-D3E9-8B0625C8F6CB}" name="Christie Allen" initials="CA" userId="S::callen@acog.org::d530ce5d-651f-450d-887b-310dd933e8d4" providerId="AD"/>
  <p188:author id="{D3E60898-8811-EB85-78DA-8962FB28304D}" name="JSI" initials="JSI" userId="JSI" providerId="None"/>
  <p188:author id="{2F2BFDA0-BF80-83D7-22B3-AC21786C26FA}" name="Bridget Ahearn" initials="" userId="S::bahearn@acog.org::e90dc65c-c9c1-4b86-8996-cde82ecd5adb" providerId="AD"/>
  <p188:author id="{FCDF36F7-8384-BA05-7EE8-11F3F6DF0DCF}" name="Carolyn Tobia" initials="CT" userId="S::CTobia@acog.org::8e79a57a-bebf-4978-a15b-cc1697f99c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2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41AB2F-4EAF-45CE-8B10-DFA12679A305}" v="4" dt="2025-08-05T14:13:01.805"/>
    <p1510:client id="{7CA7073A-2A7A-7A18-BF80-2EE9E510D3EA}" v="2" dt="2025-08-05T20:33:37.876"/>
    <p1510:client id="{90B6DFE1-B138-8ECE-62E5-4937C530AEF6}" v="4" dt="2025-08-05T11:59:20.663"/>
    <p1510:client id="{B0EC33CB-5693-6BFD-8C1C-70614DC90E6B}" v="246" dt="2025-08-05T18:55:17.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88994"/>
  </p:normalViewPr>
  <p:slideViewPr>
    <p:cSldViewPr snapToGrid="0">
      <p:cViewPr varScale="1">
        <p:scale>
          <a:sx n="92" d="100"/>
          <a:sy n="92" d="100"/>
        </p:scale>
        <p:origin x="112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notesMaster" Target="notesMasters/notesMaster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gs" Target="tags/tag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Carrillo" userId="f6d8b855-3256-46a9-8f05-f3f59681f816" providerId="ADAL" clId="{7B5D8F38-5D0F-4030-9848-001BFA26E3D7}"/>
    <pc:docChg chg="custSel addSld delSld modSld sldOrd modSection">
      <pc:chgData name="Andrea Carrillo" userId="f6d8b855-3256-46a9-8f05-f3f59681f816" providerId="ADAL" clId="{7B5D8F38-5D0F-4030-9848-001BFA26E3D7}" dt="2025-06-23T13:27:39.795" v="107" actId="47"/>
      <pc:docMkLst>
        <pc:docMk/>
      </pc:docMkLst>
      <pc:sldChg chg="modSp">
        <pc:chgData name="Andrea Carrillo" userId="f6d8b855-3256-46a9-8f05-f3f59681f816" providerId="ADAL" clId="{7B5D8F38-5D0F-4030-9848-001BFA26E3D7}" dt="2025-06-23T13:24:34.369" v="20"/>
        <pc:sldMkLst>
          <pc:docMk/>
          <pc:sldMk cId="666288599" sldId="2147481504"/>
        </pc:sldMkLst>
      </pc:sldChg>
      <pc:sldChg chg="modSp">
        <pc:chgData name="Andrea Carrillo" userId="f6d8b855-3256-46a9-8f05-f3f59681f816" providerId="ADAL" clId="{7B5D8F38-5D0F-4030-9848-001BFA26E3D7}" dt="2025-06-23T13:24:34.369" v="20"/>
        <pc:sldMkLst>
          <pc:docMk/>
          <pc:sldMk cId="4210806856" sldId="2147481506"/>
        </pc:sldMkLst>
      </pc:sldChg>
      <pc:sldChg chg="addSp delSp modSp add mod modClrScheme chgLayout">
        <pc:chgData name="Andrea Carrillo" userId="f6d8b855-3256-46a9-8f05-f3f59681f816" providerId="ADAL" clId="{7B5D8F38-5D0F-4030-9848-001BFA26E3D7}" dt="2025-06-23T13:27:19.805" v="103" actId="20577"/>
        <pc:sldMkLst>
          <pc:docMk/>
          <pc:sldMk cId="548251812" sldId="2147481507"/>
        </pc:sldMkLst>
      </pc:sldChg>
      <pc:sldChg chg="new del">
        <pc:chgData name="Andrea Carrillo" userId="f6d8b855-3256-46a9-8f05-f3f59681f816" providerId="ADAL" clId="{7B5D8F38-5D0F-4030-9848-001BFA26E3D7}" dt="2025-06-23T13:20:49.050" v="1" actId="2696"/>
        <pc:sldMkLst>
          <pc:docMk/>
          <pc:sldMk cId="1058605905" sldId="2147481507"/>
        </pc:sldMkLst>
      </pc:sldChg>
      <pc:sldChg chg="add del">
        <pc:chgData name="Andrea Carrillo" userId="f6d8b855-3256-46a9-8f05-f3f59681f816" providerId="ADAL" clId="{7B5D8F38-5D0F-4030-9848-001BFA26E3D7}" dt="2025-06-23T13:21:01.112" v="3"/>
        <pc:sldMkLst>
          <pc:docMk/>
          <pc:sldMk cId="3709519919" sldId="2147481507"/>
        </pc:sldMkLst>
      </pc:sldChg>
      <pc:sldChg chg="modSp add ord">
        <pc:chgData name="Andrea Carrillo" userId="f6d8b855-3256-46a9-8f05-f3f59681f816" providerId="ADAL" clId="{7B5D8F38-5D0F-4030-9848-001BFA26E3D7}" dt="2025-06-23T13:27:33.664" v="106"/>
        <pc:sldMkLst>
          <pc:docMk/>
          <pc:sldMk cId="2551877200" sldId="2147481508"/>
        </pc:sldMkLst>
      </pc:sldChg>
      <pc:sldChg chg="modSp add del">
        <pc:chgData name="Andrea Carrillo" userId="f6d8b855-3256-46a9-8f05-f3f59681f816" providerId="ADAL" clId="{7B5D8F38-5D0F-4030-9848-001BFA26E3D7}" dt="2025-06-23T13:27:28.388" v="104" actId="47"/>
        <pc:sldMkLst>
          <pc:docMk/>
          <pc:sldMk cId="3411402783" sldId="2147481509"/>
        </pc:sldMkLst>
      </pc:sldChg>
      <pc:sldChg chg="new del">
        <pc:chgData name="Andrea Carrillo" userId="f6d8b855-3256-46a9-8f05-f3f59681f816" providerId="ADAL" clId="{7B5D8F38-5D0F-4030-9848-001BFA26E3D7}" dt="2025-06-23T13:21:45.404" v="7" actId="47"/>
        <pc:sldMkLst>
          <pc:docMk/>
          <pc:sldMk cId="3979628310" sldId="2147481509"/>
        </pc:sldMkLst>
      </pc:sldChg>
      <pc:sldChg chg="delSp modSp add mod modClrScheme chgLayout">
        <pc:chgData name="Andrea Carrillo" userId="f6d8b855-3256-46a9-8f05-f3f59681f816" providerId="ADAL" clId="{7B5D8F38-5D0F-4030-9848-001BFA26E3D7}" dt="2025-06-23T13:26:20.194" v="31" actId="6549"/>
        <pc:sldMkLst>
          <pc:docMk/>
          <pc:sldMk cId="1135037608" sldId="2147481510"/>
        </pc:sldMkLst>
      </pc:sldChg>
      <pc:sldChg chg="add">
        <pc:chgData name="Andrea Carrillo" userId="f6d8b855-3256-46a9-8f05-f3f59681f816" providerId="ADAL" clId="{7B5D8F38-5D0F-4030-9848-001BFA26E3D7}" dt="2025-06-23T13:23:10.045" v="17" actId="2890"/>
        <pc:sldMkLst>
          <pc:docMk/>
          <pc:sldMk cId="463341750" sldId="2147481511"/>
        </pc:sldMkLst>
      </pc:sldChg>
      <pc:sldChg chg="add del">
        <pc:chgData name="Andrea Carrillo" userId="f6d8b855-3256-46a9-8f05-f3f59681f816" providerId="ADAL" clId="{7B5D8F38-5D0F-4030-9848-001BFA26E3D7}" dt="2025-06-23T13:27:39.795" v="107" actId="47"/>
        <pc:sldMkLst>
          <pc:docMk/>
          <pc:sldMk cId="3783183325" sldId="2147481512"/>
        </pc:sldMkLst>
      </pc:sldChg>
    </pc:docChg>
  </pc:docChgLst>
  <pc:docChgLst>
    <pc:chgData name="Carolyn Tobia" userId="S::ctobia@acog.org::8e79a57a-bebf-4978-a15b-cc1697f99c98" providerId="AD" clId="Web-{3D28A807-2071-96C8-751E-5BC939A6B158}"/>
    <pc:docChg chg="modSld">
      <pc:chgData name="Carolyn Tobia" userId="S::ctobia@acog.org::8e79a57a-bebf-4978-a15b-cc1697f99c98" providerId="AD" clId="Web-{3D28A807-2071-96C8-751E-5BC939A6B158}" dt="2025-06-23T19:45:01.891" v="315" actId="20577"/>
      <pc:docMkLst>
        <pc:docMk/>
      </pc:docMkLst>
      <pc:sldChg chg="modSp">
        <pc:chgData name="Carolyn Tobia" userId="S::ctobia@acog.org::8e79a57a-bebf-4978-a15b-cc1697f99c98" providerId="AD" clId="Web-{3D28A807-2071-96C8-751E-5BC939A6B158}" dt="2025-06-23T19:45:01.891" v="315" actId="20577"/>
        <pc:sldMkLst>
          <pc:docMk/>
          <pc:sldMk cId="2054028188" sldId="2037"/>
        </pc:sldMkLst>
      </pc:sldChg>
      <pc:sldChg chg="addSp delSp modSp mod modClrScheme chgLayout">
        <pc:chgData name="Carolyn Tobia" userId="S::ctobia@acog.org::8e79a57a-bebf-4978-a15b-cc1697f99c98" providerId="AD" clId="Web-{3D28A807-2071-96C8-751E-5BC939A6B158}" dt="2025-06-23T19:43:46.108" v="265" actId="14100"/>
        <pc:sldMkLst>
          <pc:docMk/>
          <pc:sldMk cId="666288599" sldId="2147481504"/>
        </pc:sldMkLst>
      </pc:sldChg>
    </pc:docChg>
  </pc:docChgLst>
  <pc:docChgLst>
    <pc:chgData name="Bethany Banakos" userId="06321eb6-42a9-415a-802c-e2d1ef738d2a" providerId="ADAL" clId="{7B33F8A2-7564-4D81-BE32-689593193448}"/>
    <pc:docChg chg="custSel addSld modSld modSection">
      <pc:chgData name="Bethany Banakos" userId="06321eb6-42a9-415a-802c-e2d1ef738d2a" providerId="ADAL" clId="{7B33F8A2-7564-4D81-BE32-689593193448}" dt="2025-06-04T20:09:44.220" v="144" actId="20577"/>
      <pc:docMkLst>
        <pc:docMk/>
      </pc:docMkLst>
      <pc:sldChg chg="modNotesTx">
        <pc:chgData name="Bethany Banakos" userId="06321eb6-42a9-415a-802c-e2d1ef738d2a" providerId="ADAL" clId="{7B33F8A2-7564-4D81-BE32-689593193448}" dt="2025-06-04T20:09:13.413" v="79" actId="20577"/>
        <pc:sldMkLst>
          <pc:docMk/>
          <pc:sldMk cId="666288599" sldId="2147481504"/>
        </pc:sldMkLst>
      </pc:sldChg>
      <pc:sldChg chg="modSp new mod">
        <pc:chgData name="Bethany Banakos" userId="06321eb6-42a9-415a-802c-e2d1ef738d2a" providerId="ADAL" clId="{7B33F8A2-7564-4D81-BE32-689593193448}" dt="2025-06-04T20:09:44.220" v="144" actId="20577"/>
        <pc:sldMkLst>
          <pc:docMk/>
          <pc:sldMk cId="4210806856" sldId="2147481506"/>
        </pc:sldMkLst>
      </pc:sldChg>
    </pc:docChg>
  </pc:docChgLst>
  <pc:docChgLst>
    <pc:chgData name="Katherine Kennedy" userId="dc53a205-60c6-4948-8a78-db6e86aedadf" providerId="ADAL" clId="{4B9E4BB7-239F-4A48-BFB8-6DB1E2C46281}"/>
    <pc:docChg chg="undo custSel addSld delSld modSld sldOrd modSection">
      <pc:chgData name="Katherine Kennedy" userId="dc53a205-60c6-4948-8a78-db6e86aedadf" providerId="ADAL" clId="{4B9E4BB7-239F-4A48-BFB8-6DB1E2C46281}" dt="2025-07-22T14:22:50.048" v="799" actId="47"/>
      <pc:docMkLst>
        <pc:docMk/>
      </pc:docMkLst>
      <pc:sldChg chg="modSp mod modNotesTx">
        <pc:chgData name="Katherine Kennedy" userId="dc53a205-60c6-4948-8a78-db6e86aedadf" providerId="ADAL" clId="{4B9E4BB7-239F-4A48-BFB8-6DB1E2C46281}" dt="2025-07-18T15:43:54.263" v="635" actId="1076"/>
        <pc:sldMkLst>
          <pc:docMk/>
          <pc:sldMk cId="0" sldId="258"/>
        </pc:sldMkLst>
        <pc:spChg chg="mod">
          <ac:chgData name="Katherine Kennedy" userId="dc53a205-60c6-4948-8a78-db6e86aedadf" providerId="ADAL" clId="{4B9E4BB7-239F-4A48-BFB8-6DB1E2C46281}" dt="2025-07-18T15:42:03.597" v="628" actId="1076"/>
          <ac:spMkLst>
            <pc:docMk/>
            <pc:sldMk cId="0" sldId="258"/>
            <ac:spMk id="14" creationId="{56424944-D11D-28EC-FBBE-A16C62956F87}"/>
          </ac:spMkLst>
        </pc:spChg>
        <pc:spChg chg="mod">
          <ac:chgData name="Katherine Kennedy" userId="dc53a205-60c6-4948-8a78-db6e86aedadf" providerId="ADAL" clId="{4B9E4BB7-239F-4A48-BFB8-6DB1E2C46281}" dt="2025-07-18T15:41:57.989" v="627" actId="1076"/>
          <ac:spMkLst>
            <pc:docMk/>
            <pc:sldMk cId="0" sldId="258"/>
            <ac:spMk id="29" creationId="{44B7C4E8-4E99-2D7B-4759-948471D09821}"/>
          </ac:spMkLst>
        </pc:spChg>
        <pc:grpChg chg="mod">
          <ac:chgData name="Katherine Kennedy" userId="dc53a205-60c6-4948-8a78-db6e86aedadf" providerId="ADAL" clId="{4B9E4BB7-239F-4A48-BFB8-6DB1E2C46281}" dt="2025-07-18T15:41:43.340" v="625" actId="1076"/>
          <ac:grpSpMkLst>
            <pc:docMk/>
            <pc:sldMk cId="0" sldId="258"/>
            <ac:grpSpMk id="11" creationId="{BF780ADA-C8C7-D0EE-01FE-08B540CC68B6}"/>
          </ac:grpSpMkLst>
        </pc:grpChg>
        <pc:grpChg chg="mod">
          <ac:chgData name="Katherine Kennedy" userId="dc53a205-60c6-4948-8a78-db6e86aedadf" providerId="ADAL" clId="{4B9E4BB7-239F-4A48-BFB8-6DB1E2C46281}" dt="2025-07-18T15:43:16.753" v="633" actId="1076"/>
          <ac:grpSpMkLst>
            <pc:docMk/>
            <pc:sldMk cId="0" sldId="258"/>
            <ac:grpSpMk id="25" creationId="{FBB03D9E-1EE4-0668-88B7-F1FD047F28A7}"/>
          </ac:grpSpMkLst>
        </pc:grpChg>
        <pc:picChg chg="mod modCrop">
          <ac:chgData name="Katherine Kennedy" userId="dc53a205-60c6-4948-8a78-db6e86aedadf" providerId="ADAL" clId="{4B9E4BB7-239F-4A48-BFB8-6DB1E2C46281}" dt="2025-07-18T15:43:36.230" v="634" actId="1076"/>
          <ac:picMkLst>
            <pc:docMk/>
            <pc:sldMk cId="0" sldId="258"/>
            <ac:picMk id="5" creationId="{210DA08C-9D61-09DD-8E28-353282BC87D9}"/>
          </ac:picMkLst>
        </pc:picChg>
        <pc:picChg chg="mod modCrop">
          <ac:chgData name="Katherine Kennedy" userId="dc53a205-60c6-4948-8a78-db6e86aedadf" providerId="ADAL" clId="{4B9E4BB7-239F-4A48-BFB8-6DB1E2C46281}" dt="2025-07-18T15:43:54.263" v="635" actId="1076"/>
          <ac:picMkLst>
            <pc:docMk/>
            <pc:sldMk cId="0" sldId="258"/>
            <ac:picMk id="24" creationId="{E76D4C5F-0190-D1CF-0877-73B0E03EE766}"/>
          </ac:picMkLst>
        </pc:picChg>
      </pc:sldChg>
      <pc:sldChg chg="delSp modSp mod">
        <pc:chgData name="Katherine Kennedy" userId="dc53a205-60c6-4948-8a78-db6e86aedadf" providerId="ADAL" clId="{4B9E4BB7-239F-4A48-BFB8-6DB1E2C46281}" dt="2025-07-22T14:17:45.520" v="741" actId="478"/>
        <pc:sldMkLst>
          <pc:docMk/>
          <pc:sldMk cId="0" sldId="356"/>
        </pc:sldMkLst>
      </pc:sldChg>
      <pc:sldChg chg="del">
        <pc:chgData name="Katherine Kennedy" userId="dc53a205-60c6-4948-8a78-db6e86aedadf" providerId="ADAL" clId="{4B9E4BB7-239F-4A48-BFB8-6DB1E2C46281}" dt="2025-07-18T15:30:41.823" v="351" actId="47"/>
        <pc:sldMkLst>
          <pc:docMk/>
          <pc:sldMk cId="2054028188" sldId="2037"/>
        </pc:sldMkLst>
      </pc:sldChg>
      <pc:sldChg chg="ord">
        <pc:chgData name="Katherine Kennedy" userId="dc53a205-60c6-4948-8a78-db6e86aedadf" providerId="ADAL" clId="{4B9E4BB7-239F-4A48-BFB8-6DB1E2C46281}" dt="2025-07-18T15:20:01.282" v="138"/>
        <pc:sldMkLst>
          <pc:docMk/>
          <pc:sldMk cId="4210806856" sldId="2147481506"/>
        </pc:sldMkLst>
      </pc:sldChg>
      <pc:sldChg chg="modSp del mod ord">
        <pc:chgData name="Katherine Kennedy" userId="dc53a205-60c6-4948-8a78-db6e86aedadf" providerId="ADAL" clId="{4B9E4BB7-239F-4A48-BFB8-6DB1E2C46281}" dt="2025-07-18T15:29:09.093" v="320" actId="47"/>
        <pc:sldMkLst>
          <pc:docMk/>
          <pc:sldMk cId="463341750" sldId="2147481511"/>
        </pc:sldMkLst>
      </pc:sldChg>
      <pc:sldChg chg="del">
        <pc:chgData name="Katherine Kennedy" userId="dc53a205-60c6-4948-8a78-db6e86aedadf" providerId="ADAL" clId="{4B9E4BB7-239F-4A48-BFB8-6DB1E2C46281}" dt="2025-07-18T15:20:33.193" v="140" actId="47"/>
        <pc:sldMkLst>
          <pc:docMk/>
          <pc:sldMk cId="2339581914" sldId="2147481512"/>
        </pc:sldMkLst>
      </pc:sldChg>
      <pc:sldChg chg="modSp mod ord">
        <pc:chgData name="Katherine Kennedy" userId="dc53a205-60c6-4948-8a78-db6e86aedadf" providerId="ADAL" clId="{4B9E4BB7-239F-4A48-BFB8-6DB1E2C46281}" dt="2025-07-18T15:27:18.713" v="286" actId="20577"/>
        <pc:sldMkLst>
          <pc:docMk/>
          <pc:sldMk cId="994445553" sldId="2147481513"/>
        </pc:sldMkLst>
      </pc:sldChg>
      <pc:sldChg chg="modSp mod ord modClrScheme chgLayout">
        <pc:chgData name="Katherine Kennedy" userId="dc53a205-60c6-4948-8a78-db6e86aedadf" providerId="ADAL" clId="{4B9E4BB7-239F-4A48-BFB8-6DB1E2C46281}" dt="2025-07-18T15:38:47.816" v="608" actId="20577"/>
        <pc:sldMkLst>
          <pc:docMk/>
          <pc:sldMk cId="238237891" sldId="2147481514"/>
        </pc:sldMkLst>
        <pc:spChg chg="mod">
          <ac:chgData name="Katherine Kennedy" userId="dc53a205-60c6-4948-8a78-db6e86aedadf" providerId="ADAL" clId="{4B9E4BB7-239F-4A48-BFB8-6DB1E2C46281}" dt="2025-07-18T15:38:22.050" v="605" actId="1076"/>
          <ac:spMkLst>
            <pc:docMk/>
            <pc:sldMk cId="238237891" sldId="2147481514"/>
            <ac:spMk id="2" creationId="{D2BBABEE-83EE-9325-1CCC-4483C446A13A}"/>
          </ac:spMkLst>
        </pc:spChg>
        <pc:spChg chg="mod">
          <ac:chgData name="Katherine Kennedy" userId="dc53a205-60c6-4948-8a78-db6e86aedadf" providerId="ADAL" clId="{4B9E4BB7-239F-4A48-BFB8-6DB1E2C46281}" dt="2025-07-18T15:38:47.816" v="608" actId="20577"/>
          <ac:spMkLst>
            <pc:docMk/>
            <pc:sldMk cId="238237891" sldId="2147481514"/>
            <ac:spMk id="3" creationId="{8C3C3997-9541-634E-3899-8B089A36B32C}"/>
          </ac:spMkLst>
        </pc:spChg>
      </pc:sldChg>
      <pc:sldChg chg="modSp del mod ord">
        <pc:chgData name="Katherine Kennedy" userId="dc53a205-60c6-4948-8a78-db6e86aedadf" providerId="ADAL" clId="{4B9E4BB7-239F-4A48-BFB8-6DB1E2C46281}" dt="2025-07-18T15:28:51.007" v="312" actId="47"/>
        <pc:sldMkLst>
          <pc:docMk/>
          <pc:sldMk cId="4030193404" sldId="2147481515"/>
        </pc:sldMkLst>
      </pc:sldChg>
      <pc:sldChg chg="modSp add mod">
        <pc:chgData name="Katherine Kennedy" userId="dc53a205-60c6-4948-8a78-db6e86aedadf" providerId="ADAL" clId="{4B9E4BB7-239F-4A48-BFB8-6DB1E2C46281}" dt="2025-07-22T14:22:43.329" v="798" actId="20577"/>
        <pc:sldMkLst>
          <pc:docMk/>
          <pc:sldMk cId="2643384301" sldId="2147481564"/>
        </pc:sldMkLst>
        <pc:spChg chg="mod">
          <ac:chgData name="Katherine Kennedy" userId="dc53a205-60c6-4948-8a78-db6e86aedadf" providerId="ADAL" clId="{4B9E4BB7-239F-4A48-BFB8-6DB1E2C46281}" dt="2025-07-22T14:22:43.329" v="798" actId="20577"/>
          <ac:spMkLst>
            <pc:docMk/>
            <pc:sldMk cId="2643384301" sldId="2147481564"/>
            <ac:spMk id="3" creationId="{9691898C-AB3C-81D9-721D-05EF668060A0}"/>
          </ac:spMkLst>
        </pc:spChg>
      </pc:sldChg>
      <pc:sldChg chg="modSp add mod">
        <pc:chgData name="Katherine Kennedy" userId="dc53a205-60c6-4948-8a78-db6e86aedadf" providerId="ADAL" clId="{4B9E4BB7-239F-4A48-BFB8-6DB1E2C46281}" dt="2025-07-18T15:22:17.486" v="183" actId="1076"/>
        <pc:sldMkLst>
          <pc:docMk/>
          <pc:sldMk cId="2256894657" sldId="2147481565"/>
        </pc:sldMkLst>
      </pc:sldChg>
      <pc:sldChg chg="modSp new mod ord">
        <pc:chgData name="Katherine Kennedy" userId="dc53a205-60c6-4948-8a78-db6e86aedadf" providerId="ADAL" clId="{4B9E4BB7-239F-4A48-BFB8-6DB1E2C46281}" dt="2025-07-18T15:26:09.962" v="206"/>
        <pc:sldMkLst>
          <pc:docMk/>
          <pc:sldMk cId="1615072146" sldId="2147481566"/>
        </pc:sldMkLst>
      </pc:sldChg>
      <pc:sldChg chg="modSp new del mod">
        <pc:chgData name="Katherine Kennedy" userId="dc53a205-60c6-4948-8a78-db6e86aedadf" providerId="ADAL" clId="{4B9E4BB7-239F-4A48-BFB8-6DB1E2C46281}" dt="2025-07-22T14:22:50.048" v="799" actId="47"/>
        <pc:sldMkLst>
          <pc:docMk/>
          <pc:sldMk cId="2650966864" sldId="2147481567"/>
        </pc:sldMkLst>
      </pc:sldChg>
      <pc:sldChg chg="add setBg">
        <pc:chgData name="Katherine Kennedy" userId="dc53a205-60c6-4948-8a78-db6e86aedadf" providerId="ADAL" clId="{4B9E4BB7-239F-4A48-BFB8-6DB1E2C46281}" dt="2025-07-18T15:30:31.453" v="350"/>
        <pc:sldMkLst>
          <pc:docMk/>
          <pc:sldMk cId="20852954" sldId="2147481568"/>
        </pc:sldMkLst>
      </pc:sldChg>
      <pc:sldChg chg="addSp delSp modSp mod">
        <pc:chgData name="Katherine Kennedy" userId="dc53a205-60c6-4948-8a78-db6e86aedadf" providerId="ADAL" clId="{4B9E4BB7-239F-4A48-BFB8-6DB1E2C46281}" dt="2025-07-22T14:21:14.617" v="750" actId="1076"/>
        <pc:sldMkLst>
          <pc:docMk/>
          <pc:sldMk cId="4083298744" sldId="2147481570"/>
        </pc:sldMkLst>
        <pc:spChg chg="add mod ord">
          <ac:chgData name="Katherine Kennedy" userId="dc53a205-60c6-4948-8a78-db6e86aedadf" providerId="ADAL" clId="{4B9E4BB7-239F-4A48-BFB8-6DB1E2C46281}" dt="2025-07-22T14:15:01.916" v="732" actId="164"/>
          <ac:spMkLst>
            <pc:docMk/>
            <pc:sldMk cId="4083298744" sldId="2147481570"/>
            <ac:spMk id="3" creationId="{B0523DAD-CDAE-9B65-D51B-8DAD2ECDB487}"/>
          </ac:spMkLst>
        </pc:spChg>
        <pc:spChg chg="add mod">
          <ac:chgData name="Katherine Kennedy" userId="dc53a205-60c6-4948-8a78-db6e86aedadf" providerId="ADAL" clId="{4B9E4BB7-239F-4A48-BFB8-6DB1E2C46281}" dt="2025-07-22T14:20:46.844" v="749" actId="14861"/>
          <ac:spMkLst>
            <pc:docMk/>
            <pc:sldMk cId="4083298744" sldId="2147481570"/>
            <ac:spMk id="8" creationId="{85A6063C-6660-59F8-5BA6-10EB2ED96EC7}"/>
          </ac:spMkLst>
        </pc:spChg>
        <pc:spChg chg="mod ord">
          <ac:chgData name="Katherine Kennedy" userId="dc53a205-60c6-4948-8a78-db6e86aedadf" providerId="ADAL" clId="{4B9E4BB7-239F-4A48-BFB8-6DB1E2C46281}" dt="2025-07-22T14:21:14.617" v="750" actId="1076"/>
          <ac:spMkLst>
            <pc:docMk/>
            <pc:sldMk cId="4083298744" sldId="2147481570"/>
            <ac:spMk id="14" creationId="{2FBD6234-4CA5-619C-465D-A76D4378964F}"/>
          </ac:spMkLst>
        </pc:spChg>
        <pc:grpChg chg="add mod">
          <ac:chgData name="Katherine Kennedy" userId="dc53a205-60c6-4948-8a78-db6e86aedadf" providerId="ADAL" clId="{4B9E4BB7-239F-4A48-BFB8-6DB1E2C46281}" dt="2025-07-22T14:17:11.448" v="738" actId="1076"/>
          <ac:grpSpMkLst>
            <pc:docMk/>
            <pc:sldMk cId="4083298744" sldId="2147481570"/>
            <ac:grpSpMk id="9" creationId="{4BA4C700-D968-F79C-739B-9D3262E19DA8}"/>
          </ac:grpSpMkLst>
        </pc:grpChg>
        <pc:picChg chg="mod">
          <ac:chgData name="Katherine Kennedy" userId="dc53a205-60c6-4948-8a78-db6e86aedadf" providerId="ADAL" clId="{4B9E4BB7-239F-4A48-BFB8-6DB1E2C46281}" dt="2025-07-22T14:15:01.916" v="732" actId="164"/>
          <ac:picMkLst>
            <pc:docMk/>
            <pc:sldMk cId="4083298744" sldId="2147481570"/>
            <ac:picMk id="20" creationId="{42ACF718-B624-C040-838D-9AE8D29CE0ED}"/>
          </ac:picMkLst>
        </pc:picChg>
      </pc:sldChg>
    </pc:docChg>
  </pc:docChgLst>
  <pc:docChgLst>
    <pc:chgData name="Carolyn Tobia" userId="S::ctobia@acog.org::8e79a57a-bebf-4978-a15b-cc1697f99c98" providerId="AD" clId="Web-{928E0D0B-9E73-5674-AAAA-469FDC5D369E}"/>
    <pc:docChg chg="modSld">
      <pc:chgData name="Carolyn Tobia" userId="S::ctobia@acog.org::8e79a57a-bebf-4978-a15b-cc1697f99c98" providerId="AD" clId="Web-{928E0D0B-9E73-5674-AAAA-469FDC5D369E}" dt="2025-07-23T16:45:31.734" v="21" actId="1076"/>
      <pc:docMkLst>
        <pc:docMk/>
      </pc:docMkLst>
      <pc:sldChg chg="modSp">
        <pc:chgData name="Carolyn Tobia" userId="S::ctobia@acog.org::8e79a57a-bebf-4978-a15b-cc1697f99c98" providerId="AD" clId="Web-{928E0D0B-9E73-5674-AAAA-469FDC5D369E}" dt="2025-07-23T16:42:21.686" v="13" actId="1076"/>
        <pc:sldMkLst>
          <pc:docMk/>
          <pc:sldMk cId="2540735955" sldId="3973"/>
        </pc:sldMkLst>
      </pc:sldChg>
      <pc:sldChg chg="addSp delSp modSp">
        <pc:chgData name="Carolyn Tobia" userId="S::ctobia@acog.org::8e79a57a-bebf-4978-a15b-cc1697f99c98" providerId="AD" clId="Web-{928E0D0B-9E73-5674-AAAA-469FDC5D369E}" dt="2025-07-23T16:45:31.734" v="21" actId="1076"/>
        <pc:sldMkLst>
          <pc:docMk/>
          <pc:sldMk cId="0" sldId="2147481572"/>
        </pc:sldMkLst>
      </pc:sldChg>
    </pc:docChg>
  </pc:docChgLst>
  <pc:docChgLst>
    <pc:chgData name="Bethany Banakos" userId="S::bbanakos@acog.org::06321eb6-42a9-415a-802c-e2d1ef738d2a" providerId="AD" clId="Web-{F2789473-04D7-6F99-2B50-5C048C6D0BB0}"/>
    <pc:docChg chg="modSld">
      <pc:chgData name="Bethany Banakos" userId="S::bbanakos@acog.org::06321eb6-42a9-415a-802c-e2d1ef738d2a" providerId="AD" clId="Web-{F2789473-04D7-6F99-2B50-5C048C6D0BB0}" dt="2025-06-23T20:20:08.724" v="266" actId="20577"/>
      <pc:docMkLst>
        <pc:docMk/>
      </pc:docMkLst>
      <pc:sldChg chg="modSp">
        <pc:chgData name="Bethany Banakos" userId="S::bbanakos@acog.org::06321eb6-42a9-415a-802c-e2d1ef738d2a" providerId="AD" clId="Web-{F2789473-04D7-6F99-2B50-5C048C6D0BB0}" dt="2025-06-23T20:02:52.415" v="234" actId="20577"/>
        <pc:sldMkLst>
          <pc:docMk/>
          <pc:sldMk cId="2054028188" sldId="2037"/>
        </pc:sldMkLst>
      </pc:sldChg>
      <pc:sldChg chg="modSp">
        <pc:chgData name="Bethany Banakos" userId="S::bbanakos@acog.org::06321eb6-42a9-415a-802c-e2d1ef738d2a" providerId="AD" clId="Web-{F2789473-04D7-6F99-2B50-5C048C6D0BB0}" dt="2025-06-23T19:52:04.133" v="69" actId="20577"/>
        <pc:sldMkLst>
          <pc:docMk/>
          <pc:sldMk cId="666288599" sldId="2147481504"/>
        </pc:sldMkLst>
      </pc:sldChg>
      <pc:sldChg chg="addSp modSp">
        <pc:chgData name="Bethany Banakos" userId="S::bbanakos@acog.org::06321eb6-42a9-415a-802c-e2d1ef738d2a" providerId="AD" clId="Web-{F2789473-04D7-6F99-2B50-5C048C6D0BB0}" dt="2025-06-23T20:20:08.724" v="266" actId="20577"/>
        <pc:sldMkLst>
          <pc:docMk/>
          <pc:sldMk cId="4210806856" sldId="2147481506"/>
        </pc:sldMkLst>
      </pc:sldChg>
    </pc:docChg>
  </pc:docChgLst>
  <pc:docChgLst>
    <pc:chgData name="Andrea Carrillo" userId="S::acarrillo@acog.org::f6d8b855-3256-46a9-8f05-f3f59681f816" providerId="AD" clId="Web-{B0EC33CB-5693-6BFD-8C1C-70614DC90E6B}"/>
    <pc:docChg chg="mod addSld delSld modSld sldOrd addMainMaster delMainMaster modSection">
      <pc:chgData name="Andrea Carrillo" userId="S::acarrillo@acog.org::f6d8b855-3256-46a9-8f05-f3f59681f816" providerId="AD" clId="Web-{B0EC33CB-5693-6BFD-8C1C-70614DC90E6B}" dt="2025-08-05T18:55:17.054" v="240" actId="1076"/>
      <pc:docMkLst>
        <pc:docMk/>
      </pc:docMkLst>
      <pc:sldChg chg="modSp">
        <pc:chgData name="Andrea Carrillo" userId="S::acarrillo@acog.org::f6d8b855-3256-46a9-8f05-f3f59681f816" providerId="AD" clId="Web-{B0EC33CB-5693-6BFD-8C1C-70614DC90E6B}" dt="2025-08-05T18:52:51.441" v="217" actId="1076"/>
        <pc:sldMkLst>
          <pc:docMk/>
          <pc:sldMk cId="410732612" sldId="2147481505"/>
        </pc:sldMkLst>
        <pc:spChg chg="mod">
          <ac:chgData name="Andrea Carrillo" userId="S::acarrillo@acog.org::f6d8b855-3256-46a9-8f05-f3f59681f816" providerId="AD" clId="Web-{B0EC33CB-5693-6BFD-8C1C-70614DC90E6B}" dt="2025-08-05T18:52:51.441" v="217" actId="1076"/>
          <ac:spMkLst>
            <pc:docMk/>
            <pc:sldMk cId="410732612" sldId="2147481505"/>
            <ac:spMk id="16" creationId="{E089B716-5F78-95A0-1937-72BAE7DC2731}"/>
          </ac:spMkLst>
        </pc:spChg>
        <pc:spChg chg="mod">
          <ac:chgData name="Andrea Carrillo" userId="S::acarrillo@acog.org::f6d8b855-3256-46a9-8f05-f3f59681f816" providerId="AD" clId="Web-{B0EC33CB-5693-6BFD-8C1C-70614DC90E6B}" dt="2025-08-05T18:52:40.581" v="216" actId="1076"/>
          <ac:spMkLst>
            <pc:docMk/>
            <pc:sldMk cId="410732612" sldId="2147481505"/>
            <ac:spMk id="18" creationId="{3635842F-6E4F-FB13-F0C2-6415E369863F}"/>
          </ac:spMkLst>
        </pc:spChg>
        <pc:picChg chg="mod">
          <ac:chgData name="Andrea Carrillo" userId="S::acarrillo@acog.org::f6d8b855-3256-46a9-8f05-f3f59681f816" providerId="AD" clId="Web-{B0EC33CB-5693-6BFD-8C1C-70614DC90E6B}" dt="2025-08-05T18:52:37.081" v="215" actId="1076"/>
          <ac:picMkLst>
            <pc:docMk/>
            <pc:sldMk cId="410732612" sldId="2147481505"/>
            <ac:picMk id="14" creationId="{CB3CAE4A-D303-20F7-E04E-820913C55691}"/>
          </ac:picMkLst>
        </pc:picChg>
      </pc:sldChg>
      <pc:sldChg chg="new del ord">
        <pc:chgData name="Andrea Carrillo" userId="S::acarrillo@acog.org::f6d8b855-3256-46a9-8f05-f3f59681f816" providerId="AD" clId="Web-{B0EC33CB-5693-6BFD-8C1C-70614DC90E6B}" dt="2025-08-04T21:20:38.677" v="146"/>
        <pc:sldMkLst>
          <pc:docMk/>
          <pc:sldMk cId="770390416" sldId="2147481586"/>
        </pc:sldMkLst>
      </pc:sldChg>
      <pc:sldChg chg="add del">
        <pc:chgData name="Andrea Carrillo" userId="S::acarrillo@acog.org::f6d8b855-3256-46a9-8f05-f3f59681f816" providerId="AD" clId="Web-{B0EC33CB-5693-6BFD-8C1C-70614DC90E6B}" dt="2025-08-04T21:19:49.896" v="95"/>
        <pc:sldMkLst>
          <pc:docMk/>
          <pc:sldMk cId="1940053829" sldId="2147481586"/>
        </pc:sldMkLst>
      </pc:sldChg>
      <pc:sldChg chg="add del">
        <pc:chgData name="Andrea Carrillo" userId="S::acarrillo@acog.org::f6d8b855-3256-46a9-8f05-f3f59681f816" providerId="AD" clId="Web-{B0EC33CB-5693-6BFD-8C1C-70614DC90E6B}" dt="2025-08-04T21:19:49.880" v="94"/>
        <pc:sldMkLst>
          <pc:docMk/>
          <pc:sldMk cId="2962706856" sldId="2147481587"/>
        </pc:sldMkLst>
      </pc:sldChg>
      <pc:sldChg chg="add">
        <pc:chgData name="Andrea Carrillo" userId="S::acarrillo@acog.org::f6d8b855-3256-46a9-8f05-f3f59681f816" providerId="AD" clId="Web-{B0EC33CB-5693-6BFD-8C1C-70614DC90E6B}" dt="2025-08-04T21:20:10.505" v="98"/>
        <pc:sldMkLst>
          <pc:docMk/>
          <pc:sldMk cId="4140672728" sldId="2147481587"/>
        </pc:sldMkLst>
      </pc:sldChg>
      <pc:sldChg chg="add del">
        <pc:chgData name="Andrea Carrillo" userId="S::acarrillo@acog.org::f6d8b855-3256-46a9-8f05-f3f59681f816" providerId="AD" clId="Web-{B0EC33CB-5693-6BFD-8C1C-70614DC90E6B}" dt="2025-08-04T21:19:49.880" v="93"/>
        <pc:sldMkLst>
          <pc:docMk/>
          <pc:sldMk cId="2671039238" sldId="2147481588"/>
        </pc:sldMkLst>
      </pc:sldChg>
      <pc:sldChg chg="add">
        <pc:chgData name="Andrea Carrillo" userId="S::acarrillo@acog.org::f6d8b855-3256-46a9-8f05-f3f59681f816" providerId="AD" clId="Web-{B0EC33CB-5693-6BFD-8C1C-70614DC90E6B}" dt="2025-08-04T21:20:10.599" v="99"/>
        <pc:sldMkLst>
          <pc:docMk/>
          <pc:sldMk cId="3505414157" sldId="2147481588"/>
        </pc:sldMkLst>
      </pc:sldChg>
      <pc:sldChg chg="add">
        <pc:chgData name="Andrea Carrillo" userId="S::acarrillo@acog.org::f6d8b855-3256-46a9-8f05-f3f59681f816" providerId="AD" clId="Web-{B0EC33CB-5693-6BFD-8C1C-70614DC90E6B}" dt="2025-08-04T21:20:10.755" v="100"/>
        <pc:sldMkLst>
          <pc:docMk/>
          <pc:sldMk cId="2671039238" sldId="2147481589"/>
        </pc:sldMkLst>
      </pc:sldChg>
      <pc:sldChg chg="add del">
        <pc:chgData name="Andrea Carrillo" userId="S::acarrillo@acog.org::f6d8b855-3256-46a9-8f05-f3f59681f816" providerId="AD" clId="Web-{B0EC33CB-5693-6BFD-8C1C-70614DC90E6B}" dt="2025-08-04T21:19:49.880" v="92"/>
        <pc:sldMkLst>
          <pc:docMk/>
          <pc:sldMk cId="3266682438" sldId="2147481589"/>
        </pc:sldMkLst>
      </pc:sldChg>
      <pc:sldChg chg="add">
        <pc:chgData name="Andrea Carrillo" userId="S::acarrillo@acog.org::f6d8b855-3256-46a9-8f05-f3f59681f816" providerId="AD" clId="Web-{B0EC33CB-5693-6BFD-8C1C-70614DC90E6B}" dt="2025-08-04T21:20:10.880" v="101"/>
        <pc:sldMkLst>
          <pc:docMk/>
          <pc:sldMk cId="3266682438" sldId="2147481590"/>
        </pc:sldMkLst>
      </pc:sldChg>
      <pc:sldChg chg="add del">
        <pc:chgData name="Andrea Carrillo" userId="S::acarrillo@acog.org::f6d8b855-3256-46a9-8f05-f3f59681f816" providerId="AD" clId="Web-{B0EC33CB-5693-6BFD-8C1C-70614DC90E6B}" dt="2025-08-04T21:19:49.880" v="91"/>
        <pc:sldMkLst>
          <pc:docMk/>
          <pc:sldMk cId="3881876463" sldId="2147481590"/>
        </pc:sldMkLst>
      </pc:sldChg>
      <pc:sldChg chg="add del">
        <pc:chgData name="Andrea Carrillo" userId="S::acarrillo@acog.org::f6d8b855-3256-46a9-8f05-f3f59681f816" providerId="AD" clId="Web-{B0EC33CB-5693-6BFD-8C1C-70614DC90E6B}" dt="2025-08-04T21:19:49.864" v="90"/>
        <pc:sldMkLst>
          <pc:docMk/>
          <pc:sldMk cId="1065737136" sldId="2147481591"/>
        </pc:sldMkLst>
      </pc:sldChg>
      <pc:sldChg chg="add">
        <pc:chgData name="Andrea Carrillo" userId="S::acarrillo@acog.org::f6d8b855-3256-46a9-8f05-f3f59681f816" providerId="AD" clId="Web-{B0EC33CB-5693-6BFD-8C1C-70614DC90E6B}" dt="2025-08-04T21:20:10.927" v="102"/>
        <pc:sldMkLst>
          <pc:docMk/>
          <pc:sldMk cId="3881876463" sldId="2147481591"/>
        </pc:sldMkLst>
      </pc:sldChg>
      <pc:sldChg chg="add">
        <pc:chgData name="Andrea Carrillo" userId="S::acarrillo@acog.org::f6d8b855-3256-46a9-8f05-f3f59681f816" providerId="AD" clId="Web-{B0EC33CB-5693-6BFD-8C1C-70614DC90E6B}" dt="2025-08-04T21:20:11.161" v="103"/>
        <pc:sldMkLst>
          <pc:docMk/>
          <pc:sldMk cId="1995158273" sldId="2147481592"/>
        </pc:sldMkLst>
      </pc:sldChg>
      <pc:sldChg chg="add del">
        <pc:chgData name="Andrea Carrillo" userId="S::acarrillo@acog.org::f6d8b855-3256-46a9-8f05-f3f59681f816" providerId="AD" clId="Web-{B0EC33CB-5693-6BFD-8C1C-70614DC90E6B}" dt="2025-08-04T21:19:49.864" v="89"/>
        <pc:sldMkLst>
          <pc:docMk/>
          <pc:sldMk cId="4023494349" sldId="2147481592"/>
        </pc:sldMkLst>
      </pc:sldChg>
      <pc:sldChg chg="add del">
        <pc:chgData name="Andrea Carrillo" userId="S::acarrillo@acog.org::f6d8b855-3256-46a9-8f05-f3f59681f816" providerId="AD" clId="Web-{B0EC33CB-5693-6BFD-8C1C-70614DC90E6B}" dt="2025-08-04T21:19:49.864" v="88"/>
        <pc:sldMkLst>
          <pc:docMk/>
          <pc:sldMk cId="994088562" sldId="2147481593"/>
        </pc:sldMkLst>
      </pc:sldChg>
      <pc:sldChg chg="add">
        <pc:chgData name="Andrea Carrillo" userId="S::acarrillo@acog.org::f6d8b855-3256-46a9-8f05-f3f59681f816" providerId="AD" clId="Web-{B0EC33CB-5693-6BFD-8C1C-70614DC90E6B}" dt="2025-08-04T21:20:11.317" v="104"/>
        <pc:sldMkLst>
          <pc:docMk/>
          <pc:sldMk cId="3880789784" sldId="2147481593"/>
        </pc:sldMkLst>
      </pc:sldChg>
      <pc:sldChg chg="add">
        <pc:chgData name="Andrea Carrillo" userId="S::acarrillo@acog.org::f6d8b855-3256-46a9-8f05-f3f59681f816" providerId="AD" clId="Web-{B0EC33CB-5693-6BFD-8C1C-70614DC90E6B}" dt="2025-08-04T21:20:11.396" v="105"/>
        <pc:sldMkLst>
          <pc:docMk/>
          <pc:sldMk cId="628234070" sldId="2147481594"/>
        </pc:sldMkLst>
      </pc:sldChg>
      <pc:sldChg chg="add del">
        <pc:chgData name="Andrea Carrillo" userId="S::acarrillo@acog.org::f6d8b855-3256-46a9-8f05-f3f59681f816" providerId="AD" clId="Web-{B0EC33CB-5693-6BFD-8C1C-70614DC90E6B}" dt="2025-08-04T21:19:49.864" v="87"/>
        <pc:sldMkLst>
          <pc:docMk/>
          <pc:sldMk cId="954048947" sldId="2147481594"/>
        </pc:sldMkLst>
      </pc:sldChg>
      <pc:sldChg chg="add">
        <pc:chgData name="Andrea Carrillo" userId="S::acarrillo@acog.org::f6d8b855-3256-46a9-8f05-f3f59681f816" providerId="AD" clId="Web-{B0EC33CB-5693-6BFD-8C1C-70614DC90E6B}" dt="2025-08-04T21:20:11.458" v="106"/>
        <pc:sldMkLst>
          <pc:docMk/>
          <pc:sldMk cId="1277905954" sldId="2147481595"/>
        </pc:sldMkLst>
      </pc:sldChg>
      <pc:sldChg chg="add del">
        <pc:chgData name="Andrea Carrillo" userId="S::acarrillo@acog.org::f6d8b855-3256-46a9-8f05-f3f59681f816" providerId="AD" clId="Web-{B0EC33CB-5693-6BFD-8C1C-70614DC90E6B}" dt="2025-08-04T21:19:49.864" v="86"/>
        <pc:sldMkLst>
          <pc:docMk/>
          <pc:sldMk cId="1772282345" sldId="2147481595"/>
        </pc:sldMkLst>
      </pc:sldChg>
      <pc:sldChg chg="add del">
        <pc:chgData name="Andrea Carrillo" userId="S::acarrillo@acog.org::f6d8b855-3256-46a9-8f05-f3f59681f816" providerId="AD" clId="Web-{B0EC33CB-5693-6BFD-8C1C-70614DC90E6B}" dt="2025-08-04T21:19:49.849" v="85"/>
        <pc:sldMkLst>
          <pc:docMk/>
          <pc:sldMk cId="886126959" sldId="2147481596"/>
        </pc:sldMkLst>
      </pc:sldChg>
      <pc:sldChg chg="add">
        <pc:chgData name="Andrea Carrillo" userId="S::acarrillo@acog.org::f6d8b855-3256-46a9-8f05-f3f59681f816" providerId="AD" clId="Web-{B0EC33CB-5693-6BFD-8C1C-70614DC90E6B}" dt="2025-08-04T21:20:11.521" v="107"/>
        <pc:sldMkLst>
          <pc:docMk/>
          <pc:sldMk cId="1506217567" sldId="2147481596"/>
        </pc:sldMkLst>
      </pc:sldChg>
      <pc:sldChg chg="add">
        <pc:chgData name="Andrea Carrillo" userId="S::acarrillo@acog.org::f6d8b855-3256-46a9-8f05-f3f59681f816" providerId="AD" clId="Web-{B0EC33CB-5693-6BFD-8C1C-70614DC90E6B}" dt="2025-08-04T21:20:11.677" v="108"/>
        <pc:sldMkLst>
          <pc:docMk/>
          <pc:sldMk cId="3647500357" sldId="2147481597"/>
        </pc:sldMkLst>
      </pc:sldChg>
      <pc:sldChg chg="add del">
        <pc:chgData name="Andrea Carrillo" userId="S::acarrillo@acog.org::f6d8b855-3256-46a9-8f05-f3f59681f816" providerId="AD" clId="Web-{B0EC33CB-5693-6BFD-8C1C-70614DC90E6B}" dt="2025-08-04T21:19:49.849" v="84"/>
        <pc:sldMkLst>
          <pc:docMk/>
          <pc:sldMk cId="3751686063" sldId="2147481597"/>
        </pc:sldMkLst>
      </pc:sldChg>
      <pc:sldChg chg="add del">
        <pc:chgData name="Andrea Carrillo" userId="S::acarrillo@acog.org::f6d8b855-3256-46a9-8f05-f3f59681f816" providerId="AD" clId="Web-{B0EC33CB-5693-6BFD-8C1C-70614DC90E6B}" dt="2025-08-04T21:19:49.849" v="83"/>
        <pc:sldMkLst>
          <pc:docMk/>
          <pc:sldMk cId="112306681" sldId="2147481598"/>
        </pc:sldMkLst>
      </pc:sldChg>
      <pc:sldChg chg="add">
        <pc:chgData name="Andrea Carrillo" userId="S::acarrillo@acog.org::f6d8b855-3256-46a9-8f05-f3f59681f816" providerId="AD" clId="Web-{B0EC33CB-5693-6BFD-8C1C-70614DC90E6B}" dt="2025-08-04T21:20:11.755" v="109"/>
        <pc:sldMkLst>
          <pc:docMk/>
          <pc:sldMk cId="1639717625" sldId="2147481598"/>
        </pc:sldMkLst>
      </pc:sldChg>
      <pc:sldChg chg="add">
        <pc:chgData name="Andrea Carrillo" userId="S::acarrillo@acog.org::f6d8b855-3256-46a9-8f05-f3f59681f816" providerId="AD" clId="Web-{B0EC33CB-5693-6BFD-8C1C-70614DC90E6B}" dt="2025-08-04T21:20:11.849" v="110"/>
        <pc:sldMkLst>
          <pc:docMk/>
          <pc:sldMk cId="708605258" sldId="2147481599"/>
        </pc:sldMkLst>
      </pc:sldChg>
      <pc:sldChg chg="add del">
        <pc:chgData name="Andrea Carrillo" userId="S::acarrillo@acog.org::f6d8b855-3256-46a9-8f05-f3f59681f816" providerId="AD" clId="Web-{B0EC33CB-5693-6BFD-8C1C-70614DC90E6B}" dt="2025-08-04T21:19:49.849" v="82"/>
        <pc:sldMkLst>
          <pc:docMk/>
          <pc:sldMk cId="738264759" sldId="2147481599"/>
        </pc:sldMkLst>
      </pc:sldChg>
      <pc:sldChg chg="add del">
        <pc:chgData name="Andrea Carrillo" userId="S::acarrillo@acog.org::f6d8b855-3256-46a9-8f05-f3f59681f816" providerId="AD" clId="Web-{B0EC33CB-5693-6BFD-8C1C-70614DC90E6B}" dt="2025-08-04T21:19:49.849" v="81"/>
        <pc:sldMkLst>
          <pc:docMk/>
          <pc:sldMk cId="2308542553" sldId="2147481600"/>
        </pc:sldMkLst>
      </pc:sldChg>
      <pc:sldChg chg="add">
        <pc:chgData name="Andrea Carrillo" userId="S::acarrillo@acog.org::f6d8b855-3256-46a9-8f05-f3f59681f816" providerId="AD" clId="Web-{B0EC33CB-5693-6BFD-8C1C-70614DC90E6B}" dt="2025-08-04T21:20:11.942" v="111"/>
        <pc:sldMkLst>
          <pc:docMk/>
          <pc:sldMk cId="3291219242" sldId="2147481600"/>
        </pc:sldMkLst>
      </pc:sldChg>
      <pc:sldChg chg="add">
        <pc:chgData name="Andrea Carrillo" userId="S::acarrillo@acog.org::f6d8b855-3256-46a9-8f05-f3f59681f816" providerId="AD" clId="Web-{B0EC33CB-5693-6BFD-8C1C-70614DC90E6B}" dt="2025-08-04T21:20:12.036" v="112"/>
        <pc:sldMkLst>
          <pc:docMk/>
          <pc:sldMk cId="1624922899" sldId="2147481601"/>
        </pc:sldMkLst>
      </pc:sldChg>
      <pc:sldChg chg="add del">
        <pc:chgData name="Andrea Carrillo" userId="S::acarrillo@acog.org::f6d8b855-3256-46a9-8f05-f3f59681f816" providerId="AD" clId="Web-{B0EC33CB-5693-6BFD-8C1C-70614DC90E6B}" dt="2025-08-04T21:19:49.849" v="80"/>
        <pc:sldMkLst>
          <pc:docMk/>
          <pc:sldMk cId="3160318100" sldId="2147481601"/>
        </pc:sldMkLst>
      </pc:sldChg>
      <pc:sldChg chg="add">
        <pc:chgData name="Andrea Carrillo" userId="S::acarrillo@acog.org::f6d8b855-3256-46a9-8f05-f3f59681f816" providerId="AD" clId="Web-{B0EC33CB-5693-6BFD-8C1C-70614DC90E6B}" dt="2025-08-04T21:20:12.114" v="113"/>
        <pc:sldMkLst>
          <pc:docMk/>
          <pc:sldMk cId="1614435001" sldId="2147481602"/>
        </pc:sldMkLst>
      </pc:sldChg>
      <pc:sldChg chg="add del">
        <pc:chgData name="Andrea Carrillo" userId="S::acarrillo@acog.org::f6d8b855-3256-46a9-8f05-f3f59681f816" providerId="AD" clId="Web-{B0EC33CB-5693-6BFD-8C1C-70614DC90E6B}" dt="2025-08-04T21:19:49.849" v="79"/>
        <pc:sldMkLst>
          <pc:docMk/>
          <pc:sldMk cId="3263940488" sldId="2147481602"/>
        </pc:sldMkLst>
      </pc:sldChg>
      <pc:sldChg chg="add">
        <pc:chgData name="Andrea Carrillo" userId="S::acarrillo@acog.org::f6d8b855-3256-46a9-8f05-f3f59681f816" providerId="AD" clId="Web-{B0EC33CB-5693-6BFD-8C1C-70614DC90E6B}" dt="2025-08-04T21:20:12.255" v="114"/>
        <pc:sldMkLst>
          <pc:docMk/>
          <pc:sldMk cId="1175232993" sldId="2147481603"/>
        </pc:sldMkLst>
      </pc:sldChg>
      <pc:sldChg chg="add del">
        <pc:chgData name="Andrea Carrillo" userId="S::acarrillo@acog.org::f6d8b855-3256-46a9-8f05-f3f59681f816" providerId="AD" clId="Web-{B0EC33CB-5693-6BFD-8C1C-70614DC90E6B}" dt="2025-08-04T21:19:49.849" v="78"/>
        <pc:sldMkLst>
          <pc:docMk/>
          <pc:sldMk cId="1499819640" sldId="2147481603"/>
        </pc:sldMkLst>
      </pc:sldChg>
      <pc:sldChg chg="add">
        <pc:chgData name="Andrea Carrillo" userId="S::acarrillo@acog.org::f6d8b855-3256-46a9-8f05-f3f59681f816" providerId="AD" clId="Web-{B0EC33CB-5693-6BFD-8C1C-70614DC90E6B}" dt="2025-08-04T21:20:12.271" v="115"/>
        <pc:sldMkLst>
          <pc:docMk/>
          <pc:sldMk cId="997866320" sldId="2147481604"/>
        </pc:sldMkLst>
      </pc:sldChg>
      <pc:sldChg chg="add del">
        <pc:chgData name="Andrea Carrillo" userId="S::acarrillo@acog.org::f6d8b855-3256-46a9-8f05-f3f59681f816" providerId="AD" clId="Web-{B0EC33CB-5693-6BFD-8C1C-70614DC90E6B}" dt="2025-08-04T21:19:49.849" v="77"/>
        <pc:sldMkLst>
          <pc:docMk/>
          <pc:sldMk cId="1377692469" sldId="2147481604"/>
        </pc:sldMkLst>
      </pc:sldChg>
      <pc:sldChg chg="add">
        <pc:chgData name="Andrea Carrillo" userId="S::acarrillo@acog.org::f6d8b855-3256-46a9-8f05-f3f59681f816" providerId="AD" clId="Web-{B0EC33CB-5693-6BFD-8C1C-70614DC90E6B}" dt="2025-08-04T21:20:12.380" v="116"/>
        <pc:sldMkLst>
          <pc:docMk/>
          <pc:sldMk cId="1034056699" sldId="2147481605"/>
        </pc:sldMkLst>
      </pc:sldChg>
      <pc:sldChg chg="add del">
        <pc:chgData name="Andrea Carrillo" userId="S::acarrillo@acog.org::f6d8b855-3256-46a9-8f05-f3f59681f816" providerId="AD" clId="Web-{B0EC33CB-5693-6BFD-8C1C-70614DC90E6B}" dt="2025-08-04T21:19:49.833" v="76"/>
        <pc:sldMkLst>
          <pc:docMk/>
          <pc:sldMk cId="1268390412" sldId="2147481605"/>
        </pc:sldMkLst>
      </pc:sldChg>
      <pc:sldChg chg="add">
        <pc:chgData name="Andrea Carrillo" userId="S::acarrillo@acog.org::f6d8b855-3256-46a9-8f05-f3f59681f816" providerId="AD" clId="Web-{B0EC33CB-5693-6BFD-8C1C-70614DC90E6B}" dt="2025-08-04T21:20:12.442" v="117"/>
        <pc:sldMkLst>
          <pc:docMk/>
          <pc:sldMk cId="253010476" sldId="2147481606"/>
        </pc:sldMkLst>
      </pc:sldChg>
      <pc:sldChg chg="add del">
        <pc:chgData name="Andrea Carrillo" userId="S::acarrillo@acog.org::f6d8b855-3256-46a9-8f05-f3f59681f816" providerId="AD" clId="Web-{B0EC33CB-5693-6BFD-8C1C-70614DC90E6B}" dt="2025-08-04T21:19:49.833" v="75"/>
        <pc:sldMkLst>
          <pc:docMk/>
          <pc:sldMk cId="3735988827" sldId="2147481606"/>
        </pc:sldMkLst>
      </pc:sldChg>
      <pc:sldChg chg="addSp delSp modSp add">
        <pc:chgData name="Andrea Carrillo" userId="S::acarrillo@acog.org::f6d8b855-3256-46a9-8f05-f3f59681f816" providerId="AD" clId="Web-{B0EC33CB-5693-6BFD-8C1C-70614DC90E6B}" dt="2025-08-05T14:26:00.614" v="179" actId="1076"/>
        <pc:sldMkLst>
          <pc:docMk/>
          <pc:sldMk cId="582191802" sldId="2147481607"/>
        </pc:sldMkLst>
        <pc:spChg chg="del">
          <ac:chgData name="Andrea Carrillo" userId="S::acarrillo@acog.org::f6d8b855-3256-46a9-8f05-f3f59681f816" providerId="AD" clId="Web-{B0EC33CB-5693-6BFD-8C1C-70614DC90E6B}" dt="2025-08-05T14:21:40.477" v="149"/>
          <ac:spMkLst>
            <pc:docMk/>
            <pc:sldMk cId="582191802" sldId="2147481607"/>
            <ac:spMk id="227" creationId="{00000000-0000-0000-0000-000000000000}"/>
          </ac:spMkLst>
        </pc:spChg>
        <pc:spChg chg="del">
          <ac:chgData name="Andrea Carrillo" userId="S::acarrillo@acog.org::f6d8b855-3256-46a9-8f05-f3f59681f816" providerId="AD" clId="Web-{B0EC33CB-5693-6BFD-8C1C-70614DC90E6B}" dt="2025-08-05T14:21:42.883" v="150"/>
          <ac:spMkLst>
            <pc:docMk/>
            <pc:sldMk cId="582191802" sldId="2147481607"/>
            <ac:spMk id="228" creationId="{00000000-0000-0000-0000-000000000000}"/>
          </ac:spMkLst>
        </pc:spChg>
        <pc:picChg chg="add del mod modCrop">
          <ac:chgData name="Andrea Carrillo" userId="S::acarrillo@acog.org::f6d8b855-3256-46a9-8f05-f3f59681f816" providerId="AD" clId="Web-{B0EC33CB-5693-6BFD-8C1C-70614DC90E6B}" dt="2025-08-05T14:22:34.836" v="156"/>
          <ac:picMkLst>
            <pc:docMk/>
            <pc:sldMk cId="582191802" sldId="2147481607"/>
            <ac:picMk id="2" creationId="{E979A8D0-F8E6-2266-0DB5-B9BEAB626BE2}"/>
          </ac:picMkLst>
        </pc:picChg>
        <pc:picChg chg="add mod modCrop">
          <ac:chgData name="Andrea Carrillo" userId="S::acarrillo@acog.org::f6d8b855-3256-46a9-8f05-f3f59681f816" providerId="AD" clId="Web-{B0EC33CB-5693-6BFD-8C1C-70614DC90E6B}" dt="2025-08-05T14:26:00.614" v="179" actId="1076"/>
          <ac:picMkLst>
            <pc:docMk/>
            <pc:sldMk cId="582191802" sldId="2147481607"/>
            <ac:picMk id="3" creationId="{5A551722-2E5D-64AD-6536-007497015490}"/>
          </ac:picMkLst>
        </pc:picChg>
        <pc:picChg chg="mod">
          <ac:chgData name="Andrea Carrillo" userId="S::acarrillo@acog.org::f6d8b855-3256-46a9-8f05-f3f59681f816" providerId="AD" clId="Web-{B0EC33CB-5693-6BFD-8C1C-70614DC90E6B}" dt="2025-08-05T14:24:11.340" v="159" actId="1076"/>
          <ac:picMkLst>
            <pc:docMk/>
            <pc:sldMk cId="582191802" sldId="2147481607"/>
            <ac:picMk id="229" creationId="{00000000-0000-0000-0000-000000000000}"/>
          </ac:picMkLst>
        </pc:picChg>
      </pc:sldChg>
      <pc:sldChg chg="add del">
        <pc:chgData name="Andrea Carrillo" userId="S::acarrillo@acog.org::f6d8b855-3256-46a9-8f05-f3f59681f816" providerId="AD" clId="Web-{B0EC33CB-5693-6BFD-8C1C-70614DC90E6B}" dt="2025-08-04T21:19:49.833" v="74"/>
        <pc:sldMkLst>
          <pc:docMk/>
          <pc:sldMk cId="730167685" sldId="2147481607"/>
        </pc:sldMkLst>
      </pc:sldChg>
      <pc:sldChg chg="add">
        <pc:chgData name="Andrea Carrillo" userId="S::acarrillo@acog.org::f6d8b855-3256-46a9-8f05-f3f59681f816" providerId="AD" clId="Web-{B0EC33CB-5693-6BFD-8C1C-70614DC90E6B}" dt="2025-08-04T21:20:12.630" v="119"/>
        <pc:sldMkLst>
          <pc:docMk/>
          <pc:sldMk cId="772216460" sldId="2147481608"/>
        </pc:sldMkLst>
      </pc:sldChg>
      <pc:sldChg chg="add del">
        <pc:chgData name="Andrea Carrillo" userId="S::acarrillo@acog.org::f6d8b855-3256-46a9-8f05-f3f59681f816" providerId="AD" clId="Web-{B0EC33CB-5693-6BFD-8C1C-70614DC90E6B}" dt="2025-08-04T21:19:49.833" v="73"/>
        <pc:sldMkLst>
          <pc:docMk/>
          <pc:sldMk cId="4283465967" sldId="2147481608"/>
        </pc:sldMkLst>
      </pc:sldChg>
      <pc:sldChg chg="add">
        <pc:chgData name="Andrea Carrillo" userId="S::acarrillo@acog.org::f6d8b855-3256-46a9-8f05-f3f59681f816" providerId="AD" clId="Web-{B0EC33CB-5693-6BFD-8C1C-70614DC90E6B}" dt="2025-08-04T21:20:12.739" v="120"/>
        <pc:sldMkLst>
          <pc:docMk/>
          <pc:sldMk cId="527986953" sldId="2147481609"/>
        </pc:sldMkLst>
      </pc:sldChg>
      <pc:sldChg chg="add del">
        <pc:chgData name="Andrea Carrillo" userId="S::acarrillo@acog.org::f6d8b855-3256-46a9-8f05-f3f59681f816" providerId="AD" clId="Web-{B0EC33CB-5693-6BFD-8C1C-70614DC90E6B}" dt="2025-08-04T21:19:49.833" v="72"/>
        <pc:sldMkLst>
          <pc:docMk/>
          <pc:sldMk cId="3976926221" sldId="2147481609"/>
        </pc:sldMkLst>
      </pc:sldChg>
      <pc:sldChg chg="add">
        <pc:chgData name="Andrea Carrillo" userId="S::acarrillo@acog.org::f6d8b855-3256-46a9-8f05-f3f59681f816" providerId="AD" clId="Web-{B0EC33CB-5693-6BFD-8C1C-70614DC90E6B}" dt="2025-08-04T21:20:12.802" v="121"/>
        <pc:sldMkLst>
          <pc:docMk/>
          <pc:sldMk cId="2289215077" sldId="2147481610"/>
        </pc:sldMkLst>
      </pc:sldChg>
      <pc:sldChg chg="add del">
        <pc:chgData name="Andrea Carrillo" userId="S::acarrillo@acog.org::f6d8b855-3256-46a9-8f05-f3f59681f816" providerId="AD" clId="Web-{B0EC33CB-5693-6BFD-8C1C-70614DC90E6B}" dt="2025-08-04T21:19:49.833" v="71"/>
        <pc:sldMkLst>
          <pc:docMk/>
          <pc:sldMk cId="4063342600" sldId="2147481610"/>
        </pc:sldMkLst>
      </pc:sldChg>
      <pc:sldChg chg="add">
        <pc:chgData name="Andrea Carrillo" userId="S::acarrillo@acog.org::f6d8b855-3256-46a9-8f05-f3f59681f816" providerId="AD" clId="Web-{B0EC33CB-5693-6BFD-8C1C-70614DC90E6B}" dt="2025-08-04T21:20:12.864" v="122"/>
        <pc:sldMkLst>
          <pc:docMk/>
          <pc:sldMk cId="498207898" sldId="2147481611"/>
        </pc:sldMkLst>
      </pc:sldChg>
      <pc:sldChg chg="add del">
        <pc:chgData name="Andrea Carrillo" userId="S::acarrillo@acog.org::f6d8b855-3256-46a9-8f05-f3f59681f816" providerId="AD" clId="Web-{B0EC33CB-5693-6BFD-8C1C-70614DC90E6B}" dt="2025-08-04T21:19:49.833" v="70"/>
        <pc:sldMkLst>
          <pc:docMk/>
          <pc:sldMk cId="3771671627" sldId="2147481611"/>
        </pc:sldMkLst>
      </pc:sldChg>
      <pc:sldChg chg="add del">
        <pc:chgData name="Andrea Carrillo" userId="S::acarrillo@acog.org::f6d8b855-3256-46a9-8f05-f3f59681f816" providerId="AD" clId="Web-{B0EC33CB-5693-6BFD-8C1C-70614DC90E6B}" dt="2025-08-04T21:19:49.833" v="69"/>
        <pc:sldMkLst>
          <pc:docMk/>
          <pc:sldMk cId="546782351" sldId="2147481612"/>
        </pc:sldMkLst>
      </pc:sldChg>
      <pc:sldChg chg="add">
        <pc:chgData name="Andrea Carrillo" userId="S::acarrillo@acog.org::f6d8b855-3256-46a9-8f05-f3f59681f816" providerId="AD" clId="Web-{B0EC33CB-5693-6BFD-8C1C-70614DC90E6B}" dt="2025-08-04T21:20:12.974" v="123"/>
        <pc:sldMkLst>
          <pc:docMk/>
          <pc:sldMk cId="1349990274" sldId="2147481612"/>
        </pc:sldMkLst>
      </pc:sldChg>
      <pc:sldChg chg="add del">
        <pc:chgData name="Andrea Carrillo" userId="S::acarrillo@acog.org::f6d8b855-3256-46a9-8f05-f3f59681f816" providerId="AD" clId="Web-{B0EC33CB-5693-6BFD-8C1C-70614DC90E6B}" dt="2025-08-04T21:19:49.833" v="68"/>
        <pc:sldMkLst>
          <pc:docMk/>
          <pc:sldMk cId="2835837246" sldId="2147481613"/>
        </pc:sldMkLst>
      </pc:sldChg>
      <pc:sldChg chg="add ord">
        <pc:chgData name="Andrea Carrillo" userId="S::acarrillo@acog.org::f6d8b855-3256-46a9-8f05-f3f59681f816" providerId="AD" clId="Web-{B0EC33CB-5693-6BFD-8C1C-70614DC90E6B}" dt="2025-08-05T14:33:49.519" v="186"/>
        <pc:sldMkLst>
          <pc:docMk/>
          <pc:sldMk cId="3689304042" sldId="2147481613"/>
        </pc:sldMkLst>
      </pc:sldChg>
      <pc:sldChg chg="add">
        <pc:chgData name="Andrea Carrillo" userId="S::acarrillo@acog.org::f6d8b855-3256-46a9-8f05-f3f59681f816" providerId="AD" clId="Web-{B0EC33CB-5693-6BFD-8C1C-70614DC90E6B}" dt="2025-08-04T21:20:13.177" v="125"/>
        <pc:sldMkLst>
          <pc:docMk/>
          <pc:sldMk cId="2381563402" sldId="2147481614"/>
        </pc:sldMkLst>
      </pc:sldChg>
      <pc:sldChg chg="add del">
        <pc:chgData name="Andrea Carrillo" userId="S::acarrillo@acog.org::f6d8b855-3256-46a9-8f05-f3f59681f816" providerId="AD" clId="Web-{B0EC33CB-5693-6BFD-8C1C-70614DC90E6B}" dt="2025-08-04T21:19:49.817" v="67"/>
        <pc:sldMkLst>
          <pc:docMk/>
          <pc:sldMk cId="2469134476" sldId="2147481614"/>
        </pc:sldMkLst>
      </pc:sldChg>
      <pc:sldChg chg="add del">
        <pc:chgData name="Andrea Carrillo" userId="S::acarrillo@acog.org::f6d8b855-3256-46a9-8f05-f3f59681f816" providerId="AD" clId="Web-{B0EC33CB-5693-6BFD-8C1C-70614DC90E6B}" dt="2025-08-04T21:19:49.817" v="66"/>
        <pc:sldMkLst>
          <pc:docMk/>
          <pc:sldMk cId="462906766" sldId="2147481615"/>
        </pc:sldMkLst>
      </pc:sldChg>
      <pc:sldChg chg="add">
        <pc:chgData name="Andrea Carrillo" userId="S::acarrillo@acog.org::f6d8b855-3256-46a9-8f05-f3f59681f816" providerId="AD" clId="Web-{B0EC33CB-5693-6BFD-8C1C-70614DC90E6B}" dt="2025-08-04T21:20:13.271" v="126"/>
        <pc:sldMkLst>
          <pc:docMk/>
          <pc:sldMk cId="2532247694" sldId="2147481615"/>
        </pc:sldMkLst>
      </pc:sldChg>
      <pc:sldChg chg="add del">
        <pc:chgData name="Andrea Carrillo" userId="S::acarrillo@acog.org::f6d8b855-3256-46a9-8f05-f3f59681f816" providerId="AD" clId="Web-{B0EC33CB-5693-6BFD-8C1C-70614DC90E6B}" dt="2025-08-04T21:19:49.817" v="65"/>
        <pc:sldMkLst>
          <pc:docMk/>
          <pc:sldMk cId="1253810267" sldId="2147481616"/>
        </pc:sldMkLst>
      </pc:sldChg>
      <pc:sldChg chg="add">
        <pc:chgData name="Andrea Carrillo" userId="S::acarrillo@acog.org::f6d8b855-3256-46a9-8f05-f3f59681f816" providerId="AD" clId="Web-{B0EC33CB-5693-6BFD-8C1C-70614DC90E6B}" dt="2025-08-04T21:20:13.349" v="127"/>
        <pc:sldMkLst>
          <pc:docMk/>
          <pc:sldMk cId="3900284322" sldId="2147481616"/>
        </pc:sldMkLst>
      </pc:sldChg>
      <pc:sldChg chg="add">
        <pc:chgData name="Andrea Carrillo" userId="S::acarrillo@acog.org::f6d8b855-3256-46a9-8f05-f3f59681f816" providerId="AD" clId="Web-{B0EC33CB-5693-6BFD-8C1C-70614DC90E6B}" dt="2025-08-04T21:20:13.442" v="128"/>
        <pc:sldMkLst>
          <pc:docMk/>
          <pc:sldMk cId="2540578277" sldId="2147481617"/>
        </pc:sldMkLst>
      </pc:sldChg>
      <pc:sldChg chg="add del">
        <pc:chgData name="Andrea Carrillo" userId="S::acarrillo@acog.org::f6d8b855-3256-46a9-8f05-f3f59681f816" providerId="AD" clId="Web-{B0EC33CB-5693-6BFD-8C1C-70614DC90E6B}" dt="2025-08-04T21:19:49.817" v="64"/>
        <pc:sldMkLst>
          <pc:docMk/>
          <pc:sldMk cId="3668659314" sldId="2147481617"/>
        </pc:sldMkLst>
      </pc:sldChg>
      <pc:sldChg chg="add del">
        <pc:chgData name="Andrea Carrillo" userId="S::acarrillo@acog.org::f6d8b855-3256-46a9-8f05-f3f59681f816" providerId="AD" clId="Web-{B0EC33CB-5693-6BFD-8C1C-70614DC90E6B}" dt="2025-08-04T21:19:49.817" v="63"/>
        <pc:sldMkLst>
          <pc:docMk/>
          <pc:sldMk cId="2597922266" sldId="2147481618"/>
        </pc:sldMkLst>
      </pc:sldChg>
      <pc:sldChg chg="add">
        <pc:chgData name="Andrea Carrillo" userId="S::acarrillo@acog.org::f6d8b855-3256-46a9-8f05-f3f59681f816" providerId="AD" clId="Web-{B0EC33CB-5693-6BFD-8C1C-70614DC90E6B}" dt="2025-08-04T21:20:13.505" v="129"/>
        <pc:sldMkLst>
          <pc:docMk/>
          <pc:sldMk cId="3977347093" sldId="2147481618"/>
        </pc:sldMkLst>
      </pc:sldChg>
      <pc:sldChg chg="modSp add">
        <pc:chgData name="Andrea Carrillo" userId="S::acarrillo@acog.org::f6d8b855-3256-46a9-8f05-f3f59681f816" providerId="AD" clId="Web-{B0EC33CB-5693-6BFD-8C1C-70614DC90E6B}" dt="2025-08-05T18:54:28.053" v="232" actId="20577"/>
        <pc:sldMkLst>
          <pc:docMk/>
          <pc:sldMk cId="1918120530" sldId="2147481619"/>
        </pc:sldMkLst>
        <pc:spChg chg="mod">
          <ac:chgData name="Andrea Carrillo" userId="S::acarrillo@acog.org::f6d8b855-3256-46a9-8f05-f3f59681f816" providerId="AD" clId="Web-{B0EC33CB-5693-6BFD-8C1C-70614DC90E6B}" dt="2025-08-05T18:54:28.053" v="232" actId="20577"/>
          <ac:spMkLst>
            <pc:docMk/>
            <pc:sldMk cId="1918120530" sldId="2147481619"/>
            <ac:spMk id="359" creationId="{00000000-0000-0000-0000-000000000000}"/>
          </ac:spMkLst>
        </pc:spChg>
        <pc:spChg chg="mod">
          <ac:chgData name="Andrea Carrillo" userId="S::acarrillo@acog.org::f6d8b855-3256-46a9-8f05-f3f59681f816" providerId="AD" clId="Web-{B0EC33CB-5693-6BFD-8C1C-70614DC90E6B}" dt="2025-08-05T18:54:00.505" v="226" actId="20577"/>
          <ac:spMkLst>
            <pc:docMk/>
            <pc:sldMk cId="1918120530" sldId="2147481619"/>
            <ac:spMk id="360" creationId="{00000000-0000-0000-0000-000000000000}"/>
          </ac:spMkLst>
        </pc:spChg>
      </pc:sldChg>
      <pc:sldChg chg="add del">
        <pc:chgData name="Andrea Carrillo" userId="S::acarrillo@acog.org::f6d8b855-3256-46a9-8f05-f3f59681f816" providerId="AD" clId="Web-{B0EC33CB-5693-6BFD-8C1C-70614DC90E6B}" dt="2025-08-04T21:19:49.817" v="62"/>
        <pc:sldMkLst>
          <pc:docMk/>
          <pc:sldMk cId="2470063211" sldId="2147481619"/>
        </pc:sldMkLst>
      </pc:sldChg>
      <pc:sldChg chg="add del">
        <pc:chgData name="Andrea Carrillo" userId="S::acarrillo@acog.org::f6d8b855-3256-46a9-8f05-f3f59681f816" providerId="AD" clId="Web-{B0EC33CB-5693-6BFD-8C1C-70614DC90E6B}" dt="2025-08-04T21:19:49.817" v="61"/>
        <pc:sldMkLst>
          <pc:docMk/>
          <pc:sldMk cId="1249692082" sldId="2147481620"/>
        </pc:sldMkLst>
      </pc:sldChg>
      <pc:sldChg chg="add">
        <pc:chgData name="Andrea Carrillo" userId="S::acarrillo@acog.org::f6d8b855-3256-46a9-8f05-f3f59681f816" providerId="AD" clId="Web-{B0EC33CB-5693-6BFD-8C1C-70614DC90E6B}" dt="2025-08-04T21:20:13.630" v="131"/>
        <pc:sldMkLst>
          <pc:docMk/>
          <pc:sldMk cId="3384931816" sldId="2147481620"/>
        </pc:sldMkLst>
      </pc:sldChg>
      <pc:sldChg chg="add del">
        <pc:chgData name="Andrea Carrillo" userId="S::acarrillo@acog.org::f6d8b855-3256-46a9-8f05-f3f59681f816" providerId="AD" clId="Web-{B0EC33CB-5693-6BFD-8C1C-70614DC90E6B}" dt="2025-08-04T21:19:49.817" v="60"/>
        <pc:sldMkLst>
          <pc:docMk/>
          <pc:sldMk cId="345267605" sldId="2147481621"/>
        </pc:sldMkLst>
      </pc:sldChg>
      <pc:sldChg chg="modSp add">
        <pc:chgData name="Andrea Carrillo" userId="S::acarrillo@acog.org::f6d8b855-3256-46a9-8f05-f3f59681f816" providerId="AD" clId="Web-{B0EC33CB-5693-6BFD-8C1C-70614DC90E6B}" dt="2025-08-05T14:34:57.520" v="199" actId="1076"/>
        <pc:sldMkLst>
          <pc:docMk/>
          <pc:sldMk cId="1901432676" sldId="2147481621"/>
        </pc:sldMkLst>
        <pc:spChg chg="mod">
          <ac:chgData name="Andrea Carrillo" userId="S::acarrillo@acog.org::f6d8b855-3256-46a9-8f05-f3f59681f816" providerId="AD" clId="Web-{B0EC33CB-5693-6BFD-8C1C-70614DC90E6B}" dt="2025-08-05T14:34:12.160" v="191"/>
          <ac:spMkLst>
            <pc:docMk/>
            <pc:sldMk cId="1901432676" sldId="2147481621"/>
            <ac:spMk id="383" creationId="{00000000-0000-0000-0000-000000000000}"/>
          </ac:spMkLst>
        </pc:spChg>
        <pc:spChg chg="mod">
          <ac:chgData name="Andrea Carrillo" userId="S::acarrillo@acog.org::f6d8b855-3256-46a9-8f05-f3f59681f816" providerId="AD" clId="Web-{B0EC33CB-5693-6BFD-8C1C-70614DC90E6B}" dt="2025-08-05T14:34:57.520" v="199" actId="1076"/>
          <ac:spMkLst>
            <pc:docMk/>
            <pc:sldMk cId="1901432676" sldId="2147481621"/>
            <ac:spMk id="385" creationId="{00000000-0000-0000-0000-000000000000}"/>
          </ac:spMkLst>
        </pc:spChg>
      </pc:sldChg>
      <pc:sldChg chg="add del">
        <pc:chgData name="Andrea Carrillo" userId="S::acarrillo@acog.org::f6d8b855-3256-46a9-8f05-f3f59681f816" providerId="AD" clId="Web-{B0EC33CB-5693-6BFD-8C1C-70614DC90E6B}" dt="2025-08-04T21:19:49.817" v="59"/>
        <pc:sldMkLst>
          <pc:docMk/>
          <pc:sldMk cId="2351017695" sldId="2147481622"/>
        </pc:sldMkLst>
      </pc:sldChg>
      <pc:sldChg chg="add">
        <pc:chgData name="Andrea Carrillo" userId="S::acarrillo@acog.org::f6d8b855-3256-46a9-8f05-f3f59681f816" providerId="AD" clId="Web-{B0EC33CB-5693-6BFD-8C1C-70614DC90E6B}" dt="2025-08-04T21:20:13.942" v="133"/>
        <pc:sldMkLst>
          <pc:docMk/>
          <pc:sldMk cId="3009219079" sldId="2147481622"/>
        </pc:sldMkLst>
      </pc:sldChg>
      <pc:sldChg chg="add del">
        <pc:chgData name="Andrea Carrillo" userId="S::acarrillo@acog.org::f6d8b855-3256-46a9-8f05-f3f59681f816" providerId="AD" clId="Web-{B0EC33CB-5693-6BFD-8C1C-70614DC90E6B}" dt="2025-08-04T21:19:49.802" v="58"/>
        <pc:sldMkLst>
          <pc:docMk/>
          <pc:sldMk cId="2722995735" sldId="2147481623"/>
        </pc:sldMkLst>
      </pc:sldChg>
      <pc:sldChg chg="add">
        <pc:chgData name="Andrea Carrillo" userId="S::acarrillo@acog.org::f6d8b855-3256-46a9-8f05-f3f59681f816" providerId="AD" clId="Web-{B0EC33CB-5693-6BFD-8C1C-70614DC90E6B}" dt="2025-08-04T21:20:14.021" v="134"/>
        <pc:sldMkLst>
          <pc:docMk/>
          <pc:sldMk cId="3099702549" sldId="2147481623"/>
        </pc:sldMkLst>
      </pc:sldChg>
      <pc:sldChg chg="add">
        <pc:chgData name="Andrea Carrillo" userId="S::acarrillo@acog.org::f6d8b855-3256-46a9-8f05-f3f59681f816" providerId="AD" clId="Web-{B0EC33CB-5693-6BFD-8C1C-70614DC90E6B}" dt="2025-08-04T21:20:14.099" v="135"/>
        <pc:sldMkLst>
          <pc:docMk/>
          <pc:sldMk cId="929695362" sldId="2147481624"/>
        </pc:sldMkLst>
      </pc:sldChg>
      <pc:sldChg chg="add del">
        <pc:chgData name="Andrea Carrillo" userId="S::acarrillo@acog.org::f6d8b855-3256-46a9-8f05-f3f59681f816" providerId="AD" clId="Web-{B0EC33CB-5693-6BFD-8C1C-70614DC90E6B}" dt="2025-08-04T21:19:49.802" v="57"/>
        <pc:sldMkLst>
          <pc:docMk/>
          <pc:sldMk cId="4149978128" sldId="2147481624"/>
        </pc:sldMkLst>
      </pc:sldChg>
      <pc:sldChg chg="add del">
        <pc:chgData name="Andrea Carrillo" userId="S::acarrillo@acog.org::f6d8b855-3256-46a9-8f05-f3f59681f816" providerId="AD" clId="Web-{B0EC33CB-5693-6BFD-8C1C-70614DC90E6B}" dt="2025-08-04T21:19:49.802" v="56"/>
        <pc:sldMkLst>
          <pc:docMk/>
          <pc:sldMk cId="2354731716" sldId="2147481625"/>
        </pc:sldMkLst>
      </pc:sldChg>
      <pc:sldChg chg="add">
        <pc:chgData name="Andrea Carrillo" userId="S::acarrillo@acog.org::f6d8b855-3256-46a9-8f05-f3f59681f816" providerId="AD" clId="Web-{B0EC33CB-5693-6BFD-8C1C-70614DC90E6B}" dt="2025-08-04T21:20:14.177" v="136"/>
        <pc:sldMkLst>
          <pc:docMk/>
          <pc:sldMk cId="2739468176" sldId="2147481625"/>
        </pc:sldMkLst>
      </pc:sldChg>
      <pc:sldChg chg="add">
        <pc:chgData name="Andrea Carrillo" userId="S::acarrillo@acog.org::f6d8b855-3256-46a9-8f05-f3f59681f816" providerId="AD" clId="Web-{B0EC33CB-5693-6BFD-8C1C-70614DC90E6B}" dt="2025-08-04T21:20:14.271" v="137"/>
        <pc:sldMkLst>
          <pc:docMk/>
          <pc:sldMk cId="161513463" sldId="2147481626"/>
        </pc:sldMkLst>
      </pc:sldChg>
      <pc:sldChg chg="add del">
        <pc:chgData name="Andrea Carrillo" userId="S::acarrillo@acog.org::f6d8b855-3256-46a9-8f05-f3f59681f816" providerId="AD" clId="Web-{B0EC33CB-5693-6BFD-8C1C-70614DC90E6B}" dt="2025-08-04T21:19:49.802" v="55"/>
        <pc:sldMkLst>
          <pc:docMk/>
          <pc:sldMk cId="3473834333" sldId="2147481626"/>
        </pc:sldMkLst>
      </pc:sldChg>
      <pc:sldChg chg="add del">
        <pc:chgData name="Andrea Carrillo" userId="S::acarrillo@acog.org::f6d8b855-3256-46a9-8f05-f3f59681f816" providerId="AD" clId="Web-{B0EC33CB-5693-6BFD-8C1C-70614DC90E6B}" dt="2025-08-04T21:19:49.802" v="54"/>
        <pc:sldMkLst>
          <pc:docMk/>
          <pc:sldMk cId="1941393745" sldId="2147481627"/>
        </pc:sldMkLst>
      </pc:sldChg>
      <pc:sldChg chg="add">
        <pc:chgData name="Andrea Carrillo" userId="S::acarrillo@acog.org::f6d8b855-3256-46a9-8f05-f3f59681f816" providerId="AD" clId="Web-{B0EC33CB-5693-6BFD-8C1C-70614DC90E6B}" dt="2025-08-04T21:20:14.349" v="138"/>
        <pc:sldMkLst>
          <pc:docMk/>
          <pc:sldMk cId="3948865932" sldId="2147481627"/>
        </pc:sldMkLst>
      </pc:sldChg>
      <pc:sldChg chg="add del">
        <pc:chgData name="Andrea Carrillo" userId="S::acarrillo@acog.org::f6d8b855-3256-46a9-8f05-f3f59681f816" providerId="AD" clId="Web-{B0EC33CB-5693-6BFD-8C1C-70614DC90E6B}" dt="2025-08-04T21:19:49.802" v="53"/>
        <pc:sldMkLst>
          <pc:docMk/>
          <pc:sldMk cId="1142905814" sldId="2147481628"/>
        </pc:sldMkLst>
      </pc:sldChg>
      <pc:sldChg chg="add">
        <pc:chgData name="Andrea Carrillo" userId="S::acarrillo@acog.org::f6d8b855-3256-46a9-8f05-f3f59681f816" providerId="AD" clId="Web-{B0EC33CB-5693-6BFD-8C1C-70614DC90E6B}" dt="2025-08-04T21:20:14.536" v="139"/>
        <pc:sldMkLst>
          <pc:docMk/>
          <pc:sldMk cId="2374885043" sldId="2147481628"/>
        </pc:sldMkLst>
      </pc:sldChg>
      <pc:sldChg chg="add del">
        <pc:chgData name="Andrea Carrillo" userId="S::acarrillo@acog.org::f6d8b855-3256-46a9-8f05-f3f59681f816" providerId="AD" clId="Web-{B0EC33CB-5693-6BFD-8C1C-70614DC90E6B}" dt="2025-08-04T21:19:49.802" v="52"/>
        <pc:sldMkLst>
          <pc:docMk/>
          <pc:sldMk cId="1237456860" sldId="2147481629"/>
        </pc:sldMkLst>
      </pc:sldChg>
      <pc:sldChg chg="add">
        <pc:chgData name="Andrea Carrillo" userId="S::acarrillo@acog.org::f6d8b855-3256-46a9-8f05-f3f59681f816" providerId="AD" clId="Web-{B0EC33CB-5693-6BFD-8C1C-70614DC90E6B}" dt="2025-08-04T21:20:14.630" v="140"/>
        <pc:sldMkLst>
          <pc:docMk/>
          <pc:sldMk cId="2168489711" sldId="2147481629"/>
        </pc:sldMkLst>
      </pc:sldChg>
      <pc:sldChg chg="add">
        <pc:chgData name="Andrea Carrillo" userId="S::acarrillo@acog.org::f6d8b855-3256-46a9-8f05-f3f59681f816" providerId="AD" clId="Web-{B0EC33CB-5693-6BFD-8C1C-70614DC90E6B}" dt="2025-08-04T21:20:14.708" v="141"/>
        <pc:sldMkLst>
          <pc:docMk/>
          <pc:sldMk cId="2915346020" sldId="2147481630"/>
        </pc:sldMkLst>
      </pc:sldChg>
      <pc:sldChg chg="add del">
        <pc:chgData name="Andrea Carrillo" userId="S::acarrillo@acog.org::f6d8b855-3256-46a9-8f05-f3f59681f816" providerId="AD" clId="Web-{B0EC33CB-5693-6BFD-8C1C-70614DC90E6B}" dt="2025-08-04T21:19:49.802" v="51"/>
        <pc:sldMkLst>
          <pc:docMk/>
          <pc:sldMk cId="4050161998" sldId="2147481630"/>
        </pc:sldMkLst>
      </pc:sldChg>
      <pc:sldChg chg="add del">
        <pc:chgData name="Andrea Carrillo" userId="S::acarrillo@acog.org::f6d8b855-3256-46a9-8f05-f3f59681f816" providerId="AD" clId="Web-{B0EC33CB-5693-6BFD-8C1C-70614DC90E6B}" dt="2025-08-04T21:19:49.786" v="50"/>
        <pc:sldMkLst>
          <pc:docMk/>
          <pc:sldMk cId="2255965997" sldId="2147481631"/>
        </pc:sldMkLst>
      </pc:sldChg>
      <pc:sldChg chg="add">
        <pc:chgData name="Andrea Carrillo" userId="S::acarrillo@acog.org::f6d8b855-3256-46a9-8f05-f3f59681f816" providerId="AD" clId="Web-{B0EC33CB-5693-6BFD-8C1C-70614DC90E6B}" dt="2025-08-04T21:20:14.771" v="142"/>
        <pc:sldMkLst>
          <pc:docMk/>
          <pc:sldMk cId="4027806487" sldId="2147481631"/>
        </pc:sldMkLst>
      </pc:sldChg>
      <pc:sldChg chg="modSp add ord">
        <pc:chgData name="Andrea Carrillo" userId="S::acarrillo@acog.org::f6d8b855-3256-46a9-8f05-f3f59681f816" providerId="AD" clId="Web-{B0EC33CB-5693-6BFD-8C1C-70614DC90E6B}" dt="2025-08-05T14:35:13.411" v="204" actId="20577"/>
        <pc:sldMkLst>
          <pc:docMk/>
          <pc:sldMk cId="79934794" sldId="2147481632"/>
        </pc:sldMkLst>
        <pc:spChg chg="mod">
          <ac:chgData name="Andrea Carrillo" userId="S::acarrillo@acog.org::f6d8b855-3256-46a9-8f05-f3f59681f816" providerId="AD" clId="Web-{B0EC33CB-5693-6BFD-8C1C-70614DC90E6B}" dt="2025-08-05T14:35:13.411" v="204" actId="20577"/>
          <ac:spMkLst>
            <pc:docMk/>
            <pc:sldMk cId="79934794" sldId="2147481632"/>
            <ac:spMk id="504" creationId="{00000000-0000-0000-0000-000000000000}"/>
          </ac:spMkLst>
        </pc:spChg>
      </pc:sldChg>
      <pc:sldChg chg="add del">
        <pc:chgData name="Andrea Carrillo" userId="S::acarrillo@acog.org::f6d8b855-3256-46a9-8f05-f3f59681f816" providerId="AD" clId="Web-{B0EC33CB-5693-6BFD-8C1C-70614DC90E6B}" dt="2025-08-04T21:19:49.786" v="49"/>
        <pc:sldMkLst>
          <pc:docMk/>
          <pc:sldMk cId="3017008567" sldId="2147481632"/>
        </pc:sldMkLst>
      </pc:sldChg>
      <pc:sldChg chg="modSp add">
        <pc:chgData name="Andrea Carrillo" userId="S::acarrillo@acog.org::f6d8b855-3256-46a9-8f05-f3f59681f816" providerId="AD" clId="Web-{B0EC33CB-5693-6BFD-8C1C-70614DC90E6B}" dt="2025-08-05T14:35:20.849" v="210" actId="20577"/>
        <pc:sldMkLst>
          <pc:docMk/>
          <pc:sldMk cId="2867673113" sldId="2147481633"/>
        </pc:sldMkLst>
        <pc:spChg chg="mod">
          <ac:chgData name="Andrea Carrillo" userId="S::acarrillo@acog.org::f6d8b855-3256-46a9-8f05-f3f59681f816" providerId="AD" clId="Web-{B0EC33CB-5693-6BFD-8C1C-70614DC90E6B}" dt="2025-08-05T14:35:20.849" v="210" actId="20577"/>
          <ac:spMkLst>
            <pc:docMk/>
            <pc:sldMk cId="2867673113" sldId="2147481633"/>
            <ac:spMk id="510" creationId="{00000000-0000-0000-0000-000000000000}"/>
          </ac:spMkLst>
        </pc:spChg>
      </pc:sldChg>
      <pc:sldChg chg="add del">
        <pc:chgData name="Andrea Carrillo" userId="S::acarrillo@acog.org::f6d8b855-3256-46a9-8f05-f3f59681f816" providerId="AD" clId="Web-{B0EC33CB-5693-6BFD-8C1C-70614DC90E6B}" dt="2025-08-04T21:19:49.786" v="48"/>
        <pc:sldMkLst>
          <pc:docMk/>
          <pc:sldMk cId="3181870669" sldId="2147481633"/>
        </pc:sldMkLst>
      </pc:sldChg>
      <pc:sldChg chg="modSp add">
        <pc:chgData name="Andrea Carrillo" userId="S::acarrillo@acog.org::f6d8b855-3256-46a9-8f05-f3f59681f816" providerId="AD" clId="Web-{B0EC33CB-5693-6BFD-8C1C-70614DC90E6B}" dt="2025-08-05T18:55:17.054" v="240" actId="1076"/>
        <pc:sldMkLst>
          <pc:docMk/>
          <pc:sldMk cId="1890602957" sldId="2147481634"/>
        </pc:sldMkLst>
        <pc:spChg chg="mod">
          <ac:chgData name="Andrea Carrillo" userId="S::acarrillo@acog.org::f6d8b855-3256-46a9-8f05-f3f59681f816" providerId="AD" clId="Web-{B0EC33CB-5693-6BFD-8C1C-70614DC90E6B}" dt="2025-08-05T18:55:04.382" v="238" actId="20577"/>
          <ac:spMkLst>
            <pc:docMk/>
            <pc:sldMk cId="1890602957" sldId="2147481634"/>
            <ac:spMk id="516" creationId="{00000000-0000-0000-0000-000000000000}"/>
          </ac:spMkLst>
        </pc:spChg>
        <pc:spChg chg="mod">
          <ac:chgData name="Andrea Carrillo" userId="S::acarrillo@acog.org::f6d8b855-3256-46a9-8f05-f3f59681f816" providerId="AD" clId="Web-{B0EC33CB-5693-6BFD-8C1C-70614DC90E6B}" dt="2025-08-05T18:55:17.054" v="240" actId="1076"/>
          <ac:spMkLst>
            <pc:docMk/>
            <pc:sldMk cId="1890602957" sldId="2147481634"/>
            <ac:spMk id="517" creationId="{00000000-0000-0000-0000-000000000000}"/>
          </ac:spMkLst>
        </pc:spChg>
      </pc:sldChg>
      <pc:sldMasterChg chg="add del addSldLayout delSldLayout">
        <pc:chgData name="Andrea Carrillo" userId="S::acarrillo@acog.org::f6d8b855-3256-46a9-8f05-f3f59681f816" providerId="AD" clId="Web-{B0EC33CB-5693-6BFD-8C1C-70614DC90E6B}" dt="2025-08-04T21:20:10.505" v="98"/>
        <pc:sldMasterMkLst>
          <pc:docMk/>
          <pc:sldMasterMk cId="0" sldId="2147483659"/>
        </pc:sldMasterMkLst>
        <pc:sldLayoutChg chg="add del">
          <pc:chgData name="Andrea Carrillo" userId="S::acarrillo@acog.org::f6d8b855-3256-46a9-8f05-f3f59681f816" providerId="AD" clId="Web-{B0EC33CB-5693-6BFD-8C1C-70614DC90E6B}" dt="2025-08-04T21:20:10.505" v="98"/>
          <pc:sldLayoutMkLst>
            <pc:docMk/>
            <pc:sldMasterMk cId="0" sldId="2147483659"/>
            <pc:sldLayoutMk cId="0" sldId="2147483648"/>
          </pc:sldLayoutMkLst>
        </pc:sldLayoutChg>
        <pc:sldLayoutChg chg="add del">
          <pc:chgData name="Andrea Carrillo" userId="S::acarrillo@acog.org::f6d8b855-3256-46a9-8f05-f3f59681f816" providerId="AD" clId="Web-{B0EC33CB-5693-6BFD-8C1C-70614DC90E6B}" dt="2025-08-04T21:20:10.505" v="98"/>
          <pc:sldLayoutMkLst>
            <pc:docMk/>
            <pc:sldMasterMk cId="0" sldId="2147483659"/>
            <pc:sldLayoutMk cId="0" sldId="2147483649"/>
          </pc:sldLayoutMkLst>
        </pc:sldLayoutChg>
        <pc:sldLayoutChg chg="add del">
          <pc:chgData name="Andrea Carrillo" userId="S::acarrillo@acog.org::f6d8b855-3256-46a9-8f05-f3f59681f816" providerId="AD" clId="Web-{B0EC33CB-5693-6BFD-8C1C-70614DC90E6B}" dt="2025-08-04T21:20:10.505" v="98"/>
          <pc:sldLayoutMkLst>
            <pc:docMk/>
            <pc:sldMasterMk cId="0" sldId="2147483659"/>
            <pc:sldLayoutMk cId="0" sldId="2147483650"/>
          </pc:sldLayoutMkLst>
        </pc:sldLayoutChg>
        <pc:sldLayoutChg chg="add del">
          <pc:chgData name="Andrea Carrillo" userId="S::acarrillo@acog.org::f6d8b855-3256-46a9-8f05-f3f59681f816" providerId="AD" clId="Web-{B0EC33CB-5693-6BFD-8C1C-70614DC90E6B}" dt="2025-08-04T21:20:10.505" v="98"/>
          <pc:sldLayoutMkLst>
            <pc:docMk/>
            <pc:sldMasterMk cId="0" sldId="2147483659"/>
            <pc:sldLayoutMk cId="0" sldId="2147483651"/>
          </pc:sldLayoutMkLst>
        </pc:sldLayoutChg>
        <pc:sldLayoutChg chg="add del">
          <pc:chgData name="Andrea Carrillo" userId="S::acarrillo@acog.org::f6d8b855-3256-46a9-8f05-f3f59681f816" providerId="AD" clId="Web-{B0EC33CB-5693-6BFD-8C1C-70614DC90E6B}" dt="2025-08-04T21:20:10.505" v="98"/>
          <pc:sldLayoutMkLst>
            <pc:docMk/>
            <pc:sldMasterMk cId="0" sldId="2147483659"/>
            <pc:sldLayoutMk cId="0" sldId="2147483652"/>
          </pc:sldLayoutMkLst>
        </pc:sldLayoutChg>
        <pc:sldLayoutChg chg="add del">
          <pc:chgData name="Andrea Carrillo" userId="S::acarrillo@acog.org::f6d8b855-3256-46a9-8f05-f3f59681f816" providerId="AD" clId="Web-{B0EC33CB-5693-6BFD-8C1C-70614DC90E6B}" dt="2025-08-04T21:20:10.505" v="98"/>
          <pc:sldLayoutMkLst>
            <pc:docMk/>
            <pc:sldMasterMk cId="0" sldId="2147483659"/>
            <pc:sldLayoutMk cId="0" sldId="2147483653"/>
          </pc:sldLayoutMkLst>
        </pc:sldLayoutChg>
        <pc:sldLayoutChg chg="add del">
          <pc:chgData name="Andrea Carrillo" userId="S::acarrillo@acog.org::f6d8b855-3256-46a9-8f05-f3f59681f816" providerId="AD" clId="Web-{B0EC33CB-5693-6BFD-8C1C-70614DC90E6B}" dt="2025-08-04T21:20:10.505" v="98"/>
          <pc:sldLayoutMkLst>
            <pc:docMk/>
            <pc:sldMasterMk cId="0" sldId="2147483659"/>
            <pc:sldLayoutMk cId="0" sldId="2147483654"/>
          </pc:sldLayoutMkLst>
        </pc:sldLayoutChg>
        <pc:sldLayoutChg chg="add del">
          <pc:chgData name="Andrea Carrillo" userId="S::acarrillo@acog.org::f6d8b855-3256-46a9-8f05-f3f59681f816" providerId="AD" clId="Web-{B0EC33CB-5693-6BFD-8C1C-70614DC90E6B}" dt="2025-08-04T21:20:10.505" v="98"/>
          <pc:sldLayoutMkLst>
            <pc:docMk/>
            <pc:sldMasterMk cId="0" sldId="2147483659"/>
            <pc:sldLayoutMk cId="0" sldId="2147483655"/>
          </pc:sldLayoutMkLst>
        </pc:sldLayoutChg>
        <pc:sldLayoutChg chg="add del">
          <pc:chgData name="Andrea Carrillo" userId="S::acarrillo@acog.org::f6d8b855-3256-46a9-8f05-f3f59681f816" providerId="AD" clId="Web-{B0EC33CB-5693-6BFD-8C1C-70614DC90E6B}" dt="2025-08-04T21:20:10.505" v="98"/>
          <pc:sldLayoutMkLst>
            <pc:docMk/>
            <pc:sldMasterMk cId="0" sldId="2147483659"/>
            <pc:sldLayoutMk cId="0" sldId="2147483656"/>
          </pc:sldLayoutMkLst>
        </pc:sldLayoutChg>
        <pc:sldLayoutChg chg="add del">
          <pc:chgData name="Andrea Carrillo" userId="S::acarrillo@acog.org::f6d8b855-3256-46a9-8f05-f3f59681f816" providerId="AD" clId="Web-{B0EC33CB-5693-6BFD-8C1C-70614DC90E6B}" dt="2025-08-04T21:20:10.505" v="98"/>
          <pc:sldLayoutMkLst>
            <pc:docMk/>
            <pc:sldMasterMk cId="0" sldId="2147483659"/>
            <pc:sldLayoutMk cId="0" sldId="2147483657"/>
          </pc:sldLayoutMkLst>
        </pc:sldLayoutChg>
        <pc:sldLayoutChg chg="add del">
          <pc:chgData name="Andrea Carrillo" userId="S::acarrillo@acog.org::f6d8b855-3256-46a9-8f05-f3f59681f816" providerId="AD" clId="Web-{B0EC33CB-5693-6BFD-8C1C-70614DC90E6B}" dt="2025-08-04T21:20:10.505" v="98"/>
          <pc:sldLayoutMkLst>
            <pc:docMk/>
            <pc:sldMasterMk cId="0" sldId="2147483659"/>
            <pc:sldLayoutMk cId="0" sldId="2147483658"/>
          </pc:sldLayoutMkLst>
        </pc:sldLayoutChg>
      </pc:sldMasterChg>
    </pc:docChg>
  </pc:docChgLst>
  <pc:docChgLst>
    <pc:chgData name="Katherine Kennedy" userId="S::kkennedy@acog.org::dc53a205-60c6-4948-8a78-db6e86aedadf" providerId="AD" clId="Web-{28217AE7-C16B-7B1B-4BDF-0627106F94E5}"/>
    <pc:docChg chg="modSld">
      <pc:chgData name="Katherine Kennedy" userId="S::kkennedy@acog.org::dc53a205-60c6-4948-8a78-db6e86aedadf" providerId="AD" clId="Web-{28217AE7-C16B-7B1B-4BDF-0627106F94E5}" dt="2025-07-16T16:47:44.151" v="11" actId="20577"/>
      <pc:docMkLst>
        <pc:docMk/>
      </pc:docMkLst>
      <pc:sldChg chg="modSp">
        <pc:chgData name="Katherine Kennedy" userId="S::kkennedy@acog.org::dc53a205-60c6-4948-8a78-db6e86aedadf" providerId="AD" clId="Web-{28217AE7-C16B-7B1B-4BDF-0627106F94E5}" dt="2025-07-16T16:47:44.151" v="11" actId="20577"/>
        <pc:sldMkLst>
          <pc:docMk/>
          <pc:sldMk cId="0" sldId="301"/>
        </pc:sldMkLst>
        <pc:spChg chg="mod">
          <ac:chgData name="Katherine Kennedy" userId="S::kkennedy@acog.org::dc53a205-60c6-4948-8a78-db6e86aedadf" providerId="AD" clId="Web-{28217AE7-C16B-7B1B-4BDF-0627106F94E5}" dt="2025-07-16T16:47:44.151" v="11" actId="20577"/>
          <ac:spMkLst>
            <pc:docMk/>
            <pc:sldMk cId="0" sldId="301"/>
            <ac:spMk id="7" creationId="{00000000-0000-0000-0000-000000000000}"/>
          </ac:spMkLst>
        </pc:spChg>
        <pc:spChg chg="mod">
          <ac:chgData name="Katherine Kennedy" userId="S::kkennedy@acog.org::dc53a205-60c6-4948-8a78-db6e86aedadf" providerId="AD" clId="Web-{28217AE7-C16B-7B1B-4BDF-0627106F94E5}" dt="2025-07-16T16:47:30.948" v="2" actId="20577"/>
          <ac:spMkLst>
            <pc:docMk/>
            <pc:sldMk cId="0" sldId="301"/>
            <ac:spMk id="8" creationId="{00000000-0000-0000-0000-000000000000}"/>
          </ac:spMkLst>
        </pc:spChg>
      </pc:sldChg>
    </pc:docChg>
  </pc:docChgLst>
  <pc:docChgLst>
    <pc:chgData name="Karmah McIlvain" userId="S::kmcilvain@acog.org::c72f47cb-34d8-4478-88f7-3d5706c48782" providerId="AD" clId="Web-{2808EF83-25E5-A794-F2FC-2C6CA1BC0DD7}"/>
    <pc:docChg chg="modSld">
      <pc:chgData name="Karmah McIlvain" userId="S::kmcilvain@acog.org::c72f47cb-34d8-4478-88f7-3d5706c48782" providerId="AD" clId="Web-{2808EF83-25E5-A794-F2FC-2C6CA1BC0DD7}" dt="2025-07-07T15:33:05.609" v="0" actId="1076"/>
      <pc:docMkLst>
        <pc:docMk/>
      </pc:docMkLst>
      <pc:sldChg chg="modSp">
        <pc:chgData name="Karmah McIlvain" userId="S::kmcilvain@acog.org::c72f47cb-34d8-4478-88f7-3d5706c48782" providerId="AD" clId="Web-{2808EF83-25E5-A794-F2FC-2C6CA1BC0DD7}" dt="2025-07-07T15:33:05.609" v="0" actId="1076"/>
        <pc:sldMkLst>
          <pc:docMk/>
          <pc:sldMk cId="666288599" sldId="2147481504"/>
        </pc:sldMkLst>
        <pc:picChg chg="mod">
          <ac:chgData name="Karmah McIlvain" userId="S::kmcilvain@acog.org::c72f47cb-34d8-4478-88f7-3d5706c48782" providerId="AD" clId="Web-{2808EF83-25E5-A794-F2FC-2C6CA1BC0DD7}" dt="2025-07-07T15:33:05.609" v="0" actId="1076"/>
          <ac:picMkLst>
            <pc:docMk/>
            <pc:sldMk cId="666288599" sldId="2147481504"/>
            <ac:picMk id="3" creationId="{D201B6AC-C7DA-BBE6-CFB8-063B80E601AD}"/>
          </ac:picMkLst>
        </pc:picChg>
      </pc:sldChg>
    </pc:docChg>
  </pc:docChgLst>
  <pc:docChgLst>
    <pc:chgData name="Andrea Carrillo" userId="f6d8b855-3256-46a9-8f05-f3f59681f816" providerId="ADAL" clId="{4641AB2F-4EAF-45CE-8B10-DFA12679A305}"/>
    <pc:docChg chg="custSel modSld">
      <pc:chgData name="Andrea Carrillo" userId="f6d8b855-3256-46a9-8f05-f3f59681f816" providerId="ADAL" clId="{4641AB2F-4EAF-45CE-8B10-DFA12679A305}" dt="2025-08-05T18:57:20.781" v="11" actId="27636"/>
      <pc:docMkLst>
        <pc:docMk/>
      </pc:docMkLst>
      <pc:sldChg chg="modSp mod">
        <pc:chgData name="Andrea Carrillo" userId="f6d8b855-3256-46a9-8f05-f3f59681f816" providerId="ADAL" clId="{4641AB2F-4EAF-45CE-8B10-DFA12679A305}" dt="2025-08-05T14:13:01.805" v="3" actId="14100"/>
        <pc:sldMkLst>
          <pc:docMk/>
          <pc:sldMk cId="3881876463" sldId="2147481591"/>
        </pc:sldMkLst>
        <pc:spChg chg="mod">
          <ac:chgData name="Andrea Carrillo" userId="f6d8b855-3256-46a9-8f05-f3f59681f816" providerId="ADAL" clId="{4641AB2F-4EAF-45CE-8B10-DFA12679A305}" dt="2025-08-05T14:13:01.805" v="3" actId="14100"/>
          <ac:spMkLst>
            <pc:docMk/>
            <pc:sldMk cId="3881876463" sldId="2147481591"/>
            <ac:spMk id="12" creationId="{B19552B9-FFF6-6CC5-0F59-66E4F3E80F4F}"/>
          </ac:spMkLst>
        </pc:spChg>
      </pc:sldChg>
      <pc:sldChg chg="modSp mod">
        <pc:chgData name="Andrea Carrillo" userId="f6d8b855-3256-46a9-8f05-f3f59681f816" providerId="ADAL" clId="{4641AB2F-4EAF-45CE-8B10-DFA12679A305}" dt="2025-08-05T18:57:07.270" v="5" actId="255"/>
        <pc:sldMkLst>
          <pc:docMk/>
          <pc:sldMk cId="772216460" sldId="2147481608"/>
        </pc:sldMkLst>
        <pc:spChg chg="mod">
          <ac:chgData name="Andrea Carrillo" userId="f6d8b855-3256-46a9-8f05-f3f59681f816" providerId="ADAL" clId="{4641AB2F-4EAF-45CE-8B10-DFA12679A305}" dt="2025-08-05T18:56:53.864" v="4" actId="255"/>
          <ac:spMkLst>
            <pc:docMk/>
            <pc:sldMk cId="772216460" sldId="2147481608"/>
            <ac:spMk id="234" creationId="{00000000-0000-0000-0000-000000000000}"/>
          </ac:spMkLst>
        </pc:spChg>
        <pc:spChg chg="mod">
          <ac:chgData name="Andrea Carrillo" userId="f6d8b855-3256-46a9-8f05-f3f59681f816" providerId="ADAL" clId="{4641AB2F-4EAF-45CE-8B10-DFA12679A305}" dt="2025-08-05T18:57:07.270" v="5" actId="255"/>
          <ac:spMkLst>
            <pc:docMk/>
            <pc:sldMk cId="772216460" sldId="2147481608"/>
            <ac:spMk id="235" creationId="{00000000-0000-0000-0000-000000000000}"/>
          </ac:spMkLst>
        </pc:spChg>
      </pc:sldChg>
      <pc:sldChg chg="modSp mod">
        <pc:chgData name="Andrea Carrillo" userId="f6d8b855-3256-46a9-8f05-f3f59681f816" providerId="ADAL" clId="{4641AB2F-4EAF-45CE-8B10-DFA12679A305}" dt="2025-08-05T18:57:20.781" v="11" actId="27636"/>
        <pc:sldMkLst>
          <pc:docMk/>
          <pc:sldMk cId="2289215077" sldId="2147481610"/>
        </pc:sldMkLst>
        <pc:spChg chg="mod">
          <ac:chgData name="Andrea Carrillo" userId="f6d8b855-3256-46a9-8f05-f3f59681f816" providerId="ADAL" clId="{4641AB2F-4EAF-45CE-8B10-DFA12679A305}" dt="2025-08-05T18:57:20.781" v="11" actId="27636"/>
          <ac:spMkLst>
            <pc:docMk/>
            <pc:sldMk cId="2289215077" sldId="2147481610"/>
            <ac:spMk id="279" creationId="{00000000-0000-0000-0000-000000000000}"/>
          </ac:spMkLst>
        </pc:spChg>
      </pc:sldChg>
    </pc:docChg>
  </pc:docChgLst>
  <pc:docChgLst>
    <pc:chgData name="Katherine Kennedy" userId="S::kkennedy@acog.org::dc53a205-60c6-4948-8a78-db6e86aedadf" providerId="AD" clId="Web-{B4627FB3-6976-C89E-3ADC-B0F09C0396D4}"/>
    <pc:docChg chg="modSld">
      <pc:chgData name="Katherine Kennedy" userId="S::kkennedy@acog.org::dc53a205-60c6-4948-8a78-db6e86aedadf" providerId="AD" clId="Web-{B4627FB3-6976-C89E-3ADC-B0F09C0396D4}" dt="2025-07-22T14:58:48.178" v="3" actId="20577"/>
      <pc:docMkLst>
        <pc:docMk/>
      </pc:docMkLst>
      <pc:sldChg chg="modSp">
        <pc:chgData name="Katherine Kennedy" userId="S::kkennedy@acog.org::dc53a205-60c6-4948-8a78-db6e86aedadf" providerId="AD" clId="Web-{B4627FB3-6976-C89E-3ADC-B0F09C0396D4}" dt="2025-07-22T14:58:48.178" v="3" actId="20577"/>
        <pc:sldMkLst>
          <pc:docMk/>
          <pc:sldMk cId="2643384301" sldId="2147481564"/>
        </pc:sldMkLst>
        <pc:spChg chg="mod">
          <ac:chgData name="Katherine Kennedy" userId="S::kkennedy@acog.org::dc53a205-60c6-4948-8a78-db6e86aedadf" providerId="AD" clId="Web-{B4627FB3-6976-C89E-3ADC-B0F09C0396D4}" dt="2025-07-22T14:58:48.178" v="3" actId="20577"/>
          <ac:spMkLst>
            <pc:docMk/>
            <pc:sldMk cId="2643384301" sldId="2147481564"/>
            <ac:spMk id="3" creationId="{9691898C-AB3C-81D9-721D-05EF668060A0}"/>
          </ac:spMkLst>
        </pc:spChg>
      </pc:sldChg>
      <pc:sldChg chg="mod setBg">
        <pc:chgData name="Katherine Kennedy" userId="S::kkennedy@acog.org::dc53a205-60c6-4948-8a78-db6e86aedadf" providerId="AD" clId="Web-{B4627FB3-6976-C89E-3ADC-B0F09C0396D4}" dt="2025-07-22T14:47:26.075" v="1"/>
        <pc:sldMkLst>
          <pc:docMk/>
          <pc:sldMk cId="20852954" sldId="2147481568"/>
        </pc:sldMkLst>
      </pc:sldChg>
    </pc:docChg>
  </pc:docChgLst>
  <pc:docChgLst>
    <pc:chgData name="Carolyn Tobia" userId="S::ctobia@acog.org::8e79a57a-bebf-4978-a15b-cc1697f99c98" providerId="AD" clId="Web-{2351EF45-E5F5-F3F3-056B-D99DB4886091}"/>
    <pc:docChg chg="modSld">
      <pc:chgData name="Carolyn Tobia" userId="S::ctobia@acog.org::8e79a57a-bebf-4978-a15b-cc1697f99c98" providerId="AD" clId="Web-{2351EF45-E5F5-F3F3-056B-D99DB4886091}" dt="2025-06-24T14:48:10.444" v="0" actId="20577"/>
      <pc:docMkLst>
        <pc:docMk/>
      </pc:docMkLst>
      <pc:sldChg chg="modSp">
        <pc:chgData name="Carolyn Tobia" userId="S::ctobia@acog.org::8e79a57a-bebf-4978-a15b-cc1697f99c98" providerId="AD" clId="Web-{2351EF45-E5F5-F3F3-056B-D99DB4886091}" dt="2025-06-24T14:48:10.444" v="0" actId="20577"/>
        <pc:sldMkLst>
          <pc:docMk/>
          <pc:sldMk cId="666288599" sldId="2147481504"/>
        </pc:sldMkLst>
      </pc:sldChg>
    </pc:docChg>
  </pc:docChgLst>
  <pc:docChgLst>
    <pc:chgData name="Karmah McIlvain" userId="S::kmcilvain@acog.org::c72f47cb-34d8-4478-88f7-3d5706c48782" providerId="AD" clId="Web-{097D96DA-A04C-58BD-03D6-7EB6F021E7D1}"/>
    <pc:docChg chg="addSld modSld sldOrd modSection">
      <pc:chgData name="Karmah McIlvain" userId="S::kmcilvain@acog.org::c72f47cb-34d8-4478-88f7-3d5706c48782" providerId="AD" clId="Web-{097D96DA-A04C-58BD-03D6-7EB6F021E7D1}" dt="2025-07-01T18:52:47.795" v="37" actId="20577"/>
      <pc:docMkLst>
        <pc:docMk/>
      </pc:docMkLst>
      <pc:sldChg chg="modSp">
        <pc:chgData name="Karmah McIlvain" userId="S::kmcilvain@acog.org::c72f47cb-34d8-4478-88f7-3d5706c48782" providerId="AD" clId="Web-{097D96DA-A04C-58BD-03D6-7EB6F021E7D1}" dt="2025-07-01T18:52:47.795" v="37" actId="20577"/>
        <pc:sldMkLst>
          <pc:docMk/>
          <pc:sldMk cId="666288599" sldId="2147481504"/>
        </pc:sldMkLst>
      </pc:sldChg>
      <pc:sldChg chg="ord">
        <pc:chgData name="Karmah McIlvain" userId="S::kmcilvain@acog.org::c72f47cb-34d8-4478-88f7-3d5706c48782" providerId="AD" clId="Web-{097D96DA-A04C-58BD-03D6-7EB6F021E7D1}" dt="2025-07-01T18:51:58.512" v="34"/>
        <pc:sldMkLst>
          <pc:docMk/>
          <pc:sldMk cId="2551877200" sldId="2147481508"/>
        </pc:sldMkLst>
      </pc:sldChg>
      <pc:sldChg chg="addSp delSp modSp add ord replId">
        <pc:chgData name="Karmah McIlvain" userId="S::kmcilvain@acog.org::c72f47cb-34d8-4478-88f7-3d5706c48782" providerId="AD" clId="Web-{097D96DA-A04C-58BD-03D6-7EB6F021E7D1}" dt="2025-07-01T18:51:55.108" v="33"/>
        <pc:sldMkLst>
          <pc:docMk/>
          <pc:sldMk cId="2339581914" sldId="2147481512"/>
        </pc:sldMkLst>
      </pc:sldChg>
    </pc:docChg>
  </pc:docChgLst>
  <pc:docChgLst>
    <pc:chgData name="Carolyn Tobia" userId="8e79a57a-bebf-4978-a15b-cc1697f99c98" providerId="ADAL" clId="{DD7CBBCD-139C-478E-AA9D-282E307CD04F}"/>
    <pc:docChg chg="undo custSel modSld">
      <pc:chgData name="Carolyn Tobia" userId="8e79a57a-bebf-4978-a15b-cc1697f99c98" providerId="ADAL" clId="{DD7CBBCD-139C-478E-AA9D-282E307CD04F}" dt="2025-07-23T18:18:57.839" v="194" actId="20577"/>
      <pc:docMkLst>
        <pc:docMk/>
      </pc:docMkLst>
      <pc:sldChg chg="modSp mod">
        <pc:chgData name="Carolyn Tobia" userId="8e79a57a-bebf-4978-a15b-cc1697f99c98" providerId="ADAL" clId="{DD7CBBCD-139C-478E-AA9D-282E307CD04F}" dt="2025-07-23T16:52:16.269" v="36" actId="14100"/>
        <pc:sldMkLst>
          <pc:docMk/>
          <pc:sldMk cId="0" sldId="257"/>
        </pc:sldMkLst>
      </pc:sldChg>
      <pc:sldChg chg="modSp mod">
        <pc:chgData name="Carolyn Tobia" userId="8e79a57a-bebf-4978-a15b-cc1697f99c98" providerId="ADAL" clId="{DD7CBBCD-139C-478E-AA9D-282E307CD04F}" dt="2025-07-23T16:54:37.324" v="72" actId="255"/>
        <pc:sldMkLst>
          <pc:docMk/>
          <pc:sldMk cId="0" sldId="259"/>
        </pc:sldMkLst>
      </pc:sldChg>
      <pc:sldChg chg="modSp mod">
        <pc:chgData name="Carolyn Tobia" userId="8e79a57a-bebf-4978-a15b-cc1697f99c98" providerId="ADAL" clId="{DD7CBBCD-139C-478E-AA9D-282E307CD04F}" dt="2025-07-23T16:56:41.126" v="84" actId="1076"/>
        <pc:sldMkLst>
          <pc:docMk/>
          <pc:sldMk cId="0" sldId="261"/>
        </pc:sldMkLst>
      </pc:sldChg>
      <pc:sldChg chg="modSp mod">
        <pc:chgData name="Carolyn Tobia" userId="8e79a57a-bebf-4978-a15b-cc1697f99c98" providerId="ADAL" clId="{DD7CBBCD-139C-478E-AA9D-282E307CD04F}" dt="2025-07-23T16:57:21.178" v="90" actId="255"/>
        <pc:sldMkLst>
          <pc:docMk/>
          <pc:sldMk cId="0" sldId="263"/>
        </pc:sldMkLst>
      </pc:sldChg>
      <pc:sldChg chg="modSp mod">
        <pc:chgData name="Carolyn Tobia" userId="8e79a57a-bebf-4978-a15b-cc1697f99c98" providerId="ADAL" clId="{DD7CBBCD-139C-478E-AA9D-282E307CD04F}" dt="2025-07-23T16:58:00.252" v="96" actId="255"/>
        <pc:sldMkLst>
          <pc:docMk/>
          <pc:sldMk cId="0" sldId="264"/>
        </pc:sldMkLst>
      </pc:sldChg>
      <pc:sldChg chg="modSp mod">
        <pc:chgData name="Carolyn Tobia" userId="8e79a57a-bebf-4978-a15b-cc1697f99c98" providerId="ADAL" clId="{DD7CBBCD-139C-478E-AA9D-282E307CD04F}" dt="2025-07-23T16:59:05.628" v="105" actId="255"/>
        <pc:sldMkLst>
          <pc:docMk/>
          <pc:sldMk cId="0" sldId="265"/>
        </pc:sldMkLst>
      </pc:sldChg>
      <pc:sldChg chg="modSp mod">
        <pc:chgData name="Carolyn Tobia" userId="8e79a57a-bebf-4978-a15b-cc1697f99c98" providerId="ADAL" clId="{DD7CBBCD-139C-478E-AA9D-282E307CD04F}" dt="2025-07-23T16:59:23.793" v="108" actId="255"/>
        <pc:sldMkLst>
          <pc:docMk/>
          <pc:sldMk cId="0" sldId="266"/>
        </pc:sldMkLst>
      </pc:sldChg>
      <pc:sldChg chg="modSp mod">
        <pc:chgData name="Carolyn Tobia" userId="8e79a57a-bebf-4978-a15b-cc1697f99c98" providerId="ADAL" clId="{DD7CBBCD-139C-478E-AA9D-282E307CD04F}" dt="2025-07-23T17:00:34.507" v="117" actId="14100"/>
        <pc:sldMkLst>
          <pc:docMk/>
          <pc:sldMk cId="0" sldId="270"/>
        </pc:sldMkLst>
      </pc:sldChg>
      <pc:sldChg chg="modSp mod">
        <pc:chgData name="Carolyn Tobia" userId="8e79a57a-bebf-4978-a15b-cc1697f99c98" providerId="ADAL" clId="{DD7CBBCD-139C-478E-AA9D-282E307CD04F}" dt="2025-07-23T16:48:13.609" v="7" actId="1076"/>
        <pc:sldMkLst>
          <pc:docMk/>
          <pc:sldMk cId="2448477321" sldId="273"/>
        </pc:sldMkLst>
      </pc:sldChg>
      <pc:sldChg chg="modSp mod">
        <pc:chgData name="Carolyn Tobia" userId="8e79a57a-bebf-4978-a15b-cc1697f99c98" providerId="ADAL" clId="{DD7CBBCD-139C-478E-AA9D-282E307CD04F}" dt="2025-07-23T17:14:18.441" v="142" actId="1076"/>
        <pc:sldMkLst>
          <pc:docMk/>
          <pc:sldMk cId="0" sldId="275"/>
        </pc:sldMkLst>
      </pc:sldChg>
      <pc:sldChg chg="modSp mod">
        <pc:chgData name="Carolyn Tobia" userId="8e79a57a-bebf-4978-a15b-cc1697f99c98" providerId="ADAL" clId="{DD7CBBCD-139C-478E-AA9D-282E307CD04F}" dt="2025-07-23T17:37:44.566" v="154" actId="255"/>
        <pc:sldMkLst>
          <pc:docMk/>
          <pc:sldMk cId="0" sldId="277"/>
        </pc:sldMkLst>
      </pc:sldChg>
      <pc:sldChg chg="modSp mod">
        <pc:chgData name="Carolyn Tobia" userId="8e79a57a-bebf-4978-a15b-cc1697f99c98" providerId="ADAL" clId="{DD7CBBCD-139C-478E-AA9D-282E307CD04F}" dt="2025-07-23T18:12:14.662" v="157" actId="255"/>
        <pc:sldMkLst>
          <pc:docMk/>
          <pc:sldMk cId="0" sldId="278"/>
        </pc:sldMkLst>
      </pc:sldChg>
      <pc:sldChg chg="modSp mod">
        <pc:chgData name="Carolyn Tobia" userId="8e79a57a-bebf-4978-a15b-cc1697f99c98" providerId="ADAL" clId="{DD7CBBCD-139C-478E-AA9D-282E307CD04F}" dt="2025-07-23T18:16:48.841" v="174" actId="14100"/>
        <pc:sldMkLst>
          <pc:docMk/>
          <pc:sldMk cId="0" sldId="280"/>
        </pc:sldMkLst>
      </pc:sldChg>
      <pc:sldChg chg="modSp mod">
        <pc:chgData name="Carolyn Tobia" userId="8e79a57a-bebf-4978-a15b-cc1697f99c98" providerId="ADAL" clId="{DD7CBBCD-139C-478E-AA9D-282E307CD04F}" dt="2025-07-23T18:12:47.908" v="158" actId="255"/>
        <pc:sldMkLst>
          <pc:docMk/>
          <pc:sldMk cId="0" sldId="281"/>
        </pc:sldMkLst>
      </pc:sldChg>
      <pc:sldChg chg="modSp mod">
        <pc:chgData name="Carolyn Tobia" userId="8e79a57a-bebf-4978-a15b-cc1697f99c98" providerId="ADAL" clId="{DD7CBBCD-139C-478E-AA9D-282E307CD04F}" dt="2025-07-23T18:13:31.463" v="163" actId="14100"/>
        <pc:sldMkLst>
          <pc:docMk/>
          <pc:sldMk cId="0" sldId="282"/>
        </pc:sldMkLst>
      </pc:sldChg>
      <pc:sldChg chg="modSp mod">
        <pc:chgData name="Carolyn Tobia" userId="8e79a57a-bebf-4978-a15b-cc1697f99c98" providerId="ADAL" clId="{DD7CBBCD-139C-478E-AA9D-282E307CD04F}" dt="2025-07-23T18:15:52.913" v="165" actId="1076"/>
        <pc:sldMkLst>
          <pc:docMk/>
          <pc:sldMk cId="0" sldId="283"/>
        </pc:sldMkLst>
      </pc:sldChg>
      <pc:sldChg chg="modSp mod">
        <pc:chgData name="Carolyn Tobia" userId="8e79a57a-bebf-4978-a15b-cc1697f99c98" providerId="ADAL" clId="{DD7CBBCD-139C-478E-AA9D-282E307CD04F}" dt="2025-07-23T16:46:46.914" v="0" actId="1076"/>
        <pc:sldMkLst>
          <pc:docMk/>
          <pc:sldMk cId="0" sldId="301"/>
        </pc:sldMkLst>
        <pc:spChg chg="mod">
          <ac:chgData name="Carolyn Tobia" userId="8e79a57a-bebf-4978-a15b-cc1697f99c98" providerId="ADAL" clId="{DD7CBBCD-139C-478E-AA9D-282E307CD04F}" dt="2025-07-23T16:46:46.914" v="0" actId="1076"/>
          <ac:spMkLst>
            <pc:docMk/>
            <pc:sldMk cId="0" sldId="301"/>
            <ac:spMk id="9" creationId="{00000000-0000-0000-0000-000000000000}"/>
          </ac:spMkLst>
        </pc:spChg>
      </pc:sldChg>
      <pc:sldChg chg="modSp mod">
        <pc:chgData name="Carolyn Tobia" userId="8e79a57a-bebf-4978-a15b-cc1697f99c98" providerId="ADAL" clId="{DD7CBBCD-139C-478E-AA9D-282E307CD04F}" dt="2025-07-23T16:49:49.267" v="23" actId="1076"/>
        <pc:sldMkLst>
          <pc:docMk/>
          <pc:sldMk cId="3072999789" sldId="3975"/>
        </pc:sldMkLst>
      </pc:sldChg>
      <pc:sldChg chg="modSp mod">
        <pc:chgData name="Carolyn Tobia" userId="8e79a57a-bebf-4978-a15b-cc1697f99c98" providerId="ADAL" clId="{DD7CBBCD-139C-478E-AA9D-282E307CD04F}" dt="2025-07-23T18:18:57.839" v="194" actId="20577"/>
        <pc:sldMkLst>
          <pc:docMk/>
          <pc:sldMk cId="238237891" sldId="2147481514"/>
        </pc:sldMkLst>
        <pc:spChg chg="mod">
          <ac:chgData name="Carolyn Tobia" userId="8e79a57a-bebf-4978-a15b-cc1697f99c98" providerId="ADAL" clId="{DD7CBBCD-139C-478E-AA9D-282E307CD04F}" dt="2025-07-23T18:18:57.839" v="194" actId="20577"/>
          <ac:spMkLst>
            <pc:docMk/>
            <pc:sldMk cId="238237891" sldId="2147481514"/>
            <ac:spMk id="3" creationId="{8C3C3997-9541-634E-3899-8B089A36B32C}"/>
          </ac:spMkLst>
        </pc:spChg>
      </pc:sldChg>
      <pc:sldChg chg="modSp mod">
        <pc:chgData name="Carolyn Tobia" userId="8e79a57a-bebf-4978-a15b-cc1697f99c98" providerId="ADAL" clId="{DD7CBBCD-139C-478E-AA9D-282E307CD04F}" dt="2025-07-23T16:50:24.526" v="24" actId="1076"/>
        <pc:sldMkLst>
          <pc:docMk/>
          <pc:sldMk cId="0" sldId="2147481572"/>
        </pc:sldMkLst>
      </pc:sldChg>
      <pc:sldChg chg="modSp mod">
        <pc:chgData name="Carolyn Tobia" userId="8e79a57a-bebf-4978-a15b-cc1697f99c98" providerId="ADAL" clId="{DD7CBBCD-139C-478E-AA9D-282E307CD04F}" dt="2025-07-23T16:53:51.803" v="66" actId="14100"/>
        <pc:sldMkLst>
          <pc:docMk/>
          <pc:sldMk cId="0" sldId="2147481573"/>
        </pc:sldMkLst>
      </pc:sldChg>
      <pc:sldChg chg="modSp mod">
        <pc:chgData name="Carolyn Tobia" userId="8e79a57a-bebf-4978-a15b-cc1697f99c98" providerId="ADAL" clId="{DD7CBBCD-139C-478E-AA9D-282E307CD04F}" dt="2025-07-23T18:17:49.437" v="180" actId="113"/>
        <pc:sldMkLst>
          <pc:docMk/>
          <pc:sldMk cId="0" sldId="2147481574"/>
        </pc:sldMkLst>
      </pc:sldChg>
      <pc:sldChg chg="modSp mod">
        <pc:chgData name="Carolyn Tobia" userId="8e79a57a-bebf-4978-a15b-cc1697f99c98" providerId="ADAL" clId="{DD7CBBCD-139C-478E-AA9D-282E307CD04F}" dt="2025-07-23T16:59:49.606" v="112" actId="1076"/>
        <pc:sldMkLst>
          <pc:docMk/>
          <pc:sldMk cId="0" sldId="2147481575"/>
        </pc:sldMkLst>
      </pc:sldChg>
      <pc:sldChg chg="modSp mod">
        <pc:chgData name="Carolyn Tobia" userId="8e79a57a-bebf-4978-a15b-cc1697f99c98" providerId="ADAL" clId="{DD7CBBCD-139C-478E-AA9D-282E307CD04F}" dt="2025-07-23T17:15:06.146" v="145" actId="255"/>
        <pc:sldMkLst>
          <pc:docMk/>
          <pc:sldMk cId="0" sldId="2147481576"/>
        </pc:sldMkLst>
      </pc:sldChg>
      <pc:sldChg chg="modSp mod">
        <pc:chgData name="Carolyn Tobia" userId="8e79a57a-bebf-4978-a15b-cc1697f99c98" providerId="ADAL" clId="{DD7CBBCD-139C-478E-AA9D-282E307CD04F}" dt="2025-07-23T17:01:40.989" v="140" actId="1035"/>
        <pc:sldMkLst>
          <pc:docMk/>
          <pc:sldMk cId="0" sldId="2147481577"/>
        </pc:sldMkLst>
      </pc:sldChg>
      <pc:sldChg chg="modSp mod">
        <pc:chgData name="Carolyn Tobia" userId="8e79a57a-bebf-4978-a15b-cc1697f99c98" providerId="ADAL" clId="{DD7CBBCD-139C-478E-AA9D-282E307CD04F}" dt="2025-07-23T17:15:46.836" v="151" actId="255"/>
        <pc:sldMkLst>
          <pc:docMk/>
          <pc:sldMk cId="0" sldId="2147481578"/>
        </pc:sldMkLst>
      </pc:sldChg>
    </pc:docChg>
  </pc:docChgLst>
  <pc:docChgLst>
    <pc:chgData name="Andrea Carrillo" userId="S::acarrillo@acog.org::f6d8b855-3256-46a9-8f05-f3f59681f816" providerId="AD" clId="Web-{22BCFF91-DD98-15E9-39B9-78B09FDA7E9C}"/>
    <pc:docChg chg="addSld delSld modSld addMainMaster modSection">
      <pc:chgData name="Andrea Carrillo" userId="S::acarrillo@acog.org::f6d8b855-3256-46a9-8f05-f3f59681f816" providerId="AD" clId="Web-{22BCFF91-DD98-15E9-39B9-78B09FDA7E9C}" dt="2025-08-01T17:31:51.963" v="286" actId="1076"/>
      <pc:docMkLst>
        <pc:docMk/>
      </pc:docMkLst>
      <pc:sldChg chg="del">
        <pc:chgData name="Andrea Carrillo" userId="S::acarrillo@acog.org::f6d8b855-3256-46a9-8f05-f3f59681f816" providerId="AD" clId="Web-{22BCFF91-DD98-15E9-39B9-78B09FDA7E9C}" dt="2025-08-01T17:30:34.836" v="279"/>
        <pc:sldMkLst>
          <pc:docMk/>
          <pc:sldMk cId="3261778715" sldId="256"/>
        </pc:sldMkLst>
      </pc:sldChg>
      <pc:sldChg chg="del">
        <pc:chgData name="Andrea Carrillo" userId="S::acarrillo@acog.org::f6d8b855-3256-46a9-8f05-f3f59681f816" providerId="AD" clId="Web-{22BCFF91-DD98-15E9-39B9-78B09FDA7E9C}" dt="2025-08-01T17:30:34.774" v="259"/>
        <pc:sldMkLst>
          <pc:docMk/>
          <pc:sldMk cId="0" sldId="257"/>
        </pc:sldMkLst>
      </pc:sldChg>
      <pc:sldChg chg="delSp modSp">
        <pc:chgData name="Andrea Carrillo" userId="S::acarrillo@acog.org::f6d8b855-3256-46a9-8f05-f3f59681f816" providerId="AD" clId="Web-{22BCFF91-DD98-15E9-39B9-78B09FDA7E9C}" dt="2025-08-01T17:29:57.179" v="212"/>
        <pc:sldMkLst>
          <pc:docMk/>
          <pc:sldMk cId="0" sldId="258"/>
        </pc:sldMkLst>
        <pc:spChg chg="mod">
          <ac:chgData name="Andrea Carrillo" userId="S::acarrillo@acog.org::f6d8b855-3256-46a9-8f05-f3f59681f816" providerId="AD" clId="Web-{22BCFF91-DD98-15E9-39B9-78B09FDA7E9C}" dt="2025-08-01T17:27:13.345" v="201" actId="1076"/>
          <ac:spMkLst>
            <pc:docMk/>
            <pc:sldMk cId="0" sldId="258"/>
            <ac:spMk id="14" creationId="{56424944-D11D-28EC-FBBE-A16C62956F87}"/>
          </ac:spMkLst>
        </pc:spChg>
        <pc:spChg chg="mod">
          <ac:chgData name="Andrea Carrillo" userId="S::acarrillo@acog.org::f6d8b855-3256-46a9-8f05-f3f59681f816" providerId="AD" clId="Web-{22BCFF91-DD98-15E9-39B9-78B09FDA7E9C}" dt="2025-08-01T17:26:57.610" v="199" actId="1076"/>
          <ac:spMkLst>
            <pc:docMk/>
            <pc:sldMk cId="0" sldId="258"/>
            <ac:spMk id="29" creationId="{44B7C4E8-4E99-2D7B-4759-948471D09821}"/>
          </ac:spMkLst>
        </pc:spChg>
        <pc:grpChg chg="mod">
          <ac:chgData name="Andrea Carrillo" userId="S::acarrillo@acog.org::f6d8b855-3256-46a9-8f05-f3f59681f816" providerId="AD" clId="Web-{22BCFF91-DD98-15E9-39B9-78B09FDA7E9C}" dt="2025-08-01T17:27:05.485" v="200" actId="1076"/>
          <ac:grpSpMkLst>
            <pc:docMk/>
            <pc:sldMk cId="0" sldId="258"/>
            <ac:grpSpMk id="11" creationId="{BF780ADA-C8C7-D0EE-01FE-08B540CC68B6}"/>
          </ac:grpSpMkLst>
        </pc:grpChg>
        <pc:grpChg chg="mod">
          <ac:chgData name="Andrea Carrillo" userId="S::acarrillo@acog.org::f6d8b855-3256-46a9-8f05-f3f59681f816" providerId="AD" clId="Web-{22BCFF91-DD98-15E9-39B9-78B09FDA7E9C}" dt="2025-08-01T17:26:52" v="198" actId="1076"/>
          <ac:grpSpMkLst>
            <pc:docMk/>
            <pc:sldMk cId="0" sldId="258"/>
            <ac:grpSpMk id="25" creationId="{FBB03D9E-1EE4-0668-88B7-F1FD047F28A7}"/>
          </ac:grpSpMkLst>
        </pc:grpChg>
        <pc:picChg chg="mod modCrop">
          <ac:chgData name="Andrea Carrillo" userId="S::acarrillo@acog.org::f6d8b855-3256-46a9-8f05-f3f59681f816" providerId="AD" clId="Web-{22BCFF91-DD98-15E9-39B9-78B09FDA7E9C}" dt="2025-08-01T17:29:57.179" v="212"/>
          <ac:picMkLst>
            <pc:docMk/>
            <pc:sldMk cId="0" sldId="258"/>
            <ac:picMk id="5" creationId="{210DA08C-9D61-09DD-8E28-353282BC87D9}"/>
          </ac:picMkLst>
        </pc:picChg>
        <pc:picChg chg="mod">
          <ac:chgData name="Andrea Carrillo" userId="S::acarrillo@acog.org::f6d8b855-3256-46a9-8f05-f3f59681f816" providerId="AD" clId="Web-{22BCFF91-DD98-15E9-39B9-78B09FDA7E9C}" dt="2025-08-01T17:28:03.003" v="204"/>
          <ac:picMkLst>
            <pc:docMk/>
            <pc:sldMk cId="0" sldId="258"/>
            <ac:picMk id="24" creationId="{E76D4C5F-0190-D1CF-0877-73B0E03EE766}"/>
          </ac:picMkLst>
        </pc:picChg>
      </pc:sldChg>
      <pc:sldChg chg="del">
        <pc:chgData name="Andrea Carrillo" userId="S::acarrillo@acog.org::f6d8b855-3256-46a9-8f05-f3f59681f816" providerId="AD" clId="Web-{22BCFF91-DD98-15E9-39B9-78B09FDA7E9C}" dt="2025-08-01T17:30:34.758" v="257"/>
        <pc:sldMkLst>
          <pc:docMk/>
          <pc:sldMk cId="0" sldId="259"/>
        </pc:sldMkLst>
      </pc:sldChg>
      <pc:sldChg chg="del">
        <pc:chgData name="Andrea Carrillo" userId="S::acarrillo@acog.org::f6d8b855-3256-46a9-8f05-f3f59681f816" providerId="AD" clId="Web-{22BCFF91-DD98-15E9-39B9-78B09FDA7E9C}" dt="2025-08-01T17:30:34.805" v="275"/>
        <pc:sldMkLst>
          <pc:docMk/>
          <pc:sldMk cId="2981248925" sldId="260"/>
        </pc:sldMkLst>
      </pc:sldChg>
      <pc:sldChg chg="del">
        <pc:chgData name="Andrea Carrillo" userId="S::acarrillo@acog.org::f6d8b855-3256-46a9-8f05-f3f59681f816" providerId="AD" clId="Web-{22BCFF91-DD98-15E9-39B9-78B09FDA7E9C}" dt="2025-08-01T17:30:34.758" v="255"/>
        <pc:sldMkLst>
          <pc:docMk/>
          <pc:sldMk cId="0" sldId="261"/>
        </pc:sldMkLst>
      </pc:sldChg>
      <pc:sldChg chg="del">
        <pc:chgData name="Andrea Carrillo" userId="S::acarrillo@acog.org::f6d8b855-3256-46a9-8f05-f3f59681f816" providerId="AD" clId="Web-{22BCFF91-DD98-15E9-39B9-78B09FDA7E9C}" dt="2025-08-01T17:30:34.758" v="254"/>
        <pc:sldMkLst>
          <pc:docMk/>
          <pc:sldMk cId="0" sldId="262"/>
        </pc:sldMkLst>
      </pc:sldChg>
      <pc:sldChg chg="del">
        <pc:chgData name="Andrea Carrillo" userId="S::acarrillo@acog.org::f6d8b855-3256-46a9-8f05-f3f59681f816" providerId="AD" clId="Web-{22BCFF91-DD98-15E9-39B9-78B09FDA7E9C}" dt="2025-08-01T17:30:34.758" v="253"/>
        <pc:sldMkLst>
          <pc:docMk/>
          <pc:sldMk cId="0" sldId="263"/>
        </pc:sldMkLst>
      </pc:sldChg>
      <pc:sldChg chg="del">
        <pc:chgData name="Andrea Carrillo" userId="S::acarrillo@acog.org::f6d8b855-3256-46a9-8f05-f3f59681f816" providerId="AD" clId="Web-{22BCFF91-DD98-15E9-39B9-78B09FDA7E9C}" dt="2025-08-01T17:30:34.758" v="252"/>
        <pc:sldMkLst>
          <pc:docMk/>
          <pc:sldMk cId="0" sldId="264"/>
        </pc:sldMkLst>
      </pc:sldChg>
      <pc:sldChg chg="del">
        <pc:chgData name="Andrea Carrillo" userId="S::acarrillo@acog.org::f6d8b855-3256-46a9-8f05-f3f59681f816" providerId="AD" clId="Web-{22BCFF91-DD98-15E9-39B9-78B09FDA7E9C}" dt="2025-08-01T17:30:34.758" v="251"/>
        <pc:sldMkLst>
          <pc:docMk/>
          <pc:sldMk cId="0" sldId="265"/>
        </pc:sldMkLst>
      </pc:sldChg>
      <pc:sldChg chg="del">
        <pc:chgData name="Andrea Carrillo" userId="S::acarrillo@acog.org::f6d8b855-3256-46a9-8f05-f3f59681f816" providerId="AD" clId="Web-{22BCFF91-DD98-15E9-39B9-78B09FDA7E9C}" dt="2025-08-01T17:30:34.742" v="250"/>
        <pc:sldMkLst>
          <pc:docMk/>
          <pc:sldMk cId="0" sldId="266"/>
        </pc:sldMkLst>
      </pc:sldChg>
      <pc:sldChg chg="del">
        <pc:chgData name="Andrea Carrillo" userId="S::acarrillo@acog.org::f6d8b855-3256-46a9-8f05-f3f59681f816" providerId="AD" clId="Web-{22BCFF91-DD98-15E9-39B9-78B09FDA7E9C}" dt="2025-08-01T17:30:34.774" v="261"/>
        <pc:sldMkLst>
          <pc:docMk/>
          <pc:sldMk cId="1651275367" sldId="267"/>
        </pc:sldMkLst>
      </pc:sldChg>
      <pc:sldChg chg="del">
        <pc:chgData name="Andrea Carrillo" userId="S::acarrillo@acog.org::f6d8b855-3256-46a9-8f05-f3f59681f816" providerId="AD" clId="Web-{22BCFF91-DD98-15E9-39B9-78B09FDA7E9C}" dt="2025-08-01T17:30:34.821" v="278"/>
        <pc:sldMkLst>
          <pc:docMk/>
          <pc:sldMk cId="1013175876" sldId="268"/>
        </pc:sldMkLst>
      </pc:sldChg>
      <pc:sldChg chg="del">
        <pc:chgData name="Andrea Carrillo" userId="S::acarrillo@acog.org::f6d8b855-3256-46a9-8f05-f3f59681f816" providerId="AD" clId="Web-{22BCFF91-DD98-15E9-39B9-78B09FDA7E9C}" dt="2025-08-01T17:30:34.742" v="247"/>
        <pc:sldMkLst>
          <pc:docMk/>
          <pc:sldMk cId="0" sldId="269"/>
        </pc:sldMkLst>
      </pc:sldChg>
      <pc:sldChg chg="del">
        <pc:chgData name="Andrea Carrillo" userId="S::acarrillo@acog.org::f6d8b855-3256-46a9-8f05-f3f59681f816" providerId="AD" clId="Web-{22BCFF91-DD98-15E9-39B9-78B09FDA7E9C}" dt="2025-08-01T17:30:34.742" v="246"/>
        <pc:sldMkLst>
          <pc:docMk/>
          <pc:sldMk cId="0" sldId="270"/>
        </pc:sldMkLst>
      </pc:sldChg>
      <pc:sldChg chg="del">
        <pc:chgData name="Andrea Carrillo" userId="S::acarrillo@acog.org::f6d8b855-3256-46a9-8f05-f3f59681f816" providerId="AD" clId="Web-{22BCFF91-DD98-15E9-39B9-78B09FDA7E9C}" dt="2025-08-01T17:30:34.821" v="277"/>
        <pc:sldMkLst>
          <pc:docMk/>
          <pc:sldMk cId="1912790714" sldId="271"/>
        </pc:sldMkLst>
      </pc:sldChg>
      <pc:sldChg chg="del">
        <pc:chgData name="Andrea Carrillo" userId="S::acarrillo@acog.org::f6d8b855-3256-46a9-8f05-f3f59681f816" providerId="AD" clId="Web-{22BCFF91-DD98-15E9-39B9-78B09FDA7E9C}" dt="2025-08-01T17:30:34.805" v="276"/>
        <pc:sldMkLst>
          <pc:docMk/>
          <pc:sldMk cId="3933056413" sldId="272"/>
        </pc:sldMkLst>
      </pc:sldChg>
      <pc:sldChg chg="del">
        <pc:chgData name="Andrea Carrillo" userId="S::acarrillo@acog.org::f6d8b855-3256-46a9-8f05-f3f59681f816" providerId="AD" clId="Web-{22BCFF91-DD98-15E9-39B9-78B09FDA7E9C}" dt="2025-08-01T17:30:34.805" v="272"/>
        <pc:sldMkLst>
          <pc:docMk/>
          <pc:sldMk cId="2448477321" sldId="273"/>
        </pc:sldMkLst>
      </pc:sldChg>
      <pc:sldChg chg="del">
        <pc:chgData name="Andrea Carrillo" userId="S::acarrillo@acog.org::f6d8b855-3256-46a9-8f05-f3f59681f816" providerId="AD" clId="Web-{22BCFF91-DD98-15E9-39B9-78B09FDA7E9C}" dt="2025-08-01T17:30:34.774" v="265"/>
        <pc:sldMkLst>
          <pc:docMk/>
          <pc:sldMk cId="545058517" sldId="274"/>
        </pc:sldMkLst>
      </pc:sldChg>
      <pc:sldChg chg="del">
        <pc:chgData name="Andrea Carrillo" userId="S::acarrillo@acog.org::f6d8b855-3256-46a9-8f05-f3f59681f816" providerId="AD" clId="Web-{22BCFF91-DD98-15E9-39B9-78B09FDA7E9C}" dt="2025-08-01T17:30:34.742" v="241"/>
        <pc:sldMkLst>
          <pc:docMk/>
          <pc:sldMk cId="0" sldId="275"/>
        </pc:sldMkLst>
      </pc:sldChg>
      <pc:sldChg chg="del">
        <pc:chgData name="Andrea Carrillo" userId="S::acarrillo@acog.org::f6d8b855-3256-46a9-8f05-f3f59681f816" providerId="AD" clId="Web-{22BCFF91-DD98-15E9-39B9-78B09FDA7E9C}" dt="2025-08-01T17:30:34.727" v="240"/>
        <pc:sldMkLst>
          <pc:docMk/>
          <pc:sldMk cId="0" sldId="277"/>
        </pc:sldMkLst>
      </pc:sldChg>
      <pc:sldChg chg="del">
        <pc:chgData name="Andrea Carrillo" userId="S::acarrillo@acog.org::f6d8b855-3256-46a9-8f05-f3f59681f816" providerId="AD" clId="Web-{22BCFF91-DD98-15E9-39B9-78B09FDA7E9C}" dt="2025-08-01T17:30:34.727" v="239"/>
        <pc:sldMkLst>
          <pc:docMk/>
          <pc:sldMk cId="0" sldId="278"/>
        </pc:sldMkLst>
      </pc:sldChg>
      <pc:sldChg chg="del">
        <pc:chgData name="Andrea Carrillo" userId="S::acarrillo@acog.org::f6d8b855-3256-46a9-8f05-f3f59681f816" providerId="AD" clId="Web-{22BCFF91-DD98-15E9-39B9-78B09FDA7E9C}" dt="2025-08-01T17:30:34.727" v="238"/>
        <pc:sldMkLst>
          <pc:docMk/>
          <pc:sldMk cId="0" sldId="279"/>
        </pc:sldMkLst>
      </pc:sldChg>
      <pc:sldChg chg="del">
        <pc:chgData name="Andrea Carrillo" userId="S::acarrillo@acog.org::f6d8b855-3256-46a9-8f05-f3f59681f816" providerId="AD" clId="Web-{22BCFF91-DD98-15E9-39B9-78B09FDA7E9C}" dt="2025-08-01T17:30:34.727" v="237"/>
        <pc:sldMkLst>
          <pc:docMk/>
          <pc:sldMk cId="0" sldId="280"/>
        </pc:sldMkLst>
      </pc:sldChg>
      <pc:sldChg chg="del">
        <pc:chgData name="Andrea Carrillo" userId="S::acarrillo@acog.org::f6d8b855-3256-46a9-8f05-f3f59681f816" providerId="AD" clId="Web-{22BCFF91-DD98-15E9-39B9-78B09FDA7E9C}" dt="2025-08-01T17:30:34.727" v="236"/>
        <pc:sldMkLst>
          <pc:docMk/>
          <pc:sldMk cId="0" sldId="281"/>
        </pc:sldMkLst>
      </pc:sldChg>
      <pc:sldChg chg="del">
        <pc:chgData name="Andrea Carrillo" userId="S::acarrillo@acog.org::f6d8b855-3256-46a9-8f05-f3f59681f816" providerId="AD" clId="Web-{22BCFF91-DD98-15E9-39B9-78B09FDA7E9C}" dt="2025-08-01T17:30:34.727" v="235"/>
        <pc:sldMkLst>
          <pc:docMk/>
          <pc:sldMk cId="0" sldId="282"/>
        </pc:sldMkLst>
      </pc:sldChg>
      <pc:sldChg chg="del">
        <pc:chgData name="Andrea Carrillo" userId="S::acarrillo@acog.org::f6d8b855-3256-46a9-8f05-f3f59681f816" providerId="AD" clId="Web-{22BCFF91-DD98-15E9-39B9-78B09FDA7E9C}" dt="2025-08-01T17:30:34.727" v="234"/>
        <pc:sldMkLst>
          <pc:docMk/>
          <pc:sldMk cId="0" sldId="283"/>
        </pc:sldMkLst>
      </pc:sldChg>
      <pc:sldChg chg="del">
        <pc:chgData name="Andrea Carrillo" userId="S::acarrillo@acog.org::f6d8b855-3256-46a9-8f05-f3f59681f816" providerId="AD" clId="Web-{22BCFF91-DD98-15E9-39B9-78B09FDA7E9C}" dt="2025-08-01T17:30:34.727" v="233"/>
        <pc:sldMkLst>
          <pc:docMk/>
          <pc:sldMk cId="0" sldId="284"/>
        </pc:sldMkLst>
      </pc:sldChg>
      <pc:sldChg chg="modSp">
        <pc:chgData name="Andrea Carrillo" userId="S::acarrillo@acog.org::f6d8b855-3256-46a9-8f05-f3f59681f816" providerId="AD" clId="Web-{22BCFF91-DD98-15E9-39B9-78B09FDA7E9C}" dt="2025-08-01T17:10:41.240" v="98" actId="20577"/>
        <pc:sldMkLst>
          <pc:docMk/>
          <pc:sldMk cId="0" sldId="301"/>
        </pc:sldMkLst>
        <pc:spChg chg="mod">
          <ac:chgData name="Andrea Carrillo" userId="S::acarrillo@acog.org::f6d8b855-3256-46a9-8f05-f3f59681f816" providerId="AD" clId="Web-{22BCFF91-DD98-15E9-39B9-78B09FDA7E9C}" dt="2025-08-01T17:08:35.593" v="66" actId="20577"/>
          <ac:spMkLst>
            <pc:docMk/>
            <pc:sldMk cId="0" sldId="301"/>
            <ac:spMk id="7" creationId="{00000000-0000-0000-0000-000000000000}"/>
          </ac:spMkLst>
        </pc:spChg>
        <pc:spChg chg="mod">
          <ac:chgData name="Andrea Carrillo" userId="S::acarrillo@acog.org::f6d8b855-3256-46a9-8f05-f3f59681f816" providerId="AD" clId="Web-{22BCFF91-DD98-15E9-39B9-78B09FDA7E9C}" dt="2025-08-01T17:07:09.525" v="3" actId="20577"/>
          <ac:spMkLst>
            <pc:docMk/>
            <pc:sldMk cId="0" sldId="301"/>
            <ac:spMk id="8" creationId="{00000000-0000-0000-0000-000000000000}"/>
          </ac:spMkLst>
        </pc:spChg>
        <pc:spChg chg="mod">
          <ac:chgData name="Andrea Carrillo" userId="S::acarrillo@acog.org::f6d8b855-3256-46a9-8f05-f3f59681f816" providerId="AD" clId="Web-{22BCFF91-DD98-15E9-39B9-78B09FDA7E9C}" dt="2025-08-01T17:10:41.240" v="98" actId="20577"/>
          <ac:spMkLst>
            <pc:docMk/>
            <pc:sldMk cId="0" sldId="301"/>
            <ac:spMk id="9" creationId="{00000000-0000-0000-0000-000000000000}"/>
          </ac:spMkLst>
        </pc:spChg>
      </pc:sldChg>
      <pc:sldChg chg="del">
        <pc:chgData name="Andrea Carrillo" userId="S::acarrillo@acog.org::f6d8b855-3256-46a9-8f05-f3f59681f816" providerId="AD" clId="Web-{22BCFF91-DD98-15E9-39B9-78B09FDA7E9C}" dt="2025-08-01T17:30:34.696" v="221"/>
        <pc:sldMkLst>
          <pc:docMk/>
          <pc:sldMk cId="1929908763" sldId="302"/>
        </pc:sldMkLst>
      </pc:sldChg>
      <pc:sldChg chg="del">
        <pc:chgData name="Andrea Carrillo" userId="S::acarrillo@acog.org::f6d8b855-3256-46a9-8f05-f3f59681f816" providerId="AD" clId="Web-{22BCFF91-DD98-15E9-39B9-78B09FDA7E9C}" dt="2025-08-01T17:30:34.711" v="230"/>
        <pc:sldMkLst>
          <pc:docMk/>
          <pc:sldMk cId="1015808643" sldId="330"/>
        </pc:sldMkLst>
      </pc:sldChg>
      <pc:sldChg chg="del">
        <pc:chgData name="Andrea Carrillo" userId="S::acarrillo@acog.org::f6d8b855-3256-46a9-8f05-f3f59681f816" providerId="AD" clId="Web-{22BCFF91-DD98-15E9-39B9-78B09FDA7E9C}" dt="2025-08-01T17:30:34.711" v="227"/>
        <pc:sldMkLst>
          <pc:docMk/>
          <pc:sldMk cId="3351877664" sldId="352"/>
        </pc:sldMkLst>
      </pc:sldChg>
      <pc:sldChg chg="del">
        <pc:chgData name="Andrea Carrillo" userId="S::acarrillo@acog.org::f6d8b855-3256-46a9-8f05-f3f59681f816" providerId="AD" clId="Web-{22BCFF91-DD98-15E9-39B9-78B09FDA7E9C}" dt="2025-08-01T17:30:34.711" v="225"/>
        <pc:sldMkLst>
          <pc:docMk/>
          <pc:sldMk cId="3325969903" sldId="357"/>
        </pc:sldMkLst>
      </pc:sldChg>
      <pc:sldChg chg="del">
        <pc:chgData name="Andrea Carrillo" userId="S::acarrillo@acog.org::f6d8b855-3256-46a9-8f05-f3f59681f816" providerId="AD" clId="Web-{22BCFF91-DD98-15E9-39B9-78B09FDA7E9C}" dt="2025-08-01T17:30:34.711" v="228"/>
        <pc:sldMkLst>
          <pc:docMk/>
          <pc:sldMk cId="3333111095" sldId="360"/>
        </pc:sldMkLst>
      </pc:sldChg>
      <pc:sldChg chg="del">
        <pc:chgData name="Andrea Carrillo" userId="S::acarrillo@acog.org::f6d8b855-3256-46a9-8f05-f3f59681f816" providerId="AD" clId="Web-{22BCFF91-DD98-15E9-39B9-78B09FDA7E9C}" dt="2025-08-01T17:30:34.696" v="224"/>
        <pc:sldMkLst>
          <pc:docMk/>
          <pc:sldMk cId="234200846" sldId="361"/>
        </pc:sldMkLst>
      </pc:sldChg>
      <pc:sldChg chg="del">
        <pc:chgData name="Andrea Carrillo" userId="S::acarrillo@acog.org::f6d8b855-3256-46a9-8f05-f3f59681f816" providerId="AD" clId="Web-{22BCFF91-DD98-15E9-39B9-78B09FDA7E9C}" dt="2025-08-01T17:30:34.696" v="222"/>
        <pc:sldMkLst>
          <pc:docMk/>
          <pc:sldMk cId="1887746790" sldId="363"/>
        </pc:sldMkLst>
      </pc:sldChg>
      <pc:sldChg chg="del">
        <pc:chgData name="Andrea Carrillo" userId="S::acarrillo@acog.org::f6d8b855-3256-46a9-8f05-f3f59681f816" providerId="AD" clId="Web-{22BCFF91-DD98-15E9-39B9-78B09FDA7E9C}" dt="2025-08-01T17:30:34.696" v="220"/>
        <pc:sldMkLst>
          <pc:docMk/>
          <pc:sldMk cId="4137857176" sldId="365"/>
        </pc:sldMkLst>
      </pc:sldChg>
      <pc:sldChg chg="del">
        <pc:chgData name="Andrea Carrillo" userId="S::acarrillo@acog.org::f6d8b855-3256-46a9-8f05-f3f59681f816" providerId="AD" clId="Web-{22BCFF91-DD98-15E9-39B9-78B09FDA7E9C}" dt="2025-08-01T17:30:34.696" v="219"/>
        <pc:sldMkLst>
          <pc:docMk/>
          <pc:sldMk cId="2356217101" sldId="366"/>
        </pc:sldMkLst>
      </pc:sldChg>
      <pc:sldChg chg="del">
        <pc:chgData name="Andrea Carrillo" userId="S::acarrillo@acog.org::f6d8b855-3256-46a9-8f05-f3f59681f816" providerId="AD" clId="Web-{22BCFF91-DD98-15E9-39B9-78B09FDA7E9C}" dt="2025-08-01T17:30:34.680" v="218"/>
        <pc:sldMkLst>
          <pc:docMk/>
          <pc:sldMk cId="3076394009" sldId="367"/>
        </pc:sldMkLst>
      </pc:sldChg>
      <pc:sldChg chg="del">
        <pc:chgData name="Andrea Carrillo" userId="S::acarrillo@acog.org::f6d8b855-3256-46a9-8f05-f3f59681f816" providerId="AD" clId="Web-{22BCFF91-DD98-15E9-39B9-78B09FDA7E9C}" dt="2025-08-01T17:30:34.680" v="217"/>
        <pc:sldMkLst>
          <pc:docMk/>
          <pc:sldMk cId="2541625091" sldId="368"/>
        </pc:sldMkLst>
      </pc:sldChg>
      <pc:sldChg chg="del">
        <pc:chgData name="Andrea Carrillo" userId="S::acarrillo@acog.org::f6d8b855-3256-46a9-8f05-f3f59681f816" providerId="AD" clId="Web-{22BCFF91-DD98-15E9-39B9-78B09FDA7E9C}" dt="2025-08-01T17:30:34.680" v="216"/>
        <pc:sldMkLst>
          <pc:docMk/>
          <pc:sldMk cId="2979011957" sldId="369"/>
        </pc:sldMkLst>
      </pc:sldChg>
      <pc:sldChg chg="del">
        <pc:chgData name="Andrea Carrillo" userId="S::acarrillo@acog.org::f6d8b855-3256-46a9-8f05-f3f59681f816" providerId="AD" clId="Web-{22BCFF91-DD98-15E9-39B9-78B09FDA7E9C}" dt="2025-08-01T17:30:34.680" v="215"/>
        <pc:sldMkLst>
          <pc:docMk/>
          <pc:sldMk cId="2960504275" sldId="370"/>
        </pc:sldMkLst>
      </pc:sldChg>
      <pc:sldChg chg="del">
        <pc:chgData name="Andrea Carrillo" userId="S::acarrillo@acog.org::f6d8b855-3256-46a9-8f05-f3f59681f816" providerId="AD" clId="Web-{22BCFF91-DD98-15E9-39B9-78B09FDA7E9C}" dt="2025-08-01T17:30:34.664" v="214"/>
        <pc:sldMkLst>
          <pc:docMk/>
          <pc:sldMk cId="2796533868" sldId="372"/>
        </pc:sldMkLst>
      </pc:sldChg>
      <pc:sldChg chg="del">
        <pc:chgData name="Andrea Carrillo" userId="S::acarrillo@acog.org::f6d8b855-3256-46a9-8f05-f3f59681f816" providerId="AD" clId="Web-{22BCFF91-DD98-15E9-39B9-78B09FDA7E9C}" dt="2025-08-01T17:30:34.664" v="213"/>
        <pc:sldMkLst>
          <pc:docMk/>
          <pc:sldMk cId="3853609740" sldId="373"/>
        </pc:sldMkLst>
      </pc:sldChg>
      <pc:sldChg chg="del">
        <pc:chgData name="Andrea Carrillo" userId="S::acarrillo@acog.org::f6d8b855-3256-46a9-8f05-f3f59681f816" providerId="AD" clId="Web-{22BCFF91-DD98-15E9-39B9-78B09FDA7E9C}" dt="2025-08-01T17:30:34.711" v="226"/>
        <pc:sldMkLst>
          <pc:docMk/>
          <pc:sldMk cId="3451988204" sldId="374"/>
        </pc:sldMkLst>
      </pc:sldChg>
      <pc:sldChg chg="del">
        <pc:chgData name="Andrea Carrillo" userId="S::acarrillo@acog.org::f6d8b855-3256-46a9-8f05-f3f59681f816" providerId="AD" clId="Web-{22BCFF91-DD98-15E9-39B9-78B09FDA7E9C}" dt="2025-08-01T17:30:34.789" v="271"/>
        <pc:sldMkLst>
          <pc:docMk/>
          <pc:sldMk cId="4214082596" sldId="3970"/>
        </pc:sldMkLst>
      </pc:sldChg>
      <pc:sldChg chg="del">
        <pc:chgData name="Andrea Carrillo" userId="S::acarrillo@acog.org::f6d8b855-3256-46a9-8f05-f3f59681f816" providerId="AD" clId="Web-{22BCFF91-DD98-15E9-39B9-78B09FDA7E9C}" dt="2025-08-01T17:30:34.805" v="274"/>
        <pc:sldMkLst>
          <pc:docMk/>
          <pc:sldMk cId="3291753309" sldId="3971"/>
        </pc:sldMkLst>
      </pc:sldChg>
      <pc:sldChg chg="del">
        <pc:chgData name="Andrea Carrillo" userId="S::acarrillo@acog.org::f6d8b855-3256-46a9-8f05-f3f59681f816" providerId="AD" clId="Web-{22BCFF91-DD98-15E9-39B9-78B09FDA7E9C}" dt="2025-08-01T17:30:34.789" v="269"/>
        <pc:sldMkLst>
          <pc:docMk/>
          <pc:sldMk cId="1830319590" sldId="3972"/>
        </pc:sldMkLst>
      </pc:sldChg>
      <pc:sldChg chg="del">
        <pc:chgData name="Andrea Carrillo" userId="S::acarrillo@acog.org::f6d8b855-3256-46a9-8f05-f3f59681f816" providerId="AD" clId="Web-{22BCFF91-DD98-15E9-39B9-78B09FDA7E9C}" dt="2025-08-01T17:30:34.774" v="266"/>
        <pc:sldMkLst>
          <pc:docMk/>
          <pc:sldMk cId="2540735955" sldId="3973"/>
        </pc:sldMkLst>
      </pc:sldChg>
      <pc:sldChg chg="del">
        <pc:chgData name="Andrea Carrillo" userId="S::acarrillo@acog.org::f6d8b855-3256-46a9-8f05-f3f59681f816" providerId="AD" clId="Web-{22BCFF91-DD98-15E9-39B9-78B09FDA7E9C}" dt="2025-08-01T17:30:34.789" v="268"/>
        <pc:sldMkLst>
          <pc:docMk/>
          <pc:sldMk cId="831696609" sldId="3974"/>
        </pc:sldMkLst>
      </pc:sldChg>
      <pc:sldChg chg="del">
        <pc:chgData name="Andrea Carrillo" userId="S::acarrillo@acog.org::f6d8b855-3256-46a9-8f05-f3f59681f816" providerId="AD" clId="Web-{22BCFF91-DD98-15E9-39B9-78B09FDA7E9C}" dt="2025-08-01T17:30:34.774" v="267"/>
        <pc:sldMkLst>
          <pc:docMk/>
          <pc:sldMk cId="3072999789" sldId="3975"/>
        </pc:sldMkLst>
      </pc:sldChg>
      <pc:sldChg chg="del">
        <pc:chgData name="Andrea Carrillo" userId="S::acarrillo@acog.org::f6d8b855-3256-46a9-8f05-f3f59681f816" providerId="AD" clId="Web-{22BCFF91-DD98-15E9-39B9-78B09FDA7E9C}" dt="2025-08-01T17:30:34.805" v="273"/>
        <pc:sldMkLst>
          <pc:docMk/>
          <pc:sldMk cId="1311392271" sldId="3976"/>
        </pc:sldMkLst>
      </pc:sldChg>
      <pc:sldChg chg="del">
        <pc:chgData name="Andrea Carrillo" userId="S::acarrillo@acog.org::f6d8b855-3256-46a9-8f05-f3f59681f816" providerId="AD" clId="Web-{22BCFF91-DD98-15E9-39B9-78B09FDA7E9C}" dt="2025-08-01T17:30:34.789" v="270"/>
        <pc:sldMkLst>
          <pc:docMk/>
          <pc:sldMk cId="2892450479" sldId="3977"/>
        </pc:sldMkLst>
      </pc:sldChg>
      <pc:sldChg chg="del">
        <pc:chgData name="Andrea Carrillo" userId="S::acarrillo@acog.org::f6d8b855-3256-46a9-8f05-f3f59681f816" providerId="AD" clId="Web-{22BCFF91-DD98-15E9-39B9-78B09FDA7E9C}" dt="2025-08-01T17:30:34.774" v="264"/>
        <pc:sldMkLst>
          <pc:docMk/>
          <pc:sldMk cId="4160997086" sldId="3978"/>
        </pc:sldMkLst>
      </pc:sldChg>
      <pc:sldChg chg="del">
        <pc:chgData name="Andrea Carrillo" userId="S::acarrillo@acog.org::f6d8b855-3256-46a9-8f05-f3f59681f816" providerId="AD" clId="Web-{22BCFF91-DD98-15E9-39B9-78B09FDA7E9C}" dt="2025-08-01T17:30:34.774" v="263"/>
        <pc:sldMkLst>
          <pc:docMk/>
          <pc:sldMk cId="1162438638" sldId="3979"/>
        </pc:sldMkLst>
      </pc:sldChg>
      <pc:sldChg chg="del">
        <pc:chgData name="Andrea Carrillo" userId="S::acarrillo@acog.org::f6d8b855-3256-46a9-8f05-f3f59681f816" providerId="AD" clId="Web-{22BCFF91-DD98-15E9-39B9-78B09FDA7E9C}" dt="2025-08-01T17:30:34.774" v="262"/>
        <pc:sldMkLst>
          <pc:docMk/>
          <pc:sldMk cId="3709740035" sldId="3980"/>
        </pc:sldMkLst>
      </pc:sldChg>
      <pc:sldChg chg="delSp modSp">
        <pc:chgData name="Andrea Carrillo" userId="S::acarrillo@acog.org::f6d8b855-3256-46a9-8f05-f3f59681f816" providerId="AD" clId="Web-{22BCFF91-DD98-15E9-39B9-78B09FDA7E9C}" dt="2025-08-01T17:25:00.463" v="153" actId="1076"/>
        <pc:sldMkLst>
          <pc:docMk/>
          <pc:sldMk cId="410732612" sldId="2147481505"/>
        </pc:sldMkLst>
        <pc:spChg chg="mod">
          <ac:chgData name="Andrea Carrillo" userId="S::acarrillo@acog.org::f6d8b855-3256-46a9-8f05-f3f59681f816" providerId="AD" clId="Web-{22BCFF91-DD98-15E9-39B9-78B09FDA7E9C}" dt="2025-08-01T17:25:00.463" v="153" actId="1076"/>
          <ac:spMkLst>
            <pc:docMk/>
            <pc:sldMk cId="410732612" sldId="2147481505"/>
            <ac:spMk id="3" creationId="{86AB70B8-1146-13EA-5C14-59959F856AA4}"/>
          </ac:spMkLst>
        </pc:spChg>
        <pc:spChg chg="mod">
          <ac:chgData name="Andrea Carrillo" userId="S::acarrillo@acog.org::f6d8b855-3256-46a9-8f05-f3f59681f816" providerId="AD" clId="Web-{22BCFF91-DD98-15E9-39B9-78B09FDA7E9C}" dt="2025-08-01T17:24:32.961" v="151" actId="1076"/>
          <ac:spMkLst>
            <pc:docMk/>
            <pc:sldMk cId="410732612" sldId="2147481505"/>
            <ac:spMk id="16" creationId="{E089B716-5F78-95A0-1937-72BAE7DC2731}"/>
          </ac:spMkLst>
        </pc:spChg>
        <pc:spChg chg="mod">
          <ac:chgData name="Andrea Carrillo" userId="S::acarrillo@acog.org::f6d8b855-3256-46a9-8f05-f3f59681f816" providerId="AD" clId="Web-{22BCFF91-DD98-15E9-39B9-78B09FDA7E9C}" dt="2025-08-01T17:24:52.462" v="152" actId="1076"/>
          <ac:spMkLst>
            <pc:docMk/>
            <pc:sldMk cId="410732612" sldId="2147481505"/>
            <ac:spMk id="18" creationId="{3635842F-6E4F-FB13-F0C2-6415E369863F}"/>
          </ac:spMkLst>
        </pc:spChg>
        <pc:picChg chg="mod">
          <ac:chgData name="Andrea Carrillo" userId="S::acarrillo@acog.org::f6d8b855-3256-46a9-8f05-f3f59681f816" providerId="AD" clId="Web-{22BCFF91-DD98-15E9-39B9-78B09FDA7E9C}" dt="2025-08-01T17:23:16.863" v="147" actId="1076"/>
          <ac:picMkLst>
            <pc:docMk/>
            <pc:sldMk cId="410732612" sldId="2147481505"/>
            <ac:picMk id="14" creationId="{CB3CAE4A-D303-20F7-E04E-820913C55691}"/>
          </ac:picMkLst>
        </pc:picChg>
      </pc:sldChg>
      <pc:sldChg chg="del">
        <pc:chgData name="Andrea Carrillo" userId="S::acarrillo@acog.org::f6d8b855-3256-46a9-8f05-f3f59681f816" providerId="AD" clId="Web-{22BCFF91-DD98-15E9-39B9-78B09FDA7E9C}" dt="2025-08-01T17:20:01.564" v="99"/>
        <pc:sldMkLst>
          <pc:docMk/>
          <pc:sldMk cId="2256894657" sldId="2147481565"/>
        </pc:sldMkLst>
      </pc:sldChg>
      <pc:sldChg chg="addSp delSp modSp">
        <pc:chgData name="Andrea Carrillo" userId="S::acarrillo@acog.org::f6d8b855-3256-46a9-8f05-f3f59681f816" providerId="AD" clId="Web-{22BCFF91-DD98-15E9-39B9-78B09FDA7E9C}" dt="2025-08-01T17:31:51.963" v="286" actId="1076"/>
        <pc:sldMkLst>
          <pc:docMk/>
          <pc:sldMk cId="20852954" sldId="2147481568"/>
        </pc:sldMkLst>
        <pc:picChg chg="add mod">
          <ac:chgData name="Andrea Carrillo" userId="S::acarrillo@acog.org::f6d8b855-3256-46a9-8f05-f3f59681f816" providerId="AD" clId="Web-{22BCFF91-DD98-15E9-39B9-78B09FDA7E9C}" dt="2025-08-01T17:31:51.963" v="286" actId="1076"/>
          <ac:picMkLst>
            <pc:docMk/>
            <pc:sldMk cId="20852954" sldId="2147481568"/>
            <ac:picMk id="4" creationId="{452F8629-1889-E5FE-4470-046C49B73A4E}"/>
          </ac:picMkLst>
        </pc:picChg>
      </pc:sldChg>
      <pc:sldChg chg="del">
        <pc:chgData name="Andrea Carrillo" userId="S::acarrillo@acog.org::f6d8b855-3256-46a9-8f05-f3f59681f816" providerId="AD" clId="Web-{22BCFF91-DD98-15E9-39B9-78B09FDA7E9C}" dt="2025-08-01T17:30:34.774" v="260"/>
        <pc:sldMkLst>
          <pc:docMk/>
          <pc:sldMk cId="0" sldId="2147481572"/>
        </pc:sldMkLst>
      </pc:sldChg>
      <pc:sldChg chg="del">
        <pc:chgData name="Andrea Carrillo" userId="S::acarrillo@acog.org::f6d8b855-3256-46a9-8f05-f3f59681f816" providerId="AD" clId="Web-{22BCFF91-DD98-15E9-39B9-78B09FDA7E9C}" dt="2025-08-01T17:30:34.758" v="258"/>
        <pc:sldMkLst>
          <pc:docMk/>
          <pc:sldMk cId="0" sldId="2147481573"/>
        </pc:sldMkLst>
      </pc:sldChg>
      <pc:sldChg chg="del">
        <pc:chgData name="Andrea Carrillo" userId="S::acarrillo@acog.org::f6d8b855-3256-46a9-8f05-f3f59681f816" providerId="AD" clId="Web-{22BCFF91-DD98-15E9-39B9-78B09FDA7E9C}" dt="2025-08-01T17:30:34.758" v="256"/>
        <pc:sldMkLst>
          <pc:docMk/>
          <pc:sldMk cId="0" sldId="2147481574"/>
        </pc:sldMkLst>
      </pc:sldChg>
      <pc:sldChg chg="del">
        <pc:chgData name="Andrea Carrillo" userId="S::acarrillo@acog.org::f6d8b855-3256-46a9-8f05-f3f59681f816" providerId="AD" clId="Web-{22BCFF91-DD98-15E9-39B9-78B09FDA7E9C}" dt="2025-08-01T17:30:34.742" v="249"/>
        <pc:sldMkLst>
          <pc:docMk/>
          <pc:sldMk cId="0" sldId="2147481575"/>
        </pc:sldMkLst>
      </pc:sldChg>
      <pc:sldChg chg="del">
        <pc:chgData name="Andrea Carrillo" userId="S::acarrillo@acog.org::f6d8b855-3256-46a9-8f05-f3f59681f816" providerId="AD" clId="Web-{22BCFF91-DD98-15E9-39B9-78B09FDA7E9C}" dt="2025-08-01T17:30:34.742" v="248"/>
        <pc:sldMkLst>
          <pc:docMk/>
          <pc:sldMk cId="0" sldId="2147481576"/>
        </pc:sldMkLst>
      </pc:sldChg>
      <pc:sldChg chg="del">
        <pc:chgData name="Andrea Carrillo" userId="S::acarrillo@acog.org::f6d8b855-3256-46a9-8f05-f3f59681f816" providerId="AD" clId="Web-{22BCFF91-DD98-15E9-39B9-78B09FDA7E9C}" dt="2025-08-01T17:30:34.742" v="245"/>
        <pc:sldMkLst>
          <pc:docMk/>
          <pc:sldMk cId="0" sldId="2147481577"/>
        </pc:sldMkLst>
      </pc:sldChg>
      <pc:sldChg chg="del">
        <pc:chgData name="Andrea Carrillo" userId="S::acarrillo@acog.org::f6d8b855-3256-46a9-8f05-f3f59681f816" providerId="AD" clId="Web-{22BCFF91-DD98-15E9-39B9-78B09FDA7E9C}" dt="2025-08-01T17:30:34.742" v="244"/>
        <pc:sldMkLst>
          <pc:docMk/>
          <pc:sldMk cId="0" sldId="2147481578"/>
        </pc:sldMkLst>
      </pc:sldChg>
      <pc:sldChg chg="del">
        <pc:chgData name="Andrea Carrillo" userId="S::acarrillo@acog.org::f6d8b855-3256-46a9-8f05-f3f59681f816" providerId="AD" clId="Web-{22BCFF91-DD98-15E9-39B9-78B09FDA7E9C}" dt="2025-08-01T17:30:34.742" v="243"/>
        <pc:sldMkLst>
          <pc:docMk/>
          <pc:sldMk cId="0" sldId="2147481579"/>
        </pc:sldMkLst>
      </pc:sldChg>
      <pc:sldChg chg="del">
        <pc:chgData name="Andrea Carrillo" userId="S::acarrillo@acog.org::f6d8b855-3256-46a9-8f05-f3f59681f816" providerId="AD" clId="Web-{22BCFF91-DD98-15E9-39B9-78B09FDA7E9C}" dt="2025-08-01T17:30:34.742" v="242"/>
        <pc:sldMkLst>
          <pc:docMk/>
          <pc:sldMk cId="0" sldId="2147481580"/>
        </pc:sldMkLst>
      </pc:sldChg>
      <pc:sldChg chg="del">
        <pc:chgData name="Andrea Carrillo" userId="S::acarrillo@acog.org::f6d8b855-3256-46a9-8f05-f3f59681f816" providerId="AD" clId="Web-{22BCFF91-DD98-15E9-39B9-78B09FDA7E9C}" dt="2025-08-01T17:30:34.727" v="232"/>
        <pc:sldMkLst>
          <pc:docMk/>
          <pc:sldMk cId="1699738254" sldId="2147481581"/>
        </pc:sldMkLst>
      </pc:sldChg>
      <pc:sldChg chg="del">
        <pc:chgData name="Andrea Carrillo" userId="S::acarrillo@acog.org::f6d8b855-3256-46a9-8f05-f3f59681f816" providerId="AD" clId="Web-{22BCFF91-DD98-15E9-39B9-78B09FDA7E9C}" dt="2025-08-01T17:30:34.727" v="231"/>
        <pc:sldMkLst>
          <pc:docMk/>
          <pc:sldMk cId="4058850659" sldId="2147481582"/>
        </pc:sldMkLst>
      </pc:sldChg>
      <pc:sldChg chg="del">
        <pc:chgData name="Andrea Carrillo" userId="S::acarrillo@acog.org::f6d8b855-3256-46a9-8f05-f3f59681f816" providerId="AD" clId="Web-{22BCFF91-DD98-15E9-39B9-78B09FDA7E9C}" dt="2025-08-01T17:30:34.711" v="229"/>
        <pc:sldMkLst>
          <pc:docMk/>
          <pc:sldMk cId="1031408642" sldId="2147481583"/>
        </pc:sldMkLst>
      </pc:sldChg>
      <pc:sldChg chg="del">
        <pc:chgData name="Andrea Carrillo" userId="S::acarrillo@acog.org::f6d8b855-3256-46a9-8f05-f3f59681f816" providerId="AD" clId="Web-{22BCFF91-DD98-15E9-39B9-78B09FDA7E9C}" dt="2025-08-01T17:30:34.696" v="223"/>
        <pc:sldMkLst>
          <pc:docMk/>
          <pc:sldMk cId="1390286045" sldId="2147481584"/>
        </pc:sldMkLst>
      </pc:sldChg>
      <pc:sldChg chg="modSp add">
        <pc:chgData name="Andrea Carrillo" userId="S::acarrillo@acog.org::f6d8b855-3256-46a9-8f05-f3f59681f816" providerId="AD" clId="Web-{22BCFF91-DD98-15E9-39B9-78B09FDA7E9C}" dt="2025-08-01T17:23:01.738" v="143" actId="20577"/>
        <pc:sldMkLst>
          <pc:docMk/>
          <pc:sldMk cId="2576787107" sldId="2147481585"/>
        </pc:sldMkLst>
        <pc:spChg chg="mod">
          <ac:chgData name="Andrea Carrillo" userId="S::acarrillo@acog.org::f6d8b855-3256-46a9-8f05-f3f59681f816" providerId="AD" clId="Web-{22BCFF91-DD98-15E9-39B9-78B09FDA7E9C}" dt="2025-08-01T17:23:01.738" v="143" actId="20577"/>
          <ac:spMkLst>
            <pc:docMk/>
            <pc:sldMk cId="2576787107" sldId="2147481585"/>
            <ac:spMk id="7" creationId="{020FE422-D358-C854-A49F-A9EBACB38F6D}"/>
          </ac:spMkLst>
        </pc:spChg>
      </pc:sldChg>
      <pc:sldChg chg="add del">
        <pc:chgData name="Andrea Carrillo" userId="S::acarrillo@acog.org::f6d8b855-3256-46a9-8f05-f3f59681f816" providerId="AD" clId="Web-{22BCFF91-DD98-15E9-39B9-78B09FDA7E9C}" dt="2025-08-01T17:21:14.971" v="101"/>
        <pc:sldMkLst>
          <pc:docMk/>
          <pc:sldMk cId="4007516717" sldId="2147481585"/>
        </pc:sldMkLst>
      </pc:sldChg>
      <pc:sldMasterChg chg="addSldLayout delSldLayout">
        <pc:chgData name="Andrea Carrillo" userId="S::acarrillo@acog.org::f6d8b855-3256-46a9-8f05-f3f59681f816" providerId="AD" clId="Web-{22BCFF91-DD98-15E9-39B9-78B09FDA7E9C}" dt="2025-08-01T17:21:14.971" v="101"/>
        <pc:sldMasterMkLst>
          <pc:docMk/>
          <pc:sldMasterMk cId="2954913539" sldId="2147483704"/>
        </pc:sldMasterMkLst>
        <pc:sldLayoutChg chg="add del replId">
          <pc:chgData name="Andrea Carrillo" userId="S::acarrillo@acog.org::f6d8b855-3256-46a9-8f05-f3f59681f816" providerId="AD" clId="Web-{22BCFF91-DD98-15E9-39B9-78B09FDA7E9C}" dt="2025-08-01T17:21:14.971" v="101"/>
          <pc:sldLayoutMkLst>
            <pc:docMk/>
            <pc:sldMasterMk cId="2954913539" sldId="2147483704"/>
            <pc:sldLayoutMk cId="1662410393" sldId="2147483789"/>
          </pc:sldLayoutMkLst>
        </pc:sldLayoutChg>
      </pc:sldMasterChg>
      <pc:sldMasterChg chg="add addSldLayout">
        <pc:chgData name="Andrea Carrillo" userId="S::acarrillo@acog.org::f6d8b855-3256-46a9-8f05-f3f59681f816" providerId="AD" clId="Web-{22BCFF91-DD98-15E9-39B9-78B09FDA7E9C}" dt="2025-08-01T17:21:23.862" v="102"/>
        <pc:sldMasterMkLst>
          <pc:docMk/>
          <pc:sldMasterMk cId="3765525717" sldId="2147483789"/>
        </pc:sldMasterMkLst>
        <pc:sldLayoutChg chg="add">
          <pc:chgData name="Andrea Carrillo" userId="S::acarrillo@acog.org::f6d8b855-3256-46a9-8f05-f3f59681f816" providerId="AD" clId="Web-{22BCFF91-DD98-15E9-39B9-78B09FDA7E9C}" dt="2025-08-01T17:21:23.862" v="102"/>
          <pc:sldLayoutMkLst>
            <pc:docMk/>
            <pc:sldMasterMk cId="3765525717" sldId="2147483789"/>
            <pc:sldLayoutMk cId="1988675205" sldId="2147483790"/>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531854388" sldId="2147483791"/>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3455616307" sldId="2147483792"/>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3587050646" sldId="2147483793"/>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2795268638" sldId="2147483794"/>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3607641309" sldId="2147483795"/>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1135255905" sldId="2147483796"/>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1701038870" sldId="2147483797"/>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2549747423" sldId="2147483798"/>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3464463410" sldId="2147483799"/>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787501004" sldId="2147483800"/>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2307085945" sldId="2147483801"/>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2571020315" sldId="2147483802"/>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3638638053" sldId="2147483803"/>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2854577109" sldId="2147483804"/>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3126406066" sldId="2147483805"/>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440602294" sldId="2147483806"/>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3548759942" sldId="2147483807"/>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1645594255" sldId="2147483808"/>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1845619063" sldId="2147483809"/>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1687051752" sldId="2147483810"/>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3688058227" sldId="2147483811"/>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1329634653" sldId="2147483812"/>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4063866863" sldId="2147483813"/>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2055959871" sldId="2147483814"/>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2755034673" sldId="2147483815"/>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688996674" sldId="2147483816"/>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3529568288" sldId="2147483817"/>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895704182" sldId="2147483818"/>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4246321369" sldId="2147483819"/>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3475047078" sldId="2147483820"/>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1765915182" sldId="2147483821"/>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1270844410" sldId="2147483822"/>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775547609" sldId="2147483823"/>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2713057825" sldId="2147483824"/>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220094412" sldId="2147483825"/>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2303322073" sldId="2147483826"/>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2498419974" sldId="2147483827"/>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2696963381" sldId="2147483828"/>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696631217" sldId="2147483829"/>
          </pc:sldLayoutMkLst>
        </pc:sldLayoutChg>
        <pc:sldLayoutChg chg="add">
          <pc:chgData name="Andrea Carrillo" userId="S::acarrillo@acog.org::f6d8b855-3256-46a9-8f05-f3f59681f816" providerId="AD" clId="Web-{22BCFF91-DD98-15E9-39B9-78B09FDA7E9C}" dt="2025-08-01T17:21:23.862" v="102"/>
          <pc:sldLayoutMkLst>
            <pc:docMk/>
            <pc:sldMasterMk cId="3765525717" sldId="2147483789"/>
            <pc:sldLayoutMk cId="2028895609" sldId="2147483830"/>
          </pc:sldLayoutMkLst>
        </pc:sldLayoutChg>
      </pc:sldMasterChg>
    </pc:docChg>
  </pc:docChgLst>
  <pc:docChgLst>
    <pc:chgData name="Andrea Carrillo" userId="S::acarrillo@acog.org::f6d8b855-3256-46a9-8f05-f3f59681f816" providerId="AD" clId="Web-{816250A9-2ADD-A141-5831-F877B1BEF646}"/>
    <pc:docChg chg="modSld">
      <pc:chgData name="Andrea Carrillo" userId="S::acarrillo@acog.org::f6d8b855-3256-46a9-8f05-f3f59681f816" providerId="AD" clId="Web-{816250A9-2ADD-A141-5831-F877B1BEF646}" dt="2025-08-01T20:53:33.844" v="4" actId="20577"/>
      <pc:docMkLst>
        <pc:docMk/>
      </pc:docMkLst>
      <pc:sldChg chg="modSp">
        <pc:chgData name="Andrea Carrillo" userId="S::acarrillo@acog.org::f6d8b855-3256-46a9-8f05-f3f59681f816" providerId="AD" clId="Web-{816250A9-2ADD-A141-5831-F877B1BEF646}" dt="2025-08-01T20:53:33.844" v="4" actId="20577"/>
        <pc:sldMkLst>
          <pc:docMk/>
          <pc:sldMk cId="2576787107" sldId="2147481585"/>
        </pc:sldMkLst>
        <pc:spChg chg="mod">
          <ac:chgData name="Andrea Carrillo" userId="S::acarrillo@acog.org::f6d8b855-3256-46a9-8f05-f3f59681f816" providerId="AD" clId="Web-{816250A9-2ADD-A141-5831-F877B1BEF646}" dt="2025-08-01T20:53:33.844" v="4" actId="20577"/>
          <ac:spMkLst>
            <pc:docMk/>
            <pc:sldMk cId="2576787107" sldId="2147481585"/>
            <ac:spMk id="7" creationId="{020FE422-D358-C854-A49F-A9EBACB38F6D}"/>
          </ac:spMkLst>
        </pc:spChg>
      </pc:sldChg>
    </pc:docChg>
  </pc:docChgLst>
  <pc:docChgLst>
    <pc:chgData name="Andrea Carrillo" userId="S::acarrillo@acog.org::f6d8b855-3256-46a9-8f05-f3f59681f816" providerId="AD" clId="Web-{7CA7073A-2A7A-7A18-BF80-2EE9E510D3EA}"/>
    <pc:docChg chg="sldOrd">
      <pc:chgData name="Andrea Carrillo" userId="S::acarrillo@acog.org::f6d8b855-3256-46a9-8f05-f3f59681f816" providerId="AD" clId="Web-{7CA7073A-2A7A-7A18-BF80-2EE9E510D3EA}" dt="2025-08-05T20:33:37.876" v="1"/>
      <pc:docMkLst>
        <pc:docMk/>
      </pc:docMkLst>
      <pc:sldChg chg="ord">
        <pc:chgData name="Andrea Carrillo" userId="S::acarrillo@acog.org::f6d8b855-3256-46a9-8f05-f3f59681f816" providerId="AD" clId="Web-{7CA7073A-2A7A-7A18-BF80-2EE9E510D3EA}" dt="2025-08-05T20:33:37.876" v="1"/>
        <pc:sldMkLst>
          <pc:docMk/>
          <pc:sldMk cId="2576787107" sldId="2147481585"/>
        </pc:sldMkLst>
      </pc:sldChg>
    </pc:docChg>
  </pc:docChgLst>
  <pc:docChgLst>
    <pc:chgData name="Katherine Kennedy" userId="dc53a205-60c6-4948-8a78-db6e86aedadf" providerId="ADAL" clId="{27F1265E-0E1D-4617-B86B-F2DD4B018336}"/>
    <pc:docChg chg="undo custSel addSld delSld modSld delSection modSection">
      <pc:chgData name="Katherine Kennedy" userId="dc53a205-60c6-4948-8a78-db6e86aedadf" providerId="ADAL" clId="{27F1265E-0E1D-4617-B86B-F2DD4B018336}" dt="2025-07-23T17:37:06.176" v="76" actId="14100"/>
      <pc:docMkLst>
        <pc:docMk/>
      </pc:docMkLst>
      <pc:sldChg chg="modSp add del mod">
        <pc:chgData name="Katherine Kennedy" userId="dc53a205-60c6-4948-8a78-db6e86aedadf" providerId="ADAL" clId="{27F1265E-0E1D-4617-B86B-F2DD4B018336}" dt="2025-07-23T13:58:02.640" v="12"/>
        <pc:sldMkLst>
          <pc:docMk/>
          <pc:sldMk cId="3261778715" sldId="256"/>
        </pc:sldMkLst>
      </pc:sldChg>
      <pc:sldChg chg="add del">
        <pc:chgData name="Katherine Kennedy" userId="dc53a205-60c6-4948-8a78-db6e86aedadf" providerId="ADAL" clId="{27F1265E-0E1D-4617-B86B-F2DD4B018336}" dt="2025-07-23T14:00:53.263" v="21"/>
        <pc:sldMkLst>
          <pc:docMk/>
          <pc:sldMk cId="0" sldId="257"/>
        </pc:sldMkLst>
      </pc:sldChg>
      <pc:sldChg chg="add del">
        <pc:chgData name="Katherine Kennedy" userId="dc53a205-60c6-4948-8a78-db6e86aedadf" providerId="ADAL" clId="{27F1265E-0E1D-4617-B86B-F2DD4B018336}" dt="2025-07-23T14:00:53.263" v="21"/>
        <pc:sldMkLst>
          <pc:docMk/>
          <pc:sldMk cId="0" sldId="259"/>
        </pc:sldMkLst>
      </pc:sldChg>
      <pc:sldChg chg="add del modTransition">
        <pc:chgData name="Katherine Kennedy" userId="dc53a205-60c6-4948-8a78-db6e86aedadf" providerId="ADAL" clId="{27F1265E-0E1D-4617-B86B-F2DD4B018336}" dt="2025-07-23T13:58:02.640" v="12"/>
        <pc:sldMkLst>
          <pc:docMk/>
          <pc:sldMk cId="2981248925" sldId="260"/>
        </pc:sldMkLst>
      </pc:sldChg>
      <pc:sldChg chg="add del">
        <pc:chgData name="Katherine Kennedy" userId="dc53a205-60c6-4948-8a78-db6e86aedadf" providerId="ADAL" clId="{27F1265E-0E1D-4617-B86B-F2DD4B018336}" dt="2025-07-23T14:00:53.263" v="21"/>
        <pc:sldMkLst>
          <pc:docMk/>
          <pc:sldMk cId="0" sldId="261"/>
        </pc:sldMkLst>
      </pc:sldChg>
      <pc:sldChg chg="add del">
        <pc:chgData name="Katherine Kennedy" userId="dc53a205-60c6-4948-8a78-db6e86aedadf" providerId="ADAL" clId="{27F1265E-0E1D-4617-B86B-F2DD4B018336}" dt="2025-07-23T14:00:53.263" v="21"/>
        <pc:sldMkLst>
          <pc:docMk/>
          <pc:sldMk cId="0" sldId="262"/>
        </pc:sldMkLst>
      </pc:sldChg>
      <pc:sldChg chg="add del">
        <pc:chgData name="Katherine Kennedy" userId="dc53a205-60c6-4948-8a78-db6e86aedadf" providerId="ADAL" clId="{27F1265E-0E1D-4617-B86B-F2DD4B018336}" dt="2025-07-23T14:00:53.263" v="21"/>
        <pc:sldMkLst>
          <pc:docMk/>
          <pc:sldMk cId="0" sldId="263"/>
        </pc:sldMkLst>
      </pc:sldChg>
      <pc:sldChg chg="add del">
        <pc:chgData name="Katherine Kennedy" userId="dc53a205-60c6-4948-8a78-db6e86aedadf" providerId="ADAL" clId="{27F1265E-0E1D-4617-B86B-F2DD4B018336}" dt="2025-07-23T14:00:53.263" v="21"/>
        <pc:sldMkLst>
          <pc:docMk/>
          <pc:sldMk cId="0" sldId="264"/>
        </pc:sldMkLst>
      </pc:sldChg>
      <pc:sldChg chg="add del">
        <pc:chgData name="Katherine Kennedy" userId="dc53a205-60c6-4948-8a78-db6e86aedadf" providerId="ADAL" clId="{27F1265E-0E1D-4617-B86B-F2DD4B018336}" dt="2025-07-23T14:00:53.263" v="21"/>
        <pc:sldMkLst>
          <pc:docMk/>
          <pc:sldMk cId="0" sldId="265"/>
        </pc:sldMkLst>
      </pc:sldChg>
      <pc:sldChg chg="add del">
        <pc:chgData name="Katherine Kennedy" userId="dc53a205-60c6-4948-8a78-db6e86aedadf" providerId="ADAL" clId="{27F1265E-0E1D-4617-B86B-F2DD4B018336}" dt="2025-07-23T14:00:53.263" v="21"/>
        <pc:sldMkLst>
          <pc:docMk/>
          <pc:sldMk cId="0" sldId="266"/>
        </pc:sldMkLst>
      </pc:sldChg>
      <pc:sldChg chg="add del modTransition">
        <pc:chgData name="Katherine Kennedy" userId="dc53a205-60c6-4948-8a78-db6e86aedadf" providerId="ADAL" clId="{27F1265E-0E1D-4617-B86B-F2DD4B018336}" dt="2025-07-23T13:58:02.640" v="12"/>
        <pc:sldMkLst>
          <pc:docMk/>
          <pc:sldMk cId="1651275367" sldId="267"/>
        </pc:sldMkLst>
      </pc:sldChg>
      <pc:sldChg chg="modSp add del mod modTransition">
        <pc:chgData name="Katherine Kennedy" userId="dc53a205-60c6-4948-8a78-db6e86aedadf" providerId="ADAL" clId="{27F1265E-0E1D-4617-B86B-F2DD4B018336}" dt="2025-07-23T13:58:02.734" v="13" actId="27636"/>
        <pc:sldMkLst>
          <pc:docMk/>
          <pc:sldMk cId="1013175876" sldId="268"/>
        </pc:sldMkLst>
      </pc:sldChg>
      <pc:sldChg chg="add del">
        <pc:chgData name="Katherine Kennedy" userId="dc53a205-60c6-4948-8a78-db6e86aedadf" providerId="ADAL" clId="{27F1265E-0E1D-4617-B86B-F2DD4B018336}" dt="2025-07-23T14:00:53.263" v="21"/>
        <pc:sldMkLst>
          <pc:docMk/>
          <pc:sldMk cId="0" sldId="269"/>
        </pc:sldMkLst>
      </pc:sldChg>
      <pc:sldChg chg="add del">
        <pc:chgData name="Katherine Kennedy" userId="dc53a205-60c6-4948-8a78-db6e86aedadf" providerId="ADAL" clId="{27F1265E-0E1D-4617-B86B-F2DD4B018336}" dt="2025-07-23T14:00:53.263" v="21"/>
        <pc:sldMkLst>
          <pc:docMk/>
          <pc:sldMk cId="0" sldId="270"/>
        </pc:sldMkLst>
      </pc:sldChg>
      <pc:sldChg chg="add del modTransition">
        <pc:chgData name="Katherine Kennedy" userId="dc53a205-60c6-4948-8a78-db6e86aedadf" providerId="ADAL" clId="{27F1265E-0E1D-4617-B86B-F2DD4B018336}" dt="2025-07-23T13:58:02.640" v="12"/>
        <pc:sldMkLst>
          <pc:docMk/>
          <pc:sldMk cId="1912790714" sldId="271"/>
        </pc:sldMkLst>
      </pc:sldChg>
      <pc:sldChg chg="modSp add del mod modTransition">
        <pc:chgData name="Katherine Kennedy" userId="dc53a205-60c6-4948-8a78-db6e86aedadf" providerId="ADAL" clId="{27F1265E-0E1D-4617-B86B-F2DD4B018336}" dt="2025-07-23T13:58:02.750" v="14" actId="27636"/>
        <pc:sldMkLst>
          <pc:docMk/>
          <pc:sldMk cId="3933056413" sldId="272"/>
        </pc:sldMkLst>
      </pc:sldChg>
      <pc:sldChg chg="add del modTransition">
        <pc:chgData name="Katherine Kennedy" userId="dc53a205-60c6-4948-8a78-db6e86aedadf" providerId="ADAL" clId="{27F1265E-0E1D-4617-B86B-F2DD4B018336}" dt="2025-07-23T13:58:02.640" v="12"/>
        <pc:sldMkLst>
          <pc:docMk/>
          <pc:sldMk cId="2448477321" sldId="273"/>
        </pc:sldMkLst>
      </pc:sldChg>
      <pc:sldChg chg="modSp add del mod modTransition">
        <pc:chgData name="Katherine Kennedy" userId="dc53a205-60c6-4948-8a78-db6e86aedadf" providerId="ADAL" clId="{27F1265E-0E1D-4617-B86B-F2DD4B018336}" dt="2025-07-23T13:58:02.766" v="16" actId="27636"/>
        <pc:sldMkLst>
          <pc:docMk/>
          <pc:sldMk cId="545058517" sldId="274"/>
        </pc:sldMkLst>
      </pc:sldChg>
      <pc:sldChg chg="add del">
        <pc:chgData name="Katherine Kennedy" userId="dc53a205-60c6-4948-8a78-db6e86aedadf" providerId="ADAL" clId="{27F1265E-0E1D-4617-B86B-F2DD4B018336}" dt="2025-07-23T14:00:53.263" v="21"/>
        <pc:sldMkLst>
          <pc:docMk/>
          <pc:sldMk cId="0" sldId="275"/>
        </pc:sldMkLst>
      </pc:sldChg>
      <pc:sldChg chg="modSp add del mod">
        <pc:chgData name="Katherine Kennedy" userId="dc53a205-60c6-4948-8a78-db6e86aedadf" providerId="ADAL" clId="{27F1265E-0E1D-4617-B86B-F2DD4B018336}" dt="2025-07-23T17:37:06.176" v="76" actId="14100"/>
        <pc:sldMkLst>
          <pc:docMk/>
          <pc:sldMk cId="0" sldId="277"/>
        </pc:sldMkLst>
      </pc:sldChg>
      <pc:sldChg chg="add del">
        <pc:chgData name="Katherine Kennedy" userId="dc53a205-60c6-4948-8a78-db6e86aedadf" providerId="ADAL" clId="{27F1265E-0E1D-4617-B86B-F2DD4B018336}" dt="2025-07-23T14:00:53.263" v="21"/>
        <pc:sldMkLst>
          <pc:docMk/>
          <pc:sldMk cId="0" sldId="278"/>
        </pc:sldMkLst>
      </pc:sldChg>
      <pc:sldChg chg="add del">
        <pc:chgData name="Katherine Kennedy" userId="dc53a205-60c6-4948-8a78-db6e86aedadf" providerId="ADAL" clId="{27F1265E-0E1D-4617-B86B-F2DD4B018336}" dt="2025-07-23T14:00:53.263" v="21"/>
        <pc:sldMkLst>
          <pc:docMk/>
          <pc:sldMk cId="0" sldId="279"/>
        </pc:sldMkLst>
      </pc:sldChg>
      <pc:sldChg chg="add del">
        <pc:chgData name="Katherine Kennedy" userId="dc53a205-60c6-4948-8a78-db6e86aedadf" providerId="ADAL" clId="{27F1265E-0E1D-4617-B86B-F2DD4B018336}" dt="2025-07-23T14:00:53.263" v="21"/>
        <pc:sldMkLst>
          <pc:docMk/>
          <pc:sldMk cId="0" sldId="280"/>
        </pc:sldMkLst>
      </pc:sldChg>
      <pc:sldChg chg="add del">
        <pc:chgData name="Katherine Kennedy" userId="dc53a205-60c6-4948-8a78-db6e86aedadf" providerId="ADAL" clId="{27F1265E-0E1D-4617-B86B-F2DD4B018336}" dt="2025-07-23T14:00:53.263" v="21"/>
        <pc:sldMkLst>
          <pc:docMk/>
          <pc:sldMk cId="0" sldId="281"/>
        </pc:sldMkLst>
      </pc:sldChg>
      <pc:sldChg chg="add del">
        <pc:chgData name="Katherine Kennedy" userId="dc53a205-60c6-4948-8a78-db6e86aedadf" providerId="ADAL" clId="{27F1265E-0E1D-4617-B86B-F2DD4B018336}" dt="2025-07-23T14:00:53.263" v="21"/>
        <pc:sldMkLst>
          <pc:docMk/>
          <pc:sldMk cId="0" sldId="282"/>
        </pc:sldMkLst>
      </pc:sldChg>
      <pc:sldChg chg="add del">
        <pc:chgData name="Katherine Kennedy" userId="dc53a205-60c6-4948-8a78-db6e86aedadf" providerId="ADAL" clId="{27F1265E-0E1D-4617-B86B-F2DD4B018336}" dt="2025-07-23T14:00:53.263" v="21"/>
        <pc:sldMkLst>
          <pc:docMk/>
          <pc:sldMk cId="0" sldId="283"/>
        </pc:sldMkLst>
      </pc:sldChg>
      <pc:sldChg chg="add del">
        <pc:chgData name="Katherine Kennedy" userId="dc53a205-60c6-4948-8a78-db6e86aedadf" providerId="ADAL" clId="{27F1265E-0E1D-4617-B86B-F2DD4B018336}" dt="2025-07-23T14:00:53.263" v="21"/>
        <pc:sldMkLst>
          <pc:docMk/>
          <pc:sldMk cId="0" sldId="284"/>
        </pc:sldMkLst>
      </pc:sldChg>
      <pc:sldChg chg="modSp add del mod">
        <pc:chgData name="Katherine Kennedy" userId="dc53a205-60c6-4948-8a78-db6e86aedadf" providerId="ADAL" clId="{27F1265E-0E1D-4617-B86B-F2DD4B018336}" dt="2025-07-23T14:03:06.628" v="62"/>
        <pc:sldMkLst>
          <pc:docMk/>
          <pc:sldMk cId="1929908763" sldId="302"/>
        </pc:sldMkLst>
      </pc:sldChg>
      <pc:sldChg chg="modSp add del mod">
        <pc:chgData name="Katherine Kennedy" userId="dc53a205-60c6-4948-8a78-db6e86aedadf" providerId="ADAL" clId="{27F1265E-0E1D-4617-B86B-F2DD4B018336}" dt="2025-07-23T14:03:06.628" v="62"/>
        <pc:sldMkLst>
          <pc:docMk/>
          <pc:sldMk cId="1015808643" sldId="330"/>
        </pc:sldMkLst>
      </pc:sldChg>
      <pc:sldChg chg="add del">
        <pc:chgData name="Katherine Kennedy" userId="dc53a205-60c6-4948-8a78-db6e86aedadf" providerId="ADAL" clId="{27F1265E-0E1D-4617-B86B-F2DD4B018336}" dt="2025-07-23T14:03:06.628" v="62"/>
        <pc:sldMkLst>
          <pc:docMk/>
          <pc:sldMk cId="3351877664" sldId="352"/>
        </pc:sldMkLst>
      </pc:sldChg>
      <pc:sldChg chg="modSp add del mod">
        <pc:chgData name="Katherine Kennedy" userId="dc53a205-60c6-4948-8a78-db6e86aedadf" providerId="ADAL" clId="{27F1265E-0E1D-4617-B86B-F2DD4B018336}" dt="2025-07-23T14:03:06.628" v="62"/>
        <pc:sldMkLst>
          <pc:docMk/>
          <pc:sldMk cId="3325969903" sldId="357"/>
        </pc:sldMkLst>
      </pc:sldChg>
      <pc:sldChg chg="modSp add del mod">
        <pc:chgData name="Katherine Kennedy" userId="dc53a205-60c6-4948-8a78-db6e86aedadf" providerId="ADAL" clId="{27F1265E-0E1D-4617-B86B-F2DD4B018336}" dt="2025-07-23T14:03:06.628" v="62"/>
        <pc:sldMkLst>
          <pc:docMk/>
          <pc:sldMk cId="3333111095" sldId="360"/>
        </pc:sldMkLst>
      </pc:sldChg>
      <pc:sldChg chg="add del">
        <pc:chgData name="Katherine Kennedy" userId="dc53a205-60c6-4948-8a78-db6e86aedadf" providerId="ADAL" clId="{27F1265E-0E1D-4617-B86B-F2DD4B018336}" dt="2025-07-23T14:03:06.628" v="62"/>
        <pc:sldMkLst>
          <pc:docMk/>
          <pc:sldMk cId="234200846" sldId="361"/>
        </pc:sldMkLst>
      </pc:sldChg>
      <pc:sldChg chg="add del">
        <pc:chgData name="Katherine Kennedy" userId="dc53a205-60c6-4948-8a78-db6e86aedadf" providerId="ADAL" clId="{27F1265E-0E1D-4617-B86B-F2DD4B018336}" dt="2025-07-23T14:03:06.628" v="62"/>
        <pc:sldMkLst>
          <pc:docMk/>
          <pc:sldMk cId="1887746790" sldId="363"/>
        </pc:sldMkLst>
      </pc:sldChg>
      <pc:sldChg chg="modSp add del mod">
        <pc:chgData name="Katherine Kennedy" userId="dc53a205-60c6-4948-8a78-db6e86aedadf" providerId="ADAL" clId="{27F1265E-0E1D-4617-B86B-F2DD4B018336}" dt="2025-07-23T14:03:06.628" v="62"/>
        <pc:sldMkLst>
          <pc:docMk/>
          <pc:sldMk cId="4137857176" sldId="365"/>
        </pc:sldMkLst>
      </pc:sldChg>
      <pc:sldChg chg="modSp add del mod">
        <pc:chgData name="Katherine Kennedy" userId="dc53a205-60c6-4948-8a78-db6e86aedadf" providerId="ADAL" clId="{27F1265E-0E1D-4617-B86B-F2DD4B018336}" dt="2025-07-23T14:03:06.628" v="62"/>
        <pc:sldMkLst>
          <pc:docMk/>
          <pc:sldMk cId="2356217101" sldId="366"/>
        </pc:sldMkLst>
      </pc:sldChg>
      <pc:sldChg chg="modSp add del mod">
        <pc:chgData name="Katherine Kennedy" userId="dc53a205-60c6-4948-8a78-db6e86aedadf" providerId="ADAL" clId="{27F1265E-0E1D-4617-B86B-F2DD4B018336}" dt="2025-07-23T14:03:06.628" v="62"/>
        <pc:sldMkLst>
          <pc:docMk/>
          <pc:sldMk cId="3076394009" sldId="367"/>
        </pc:sldMkLst>
      </pc:sldChg>
      <pc:sldChg chg="modSp add del mod">
        <pc:chgData name="Katherine Kennedy" userId="dc53a205-60c6-4948-8a78-db6e86aedadf" providerId="ADAL" clId="{27F1265E-0E1D-4617-B86B-F2DD4B018336}" dt="2025-07-23T14:03:06.628" v="62"/>
        <pc:sldMkLst>
          <pc:docMk/>
          <pc:sldMk cId="2541625091" sldId="368"/>
        </pc:sldMkLst>
      </pc:sldChg>
      <pc:sldChg chg="modSp add del mod">
        <pc:chgData name="Katherine Kennedy" userId="dc53a205-60c6-4948-8a78-db6e86aedadf" providerId="ADAL" clId="{27F1265E-0E1D-4617-B86B-F2DD4B018336}" dt="2025-07-23T14:03:06.628" v="62"/>
        <pc:sldMkLst>
          <pc:docMk/>
          <pc:sldMk cId="2979011957" sldId="369"/>
        </pc:sldMkLst>
      </pc:sldChg>
      <pc:sldChg chg="add del">
        <pc:chgData name="Katherine Kennedy" userId="dc53a205-60c6-4948-8a78-db6e86aedadf" providerId="ADAL" clId="{27F1265E-0E1D-4617-B86B-F2DD4B018336}" dt="2025-07-23T14:03:06.628" v="62"/>
        <pc:sldMkLst>
          <pc:docMk/>
          <pc:sldMk cId="2960504275" sldId="370"/>
        </pc:sldMkLst>
      </pc:sldChg>
      <pc:sldChg chg="modSp add del mod">
        <pc:chgData name="Katherine Kennedy" userId="dc53a205-60c6-4948-8a78-db6e86aedadf" providerId="ADAL" clId="{27F1265E-0E1D-4617-B86B-F2DD4B018336}" dt="2025-07-23T14:03:06.628" v="62"/>
        <pc:sldMkLst>
          <pc:docMk/>
          <pc:sldMk cId="2796533868" sldId="372"/>
        </pc:sldMkLst>
      </pc:sldChg>
      <pc:sldChg chg="modSp add del mod modNotesTx">
        <pc:chgData name="Katherine Kennedy" userId="dc53a205-60c6-4948-8a78-db6e86aedadf" providerId="ADAL" clId="{27F1265E-0E1D-4617-B86B-F2DD4B018336}" dt="2025-07-23T14:20:40.300" v="67" actId="20577"/>
        <pc:sldMkLst>
          <pc:docMk/>
          <pc:sldMk cId="3853609740" sldId="373"/>
        </pc:sldMkLst>
      </pc:sldChg>
      <pc:sldChg chg="add del">
        <pc:chgData name="Katherine Kennedy" userId="dc53a205-60c6-4948-8a78-db6e86aedadf" providerId="ADAL" clId="{27F1265E-0E1D-4617-B86B-F2DD4B018336}" dt="2025-07-23T14:03:06.628" v="62"/>
        <pc:sldMkLst>
          <pc:docMk/>
          <pc:sldMk cId="3451988204" sldId="374"/>
        </pc:sldMkLst>
      </pc:sldChg>
      <pc:sldChg chg="add del modTransition">
        <pc:chgData name="Katherine Kennedy" userId="dc53a205-60c6-4948-8a78-db6e86aedadf" providerId="ADAL" clId="{27F1265E-0E1D-4617-B86B-F2DD4B018336}" dt="2025-07-23T13:58:02.640" v="12"/>
        <pc:sldMkLst>
          <pc:docMk/>
          <pc:sldMk cId="4214082596" sldId="3970"/>
        </pc:sldMkLst>
      </pc:sldChg>
      <pc:sldChg chg="add del modTransition">
        <pc:chgData name="Katherine Kennedy" userId="dc53a205-60c6-4948-8a78-db6e86aedadf" providerId="ADAL" clId="{27F1265E-0E1D-4617-B86B-F2DD4B018336}" dt="2025-07-23T13:58:02.640" v="12"/>
        <pc:sldMkLst>
          <pc:docMk/>
          <pc:sldMk cId="3291753309" sldId="3971"/>
        </pc:sldMkLst>
      </pc:sldChg>
      <pc:sldChg chg="add del modTransition">
        <pc:chgData name="Katherine Kennedy" userId="dc53a205-60c6-4948-8a78-db6e86aedadf" providerId="ADAL" clId="{27F1265E-0E1D-4617-B86B-F2DD4B018336}" dt="2025-07-23T13:58:02.640" v="12"/>
        <pc:sldMkLst>
          <pc:docMk/>
          <pc:sldMk cId="1830319590" sldId="3972"/>
        </pc:sldMkLst>
      </pc:sldChg>
      <pc:sldChg chg="add del modTransition">
        <pc:chgData name="Katherine Kennedy" userId="dc53a205-60c6-4948-8a78-db6e86aedadf" providerId="ADAL" clId="{27F1265E-0E1D-4617-B86B-F2DD4B018336}" dt="2025-07-23T13:58:02.640" v="12"/>
        <pc:sldMkLst>
          <pc:docMk/>
          <pc:sldMk cId="2540735955" sldId="3973"/>
        </pc:sldMkLst>
      </pc:sldChg>
      <pc:sldChg chg="add del modTransition modNotesTx">
        <pc:chgData name="Katherine Kennedy" userId="dc53a205-60c6-4948-8a78-db6e86aedadf" providerId="ADAL" clId="{27F1265E-0E1D-4617-B86B-F2DD4B018336}" dt="2025-07-23T14:14:53.617" v="66" actId="20577"/>
        <pc:sldMkLst>
          <pc:docMk/>
          <pc:sldMk cId="831696609" sldId="3974"/>
        </pc:sldMkLst>
      </pc:sldChg>
      <pc:sldChg chg="modSp add del mod modTransition">
        <pc:chgData name="Katherine Kennedy" userId="dc53a205-60c6-4948-8a78-db6e86aedadf" providerId="ADAL" clId="{27F1265E-0E1D-4617-B86B-F2DD4B018336}" dt="2025-07-23T13:58:02.640" v="12"/>
        <pc:sldMkLst>
          <pc:docMk/>
          <pc:sldMk cId="3072999789" sldId="3975"/>
        </pc:sldMkLst>
      </pc:sldChg>
      <pc:sldChg chg="add del modTransition">
        <pc:chgData name="Katherine Kennedy" userId="dc53a205-60c6-4948-8a78-db6e86aedadf" providerId="ADAL" clId="{27F1265E-0E1D-4617-B86B-F2DD4B018336}" dt="2025-07-23T13:58:02.640" v="12"/>
        <pc:sldMkLst>
          <pc:docMk/>
          <pc:sldMk cId="1311392271" sldId="3976"/>
        </pc:sldMkLst>
      </pc:sldChg>
      <pc:sldChg chg="modSp add del mod modTransition">
        <pc:chgData name="Katherine Kennedy" userId="dc53a205-60c6-4948-8a78-db6e86aedadf" providerId="ADAL" clId="{27F1265E-0E1D-4617-B86B-F2DD4B018336}" dt="2025-07-23T13:58:02.766" v="15" actId="27636"/>
        <pc:sldMkLst>
          <pc:docMk/>
          <pc:sldMk cId="2892450479" sldId="3977"/>
        </pc:sldMkLst>
      </pc:sldChg>
      <pc:sldChg chg="modSp add del mod modTransition">
        <pc:chgData name="Katherine Kennedy" userId="dc53a205-60c6-4948-8a78-db6e86aedadf" providerId="ADAL" clId="{27F1265E-0E1D-4617-B86B-F2DD4B018336}" dt="2025-07-23T13:58:02.781" v="17" actId="27636"/>
        <pc:sldMkLst>
          <pc:docMk/>
          <pc:sldMk cId="4160997086" sldId="3978"/>
        </pc:sldMkLst>
      </pc:sldChg>
      <pc:sldChg chg="modSp add del mod modTransition">
        <pc:chgData name="Katherine Kennedy" userId="dc53a205-60c6-4948-8a78-db6e86aedadf" providerId="ADAL" clId="{27F1265E-0E1D-4617-B86B-F2DD4B018336}" dt="2025-07-23T13:58:02.640" v="12"/>
        <pc:sldMkLst>
          <pc:docMk/>
          <pc:sldMk cId="1162438638" sldId="3979"/>
        </pc:sldMkLst>
      </pc:sldChg>
      <pc:sldChg chg="add del modTransition">
        <pc:chgData name="Katherine Kennedy" userId="dc53a205-60c6-4948-8a78-db6e86aedadf" providerId="ADAL" clId="{27F1265E-0E1D-4617-B86B-F2DD4B018336}" dt="2025-07-23T13:58:02.640" v="12"/>
        <pc:sldMkLst>
          <pc:docMk/>
          <pc:sldMk cId="3709740035" sldId="3980"/>
        </pc:sldMkLst>
      </pc:sldChg>
      <pc:sldChg chg="del">
        <pc:chgData name="Katherine Kennedy" userId="dc53a205-60c6-4948-8a78-db6e86aedadf" providerId="ADAL" clId="{27F1265E-0E1D-4617-B86B-F2DD4B018336}" dt="2025-07-23T13:58:05.924" v="18" actId="47"/>
        <pc:sldMkLst>
          <pc:docMk/>
          <pc:sldMk cId="1135037608" sldId="2147481510"/>
        </pc:sldMkLst>
      </pc:sldChg>
      <pc:sldChg chg="modSp mod">
        <pc:chgData name="Katherine Kennedy" userId="dc53a205-60c6-4948-8a78-db6e86aedadf" providerId="ADAL" clId="{27F1265E-0E1D-4617-B86B-F2DD4B018336}" dt="2025-07-23T14:13:08.405" v="65" actId="1076"/>
        <pc:sldMkLst>
          <pc:docMk/>
          <pc:sldMk cId="20852954" sldId="2147481568"/>
        </pc:sldMkLst>
        <pc:spChg chg="mod">
          <ac:chgData name="Katherine Kennedy" userId="dc53a205-60c6-4948-8a78-db6e86aedadf" providerId="ADAL" clId="{27F1265E-0E1D-4617-B86B-F2DD4B018336}" dt="2025-07-23T14:13:08.405" v="65" actId="1076"/>
          <ac:spMkLst>
            <pc:docMk/>
            <pc:sldMk cId="20852954" sldId="2147481568"/>
            <ac:spMk id="3" creationId="{28D5115A-2385-F880-749B-FCA146266B3A}"/>
          </ac:spMkLst>
        </pc:spChg>
      </pc:sldChg>
      <pc:sldChg chg="add del">
        <pc:chgData name="Katherine Kennedy" userId="dc53a205-60c6-4948-8a78-db6e86aedadf" providerId="ADAL" clId="{27F1265E-0E1D-4617-B86B-F2DD4B018336}" dt="2025-07-23T14:00:53.263" v="21"/>
        <pc:sldMkLst>
          <pc:docMk/>
          <pc:sldMk cId="0" sldId="2147481572"/>
        </pc:sldMkLst>
      </pc:sldChg>
      <pc:sldChg chg="add del">
        <pc:chgData name="Katherine Kennedy" userId="dc53a205-60c6-4948-8a78-db6e86aedadf" providerId="ADAL" clId="{27F1265E-0E1D-4617-B86B-F2DD4B018336}" dt="2025-07-23T14:00:53.263" v="21"/>
        <pc:sldMkLst>
          <pc:docMk/>
          <pc:sldMk cId="0" sldId="2147481573"/>
        </pc:sldMkLst>
      </pc:sldChg>
      <pc:sldChg chg="add del">
        <pc:chgData name="Katherine Kennedy" userId="dc53a205-60c6-4948-8a78-db6e86aedadf" providerId="ADAL" clId="{27F1265E-0E1D-4617-B86B-F2DD4B018336}" dt="2025-07-23T14:00:53.263" v="21"/>
        <pc:sldMkLst>
          <pc:docMk/>
          <pc:sldMk cId="0" sldId="2147481574"/>
        </pc:sldMkLst>
      </pc:sldChg>
      <pc:sldChg chg="add del">
        <pc:chgData name="Katherine Kennedy" userId="dc53a205-60c6-4948-8a78-db6e86aedadf" providerId="ADAL" clId="{27F1265E-0E1D-4617-B86B-F2DD4B018336}" dt="2025-07-23T14:00:53.263" v="21"/>
        <pc:sldMkLst>
          <pc:docMk/>
          <pc:sldMk cId="0" sldId="2147481575"/>
        </pc:sldMkLst>
      </pc:sldChg>
      <pc:sldChg chg="add del">
        <pc:chgData name="Katherine Kennedy" userId="dc53a205-60c6-4948-8a78-db6e86aedadf" providerId="ADAL" clId="{27F1265E-0E1D-4617-B86B-F2DD4B018336}" dt="2025-07-23T14:00:53.263" v="21"/>
        <pc:sldMkLst>
          <pc:docMk/>
          <pc:sldMk cId="0" sldId="2147481576"/>
        </pc:sldMkLst>
      </pc:sldChg>
      <pc:sldChg chg="add del">
        <pc:chgData name="Katherine Kennedy" userId="dc53a205-60c6-4948-8a78-db6e86aedadf" providerId="ADAL" clId="{27F1265E-0E1D-4617-B86B-F2DD4B018336}" dt="2025-07-23T14:00:53.263" v="21"/>
        <pc:sldMkLst>
          <pc:docMk/>
          <pc:sldMk cId="0" sldId="2147481577"/>
        </pc:sldMkLst>
      </pc:sldChg>
      <pc:sldChg chg="add del">
        <pc:chgData name="Katherine Kennedy" userId="dc53a205-60c6-4948-8a78-db6e86aedadf" providerId="ADAL" clId="{27F1265E-0E1D-4617-B86B-F2DD4B018336}" dt="2025-07-23T14:00:53.263" v="21"/>
        <pc:sldMkLst>
          <pc:docMk/>
          <pc:sldMk cId="0" sldId="2147481578"/>
        </pc:sldMkLst>
      </pc:sldChg>
      <pc:sldChg chg="add del">
        <pc:chgData name="Katherine Kennedy" userId="dc53a205-60c6-4948-8a78-db6e86aedadf" providerId="ADAL" clId="{27F1265E-0E1D-4617-B86B-F2DD4B018336}" dt="2025-07-23T14:00:53.263" v="21"/>
        <pc:sldMkLst>
          <pc:docMk/>
          <pc:sldMk cId="0" sldId="2147481579"/>
        </pc:sldMkLst>
      </pc:sldChg>
      <pc:sldChg chg="add del">
        <pc:chgData name="Katherine Kennedy" userId="dc53a205-60c6-4948-8a78-db6e86aedadf" providerId="ADAL" clId="{27F1265E-0E1D-4617-B86B-F2DD4B018336}" dt="2025-07-23T14:00:53.263" v="21"/>
        <pc:sldMkLst>
          <pc:docMk/>
          <pc:sldMk cId="0" sldId="2147481580"/>
        </pc:sldMkLst>
      </pc:sldChg>
      <pc:sldChg chg="modSp add del mod">
        <pc:chgData name="Katherine Kennedy" userId="dc53a205-60c6-4948-8a78-db6e86aedadf" providerId="ADAL" clId="{27F1265E-0E1D-4617-B86B-F2DD4B018336}" dt="2025-07-23T14:03:06.628" v="62"/>
        <pc:sldMkLst>
          <pc:docMk/>
          <pc:sldMk cId="1699738254" sldId="2147481581"/>
        </pc:sldMkLst>
      </pc:sldChg>
      <pc:sldChg chg="modSp add del mod">
        <pc:chgData name="Katherine Kennedy" userId="dc53a205-60c6-4948-8a78-db6e86aedadf" providerId="ADAL" clId="{27F1265E-0E1D-4617-B86B-F2DD4B018336}" dt="2025-07-23T14:03:06.628" v="62"/>
        <pc:sldMkLst>
          <pc:docMk/>
          <pc:sldMk cId="4058850659" sldId="2147481582"/>
        </pc:sldMkLst>
      </pc:sldChg>
      <pc:sldChg chg="modSp add del mod">
        <pc:chgData name="Katherine Kennedy" userId="dc53a205-60c6-4948-8a78-db6e86aedadf" providerId="ADAL" clId="{27F1265E-0E1D-4617-B86B-F2DD4B018336}" dt="2025-07-23T14:03:06.628" v="62"/>
        <pc:sldMkLst>
          <pc:docMk/>
          <pc:sldMk cId="1031408642" sldId="2147481583"/>
        </pc:sldMkLst>
      </pc:sldChg>
      <pc:sldChg chg="add del">
        <pc:chgData name="Katherine Kennedy" userId="dc53a205-60c6-4948-8a78-db6e86aedadf" providerId="ADAL" clId="{27F1265E-0E1D-4617-B86B-F2DD4B018336}" dt="2025-07-23T14:03:06.628" v="62"/>
        <pc:sldMkLst>
          <pc:docMk/>
          <pc:sldMk cId="1390286045" sldId="2147481584"/>
        </pc:sldMkLst>
      </pc:sldChg>
    </pc:docChg>
  </pc:docChgLst>
  <pc:docChgLst>
    <pc:chgData name="Bridget Ahearn" userId="S::bahearn@acog.org::e90dc65c-c9c1-4b86-8996-cde82ecd5adb" providerId="AD" clId="Web-{90B6DFE1-B138-8ECE-62E5-4937C530AEF6}"/>
    <pc:docChg chg="modSld">
      <pc:chgData name="Bridget Ahearn" userId="S::bahearn@acog.org::e90dc65c-c9c1-4b86-8996-cde82ecd5adb" providerId="AD" clId="Web-{90B6DFE1-B138-8ECE-62E5-4937C530AEF6}" dt="2025-08-05T11:59:00.444" v="0"/>
      <pc:docMkLst>
        <pc:docMk/>
      </pc:docMkLst>
      <pc:sldChg chg="modSp">
        <pc:chgData name="Bridget Ahearn" userId="S::bahearn@acog.org::e90dc65c-c9c1-4b86-8996-cde82ecd5adb" providerId="AD" clId="Web-{90B6DFE1-B138-8ECE-62E5-4937C530AEF6}" dt="2025-08-05T11:59:00.444" v="0"/>
        <pc:sldMkLst>
          <pc:docMk/>
          <pc:sldMk cId="20852954" sldId="2147481568"/>
        </pc:sldMkLst>
        <pc:picChg chg="mod">
          <ac:chgData name="Bridget Ahearn" userId="S::bahearn@acog.org::e90dc65c-c9c1-4b86-8996-cde82ecd5adb" providerId="AD" clId="Web-{90B6DFE1-B138-8ECE-62E5-4937C530AEF6}" dt="2025-08-05T11:59:00.444" v="0"/>
          <ac:picMkLst>
            <pc:docMk/>
            <pc:sldMk cId="20852954" sldId="2147481568"/>
            <ac:picMk id="4" creationId="{452F8629-1889-E5FE-4470-046C49B73A4E}"/>
          </ac:picMkLst>
        </pc:picChg>
      </pc:sldChg>
    </pc:docChg>
  </pc:docChgLst>
  <pc:docChgLst>
    <pc:chgData name="Katherine Kennedy" userId="S::kkennedy@acog.org::dc53a205-60c6-4948-8a78-db6e86aedadf" providerId="AD" clId="Web-{AB38890E-BE3F-7F3D-1BD9-68593CC2EF5D}"/>
    <pc:docChg chg="mod modSld">
      <pc:chgData name="Katherine Kennedy" userId="S::kkennedy@acog.org::dc53a205-60c6-4948-8a78-db6e86aedadf" providerId="AD" clId="Web-{AB38890E-BE3F-7F3D-1BD9-68593CC2EF5D}" dt="2025-07-18T15:07:02.067" v="337" actId="1076"/>
      <pc:docMkLst>
        <pc:docMk/>
      </pc:docMkLst>
      <pc:sldChg chg="modSp">
        <pc:chgData name="Katherine Kennedy" userId="S::kkennedy@acog.org::dc53a205-60c6-4948-8a78-db6e86aedadf" providerId="AD" clId="Web-{AB38890E-BE3F-7F3D-1BD9-68593CC2EF5D}" dt="2025-07-18T15:07:02.067" v="337" actId="1076"/>
        <pc:sldMkLst>
          <pc:docMk/>
          <pc:sldMk cId="0" sldId="258"/>
        </pc:sldMkLst>
        <pc:picChg chg="mod modCrop">
          <ac:chgData name="Katherine Kennedy" userId="S::kkennedy@acog.org::dc53a205-60c6-4948-8a78-db6e86aedadf" providerId="AD" clId="Web-{AB38890E-BE3F-7F3D-1BD9-68593CC2EF5D}" dt="2025-07-18T15:06:51.676" v="336" actId="1076"/>
          <ac:picMkLst>
            <pc:docMk/>
            <pc:sldMk cId="0" sldId="258"/>
            <ac:picMk id="5" creationId="{210DA08C-9D61-09DD-8E28-353282BC87D9}"/>
          </ac:picMkLst>
        </pc:picChg>
        <pc:picChg chg="mod ord modCrop">
          <ac:chgData name="Katherine Kennedy" userId="S::kkennedy@acog.org::dc53a205-60c6-4948-8a78-db6e86aedadf" providerId="AD" clId="Web-{AB38890E-BE3F-7F3D-1BD9-68593CC2EF5D}" dt="2025-07-18T15:07:02.067" v="337" actId="1076"/>
          <ac:picMkLst>
            <pc:docMk/>
            <pc:sldMk cId="0" sldId="258"/>
            <ac:picMk id="24" creationId="{E76D4C5F-0190-D1CF-0877-73B0E03EE766}"/>
          </ac:picMkLst>
        </pc:picChg>
      </pc:sldChg>
      <pc:sldChg chg="modSp">
        <pc:chgData name="Katherine Kennedy" userId="S::kkennedy@acog.org::dc53a205-60c6-4948-8a78-db6e86aedadf" providerId="AD" clId="Web-{AB38890E-BE3F-7F3D-1BD9-68593CC2EF5D}" dt="2025-07-18T14:47:22.632" v="83" actId="1076"/>
        <pc:sldMkLst>
          <pc:docMk/>
          <pc:sldMk cId="0" sldId="301"/>
        </pc:sldMkLst>
        <pc:spChg chg="mod">
          <ac:chgData name="Katherine Kennedy" userId="S::kkennedy@acog.org::dc53a205-60c6-4948-8a78-db6e86aedadf" providerId="AD" clId="Web-{AB38890E-BE3F-7F3D-1BD9-68593CC2EF5D}" dt="2025-07-18T14:47:22.632" v="83" actId="1076"/>
          <ac:spMkLst>
            <pc:docMk/>
            <pc:sldMk cId="0" sldId="301"/>
            <ac:spMk id="7" creationId="{00000000-0000-0000-0000-000000000000}"/>
          </ac:spMkLst>
        </pc:spChg>
        <pc:spChg chg="mod">
          <ac:chgData name="Katherine Kennedy" userId="S::kkennedy@acog.org::dc53a205-60c6-4948-8a78-db6e86aedadf" providerId="AD" clId="Web-{AB38890E-BE3F-7F3D-1BD9-68593CC2EF5D}" dt="2025-07-18T14:47:13.444" v="82" actId="1076"/>
          <ac:spMkLst>
            <pc:docMk/>
            <pc:sldMk cId="0" sldId="301"/>
            <ac:spMk id="9" creationId="{00000000-0000-0000-0000-000000000000}"/>
          </ac:spMkLst>
        </pc:spChg>
      </pc:sldChg>
      <pc:sldChg chg="modSp">
        <pc:chgData name="Katherine Kennedy" userId="S::kkennedy@acog.org::dc53a205-60c6-4948-8a78-db6e86aedadf" providerId="AD" clId="Web-{AB38890E-BE3F-7F3D-1BD9-68593CC2EF5D}" dt="2025-07-18T14:50:24.884" v="98" actId="688"/>
        <pc:sldMkLst>
          <pc:docMk/>
          <pc:sldMk cId="666288599" sldId="2147481504"/>
        </pc:sldMkLst>
        <pc:spChg chg="mod">
          <ac:chgData name="Katherine Kennedy" userId="S::kkennedy@acog.org::dc53a205-60c6-4948-8a78-db6e86aedadf" providerId="AD" clId="Web-{AB38890E-BE3F-7F3D-1BD9-68593CC2EF5D}" dt="2025-07-18T14:50:24.884" v="98" actId="688"/>
          <ac:spMkLst>
            <pc:docMk/>
            <pc:sldMk cId="666288599" sldId="2147481504"/>
            <ac:spMk id="4" creationId="{223EC340-C6BD-9E8F-1EE3-388B78FF281D}"/>
          </ac:spMkLst>
        </pc:spChg>
      </pc:sldChg>
      <pc:sldChg chg="addSp modSp">
        <pc:chgData name="Katherine Kennedy" userId="S::kkennedy@acog.org::dc53a205-60c6-4948-8a78-db6e86aedadf" providerId="AD" clId="Web-{AB38890E-BE3F-7F3D-1BD9-68593CC2EF5D}" dt="2025-07-18T14:57:53.264" v="273" actId="20577"/>
        <pc:sldMkLst>
          <pc:docMk/>
          <pc:sldMk cId="410732612" sldId="2147481505"/>
        </pc:sldMkLst>
        <pc:spChg chg="add mod">
          <ac:chgData name="Katherine Kennedy" userId="S::kkennedy@acog.org::dc53a205-60c6-4948-8a78-db6e86aedadf" providerId="AD" clId="Web-{AB38890E-BE3F-7F3D-1BD9-68593CC2EF5D}" dt="2025-07-18T14:57:53.264" v="273" actId="20577"/>
          <ac:spMkLst>
            <pc:docMk/>
            <pc:sldMk cId="410732612" sldId="2147481505"/>
            <ac:spMk id="3" creationId="{86AB70B8-1146-13EA-5C14-59959F856AA4}"/>
          </ac:spMkLst>
        </pc:spChg>
        <pc:spChg chg="mod">
          <ac:chgData name="Katherine Kennedy" userId="S::kkennedy@acog.org::dc53a205-60c6-4948-8a78-db6e86aedadf" providerId="AD" clId="Web-{AB38890E-BE3F-7F3D-1BD9-68593CC2EF5D}" dt="2025-07-18T14:53:33.011" v="198" actId="20577"/>
          <ac:spMkLst>
            <pc:docMk/>
            <pc:sldMk cId="410732612" sldId="2147481505"/>
            <ac:spMk id="16" creationId="{E089B716-5F78-95A0-1937-72BAE7DC2731}"/>
          </ac:spMkLst>
        </pc:spChg>
        <pc:spChg chg="mod">
          <ac:chgData name="Katherine Kennedy" userId="S::kkennedy@acog.org::dc53a205-60c6-4948-8a78-db6e86aedadf" providerId="AD" clId="Web-{AB38890E-BE3F-7F3D-1BD9-68593CC2EF5D}" dt="2025-07-18T14:53:53.277" v="214" actId="14100"/>
          <ac:spMkLst>
            <pc:docMk/>
            <pc:sldMk cId="410732612" sldId="2147481505"/>
            <ac:spMk id="18" creationId="{3635842F-6E4F-FB13-F0C2-6415E369863F}"/>
          </ac:spMkLst>
        </pc:spChg>
        <pc:picChg chg="mod">
          <ac:chgData name="Katherine Kennedy" userId="S::kkennedy@acog.org::dc53a205-60c6-4948-8a78-db6e86aedadf" providerId="AD" clId="Web-{AB38890E-BE3F-7F3D-1BD9-68593CC2EF5D}" dt="2025-07-18T14:56:30.216" v="247" actId="1076"/>
          <ac:picMkLst>
            <pc:docMk/>
            <pc:sldMk cId="410732612" sldId="2147481505"/>
            <ac:picMk id="14" creationId="{CB3CAE4A-D303-20F7-E04E-820913C55691}"/>
          </ac:picMkLst>
        </pc:picChg>
      </pc:sldChg>
    </pc:docChg>
  </pc:docChgLst>
  <pc:docChgLst>
    <pc:chgData name="Karmah McIlvain" userId="S::kmcilvain@acog.org::c72f47cb-34d8-4478-88f7-3d5706c48782" providerId="AD" clId="Web-{34017E69-59D4-2D53-E363-98C1508AB105}"/>
    <pc:docChg chg="modSld">
      <pc:chgData name="Karmah McIlvain" userId="S::kmcilvain@acog.org::c72f47cb-34d8-4478-88f7-3d5706c48782" providerId="AD" clId="Web-{34017E69-59D4-2D53-E363-98C1508AB105}" dt="2025-06-16T16:38:13.620" v="0" actId="1076"/>
      <pc:docMkLst>
        <pc:docMk/>
      </pc:docMkLst>
      <pc:sldChg chg="modSp">
        <pc:chgData name="Karmah McIlvain" userId="S::kmcilvain@acog.org::c72f47cb-34d8-4478-88f7-3d5706c48782" providerId="AD" clId="Web-{34017E69-59D4-2D53-E363-98C1508AB105}" dt="2025-06-16T16:38:13.620" v="0" actId="1076"/>
        <pc:sldMkLst>
          <pc:docMk/>
          <pc:sldMk cId="0" sldId="258"/>
        </pc:sldMkLst>
      </pc:sldChg>
    </pc:docChg>
  </pc:docChgLst>
  <pc:docChgLst>
    <pc:chgData name="Katherine Kennedy" userId="S::kkennedy@acog.org::dc53a205-60c6-4948-8a78-db6e86aedadf" providerId="AD" clId="Web-{60F5380F-DA4C-10A5-CCC6-A62FFD024E83}"/>
    <pc:docChg chg="addSld delSld modSld modSection">
      <pc:chgData name="Katherine Kennedy" userId="S::kkennedy@acog.org::dc53a205-60c6-4948-8a78-db6e86aedadf" providerId="AD" clId="Web-{60F5380F-DA4C-10A5-CCC6-A62FFD024E83}" dt="2025-07-21T17:00:05.033" v="324"/>
      <pc:docMkLst>
        <pc:docMk/>
      </pc:docMkLst>
      <pc:sldChg chg="new del">
        <pc:chgData name="Katherine Kennedy" userId="S::kkennedy@acog.org::dc53a205-60c6-4948-8a78-db6e86aedadf" providerId="AD" clId="Web-{60F5380F-DA4C-10A5-CCC6-A62FFD024E83}" dt="2025-07-21T16:40:33.332" v="3"/>
        <pc:sldMkLst>
          <pc:docMk/>
          <pc:sldMk cId="313741073" sldId="2147481569"/>
        </pc:sldMkLst>
      </pc:sldChg>
      <pc:sldChg chg="new del">
        <pc:chgData name="Katherine Kennedy" userId="S::kkennedy@acog.org::dc53a205-60c6-4948-8a78-db6e86aedadf" providerId="AD" clId="Web-{60F5380F-DA4C-10A5-CCC6-A62FFD024E83}" dt="2025-07-21T16:40:24.863" v="1"/>
        <pc:sldMkLst>
          <pc:docMk/>
          <pc:sldMk cId="445474505" sldId="2147481569"/>
        </pc:sldMkLst>
      </pc:sldChg>
      <pc:sldChg chg="addSp delSp modSp new">
        <pc:chgData name="Katherine Kennedy" userId="S::kkennedy@acog.org::dc53a205-60c6-4948-8a78-db6e86aedadf" providerId="AD" clId="Web-{60F5380F-DA4C-10A5-CCC6-A62FFD024E83}" dt="2025-07-21T16:43:57.387" v="42"/>
        <pc:sldMkLst>
          <pc:docMk/>
          <pc:sldMk cId="3007502038" sldId="2147481569"/>
        </pc:sldMkLst>
      </pc:sldChg>
      <pc:sldChg chg="addSp delSp modSp add replId">
        <pc:chgData name="Katherine Kennedy" userId="S::kkennedy@acog.org::dc53a205-60c6-4948-8a78-db6e86aedadf" providerId="AD" clId="Web-{60F5380F-DA4C-10A5-CCC6-A62FFD024E83}" dt="2025-07-21T17:00:05.033" v="324"/>
        <pc:sldMkLst>
          <pc:docMk/>
          <pc:sldMk cId="4083298744" sldId="2147481570"/>
        </pc:sldMkLst>
        <pc:spChg chg="mod">
          <ac:chgData name="Katherine Kennedy" userId="S::kkennedy@acog.org::dc53a205-60c6-4948-8a78-db6e86aedadf" providerId="AD" clId="Web-{60F5380F-DA4C-10A5-CCC6-A62FFD024E83}" dt="2025-07-21T16:47:41.942" v="78" actId="20577"/>
          <ac:spMkLst>
            <pc:docMk/>
            <pc:sldMk cId="4083298744" sldId="2147481570"/>
            <ac:spMk id="11" creationId="{9842381F-0A12-7FDF-A154-BBCF7DEC2BAF}"/>
          </ac:spMkLst>
        </pc:spChg>
        <pc:spChg chg="add del mod">
          <ac:chgData name="Katherine Kennedy" userId="S::kkennedy@acog.org::dc53a205-60c6-4948-8a78-db6e86aedadf" providerId="AD" clId="Web-{60F5380F-DA4C-10A5-CCC6-A62FFD024E83}" dt="2025-07-21T16:50:49.496" v="273" actId="20577"/>
          <ac:spMkLst>
            <pc:docMk/>
            <pc:sldMk cId="4083298744" sldId="2147481570"/>
            <ac:spMk id="14" creationId="{2FBD6234-4CA5-619C-465D-A76D4378964F}"/>
          </ac:spMkLst>
        </pc:spChg>
        <pc:picChg chg="add mod">
          <ac:chgData name="Katherine Kennedy" userId="S::kkennedy@acog.org::dc53a205-60c6-4948-8a78-db6e86aedadf" providerId="AD" clId="Web-{60F5380F-DA4C-10A5-CCC6-A62FFD024E83}" dt="2025-07-21T16:59:35.204" v="316" actId="14100"/>
          <ac:picMkLst>
            <pc:docMk/>
            <pc:sldMk cId="4083298744" sldId="2147481570"/>
            <ac:picMk id="20" creationId="{42ACF718-B624-C040-838D-9AE8D29CE0ED}"/>
          </ac:picMkLst>
        </pc:picChg>
      </pc:sldChg>
      <pc:sldChg chg="add del replId">
        <pc:chgData name="Katherine Kennedy" userId="S::kkennedy@acog.org::dc53a205-60c6-4948-8a78-db6e86aedadf" providerId="AD" clId="Web-{60F5380F-DA4C-10A5-CCC6-A62FFD024E83}" dt="2025-07-21T16:43:53.683" v="40"/>
        <pc:sldMkLst>
          <pc:docMk/>
          <pc:sldMk cId="80198554" sldId="2147481571"/>
        </pc:sldMkLst>
      </pc:sldChg>
    </pc:docChg>
  </pc:docChgLst>
  <pc:docChgLst>
    <pc:chgData name="Andrea Carrillo" userId="f6d8b855-3256-46a9-8f05-f3f59681f816" providerId="ADAL" clId="{AC4528C3-13FE-487D-BC2D-C3E1183A798F}"/>
    <pc:docChg chg="undo custSel modSld">
      <pc:chgData name="Andrea Carrillo" userId="f6d8b855-3256-46a9-8f05-f3f59681f816" providerId="ADAL" clId="{AC4528C3-13FE-487D-BC2D-C3E1183A798F}" dt="2025-06-05T21:49:43.114" v="45" actId="20577"/>
      <pc:docMkLst>
        <pc:docMk/>
      </pc:docMkLst>
      <pc:sldChg chg="modSp mod">
        <pc:chgData name="Andrea Carrillo" userId="f6d8b855-3256-46a9-8f05-f3f59681f816" providerId="ADAL" clId="{AC4528C3-13FE-487D-BC2D-C3E1183A798F}" dt="2025-06-05T21:49:43.114" v="45" actId="20577"/>
        <pc:sldMkLst>
          <pc:docMk/>
          <pc:sldMk cId="0" sldId="301"/>
        </pc:sldMkLst>
      </pc:sldChg>
    </pc:docChg>
  </pc:docChgLst>
  <pc:docChgLst>
    <pc:chgData name="Katherine Kennedy" userId="S::kkennedy@acog.org::dc53a205-60c6-4948-8a78-db6e86aedadf" providerId="AD" clId="Web-{BB52D5BD-EBD9-55FB-C2A0-CAAF2F702A30}"/>
    <pc:docChg chg="addSld delSld modSld sldOrd modSection">
      <pc:chgData name="Katherine Kennedy" userId="S::kkennedy@acog.org::dc53a205-60c6-4948-8a78-db6e86aedadf" providerId="AD" clId="Web-{BB52D5BD-EBD9-55FB-C2A0-CAAF2F702A30}" dt="2025-07-22T14:03:38.075" v="91" actId="1076"/>
      <pc:docMkLst>
        <pc:docMk/>
      </pc:docMkLst>
      <pc:sldChg chg="delSp">
        <pc:chgData name="Katherine Kennedy" userId="S::kkennedy@acog.org::dc53a205-60c6-4948-8a78-db6e86aedadf" providerId="AD" clId="Web-{BB52D5BD-EBD9-55FB-C2A0-CAAF2F702A30}" dt="2025-07-22T13:59:19.276" v="1"/>
        <pc:sldMkLst>
          <pc:docMk/>
          <pc:sldMk cId="0" sldId="301"/>
        </pc:sldMkLst>
      </pc:sldChg>
      <pc:sldChg chg="delSp">
        <pc:chgData name="Katherine Kennedy" userId="S::kkennedy@acog.org::dc53a205-60c6-4948-8a78-db6e86aedadf" providerId="AD" clId="Web-{BB52D5BD-EBD9-55FB-C2A0-CAAF2F702A30}" dt="2025-07-22T13:59:24.620" v="2"/>
        <pc:sldMkLst>
          <pc:docMk/>
          <pc:sldMk cId="774981191" sldId="355"/>
        </pc:sldMkLst>
      </pc:sldChg>
      <pc:sldChg chg="modSp">
        <pc:chgData name="Katherine Kennedy" userId="S::kkennedy@acog.org::dc53a205-60c6-4948-8a78-db6e86aedadf" providerId="AD" clId="Web-{BB52D5BD-EBD9-55FB-C2A0-CAAF2F702A30}" dt="2025-07-22T14:00:21.105" v="20" actId="1076"/>
        <pc:sldMkLst>
          <pc:docMk/>
          <pc:sldMk cId="410732612" sldId="2147481505"/>
        </pc:sldMkLst>
        <pc:spChg chg="mod">
          <ac:chgData name="Katherine Kennedy" userId="S::kkennedy@acog.org::dc53a205-60c6-4948-8a78-db6e86aedadf" providerId="AD" clId="Web-{BB52D5BD-EBD9-55FB-C2A0-CAAF2F702A30}" dt="2025-07-22T14:00:21.105" v="20" actId="1076"/>
          <ac:spMkLst>
            <pc:docMk/>
            <pc:sldMk cId="410732612" sldId="2147481505"/>
            <ac:spMk id="18" creationId="{3635842F-6E4F-FB13-F0C2-6415E369863F}"/>
          </ac:spMkLst>
        </pc:spChg>
      </pc:sldChg>
      <pc:sldChg chg="del">
        <pc:chgData name="Katherine Kennedy" userId="S::kkennedy@acog.org::dc53a205-60c6-4948-8a78-db6e86aedadf" providerId="AD" clId="Web-{BB52D5BD-EBD9-55FB-C2A0-CAAF2F702A30}" dt="2025-07-22T14:01:58.012" v="81"/>
        <pc:sldMkLst>
          <pc:docMk/>
          <pc:sldMk cId="994445553" sldId="2147481513"/>
        </pc:sldMkLst>
      </pc:sldChg>
      <pc:sldChg chg="del ord">
        <pc:chgData name="Katherine Kennedy" userId="S::kkennedy@acog.org::dc53a205-60c6-4948-8a78-db6e86aedadf" providerId="AD" clId="Web-{BB52D5BD-EBD9-55FB-C2A0-CAAF2F702A30}" dt="2025-07-22T14:01:52.293" v="80"/>
        <pc:sldMkLst>
          <pc:docMk/>
          <pc:sldMk cId="1615072146" sldId="2147481566"/>
        </pc:sldMkLst>
      </pc:sldChg>
      <pc:sldChg chg="del">
        <pc:chgData name="Katherine Kennedy" userId="S::kkennedy@acog.org::dc53a205-60c6-4948-8a78-db6e86aedadf" providerId="AD" clId="Web-{BB52D5BD-EBD9-55FB-C2A0-CAAF2F702A30}" dt="2025-07-22T13:59:35.229" v="3"/>
        <pc:sldMkLst>
          <pc:docMk/>
          <pc:sldMk cId="3007502038" sldId="2147481569"/>
        </pc:sldMkLst>
      </pc:sldChg>
      <pc:sldChg chg="addSp delSp modSp">
        <pc:chgData name="Katherine Kennedy" userId="S::kkennedy@acog.org::dc53a205-60c6-4948-8a78-db6e86aedadf" providerId="AD" clId="Web-{BB52D5BD-EBD9-55FB-C2A0-CAAF2F702A30}" dt="2025-07-22T14:03:38.075" v="91" actId="1076"/>
        <pc:sldMkLst>
          <pc:docMk/>
          <pc:sldMk cId="4083298744" sldId="2147481570"/>
        </pc:sldMkLst>
      </pc:sldChg>
      <pc:sldChg chg="modSp new ord">
        <pc:chgData name="Katherine Kennedy" userId="S::kkennedy@acog.org::dc53a205-60c6-4948-8a78-db6e86aedadf" providerId="AD" clId="Web-{BB52D5BD-EBD9-55FB-C2A0-CAAF2F702A30}" dt="2025-07-22T14:01:44.574" v="79" actId="20577"/>
        <pc:sldMkLst>
          <pc:docMk/>
          <pc:sldMk cId="1348004002" sldId="2147481571"/>
        </pc:sldMkLst>
        <pc:spChg chg="mod">
          <ac:chgData name="Katherine Kennedy" userId="S::kkennedy@acog.org::dc53a205-60c6-4948-8a78-db6e86aedadf" providerId="AD" clId="Web-{BB52D5BD-EBD9-55FB-C2A0-CAAF2F702A30}" dt="2025-07-22T14:01:18.949" v="36" actId="20577"/>
          <ac:spMkLst>
            <pc:docMk/>
            <pc:sldMk cId="1348004002" sldId="2147481571"/>
            <ac:spMk id="2" creationId="{D1137A0A-8DC0-2B10-0BA2-9AD44E1CDDB5}"/>
          </ac:spMkLst>
        </pc:spChg>
        <pc:spChg chg="mod">
          <ac:chgData name="Katherine Kennedy" userId="S::kkennedy@acog.org::dc53a205-60c6-4948-8a78-db6e86aedadf" providerId="AD" clId="Web-{BB52D5BD-EBD9-55FB-C2A0-CAAF2F702A30}" dt="2025-07-22T14:01:44.574" v="79" actId="20577"/>
          <ac:spMkLst>
            <pc:docMk/>
            <pc:sldMk cId="1348004002" sldId="2147481571"/>
            <ac:spMk id="3" creationId="{36A8911D-0179-A741-BF0F-036E298374EF}"/>
          </ac:spMkLst>
        </pc:spChg>
      </pc:sldChg>
    </pc:docChg>
  </pc:docChgLst>
  <pc:docChgLst>
    <pc:chgData name="Katherine Kennedy" userId="S::kkennedy@acog.org::dc53a205-60c6-4948-8a78-db6e86aedadf" providerId="AD" clId="Web-{DB7EF837-8CC3-DCBD-2992-2631F35E55F8}"/>
    <pc:docChg chg="addSld delSld modSection">
      <pc:chgData name="Katherine Kennedy" userId="S::kkennedy@acog.org::dc53a205-60c6-4948-8a78-db6e86aedadf" providerId="AD" clId="Web-{DB7EF837-8CC3-DCBD-2992-2631F35E55F8}" dt="2025-07-22T14:25:00.547" v="3"/>
      <pc:docMkLst>
        <pc:docMk/>
      </pc:docMkLst>
      <pc:sldChg chg="del">
        <pc:chgData name="Katherine Kennedy" userId="S::kkennedy@acog.org::dc53a205-60c6-4948-8a78-db6e86aedadf" providerId="AD" clId="Web-{DB7EF837-8CC3-DCBD-2992-2631F35E55F8}" dt="2025-07-22T14:24:55.765" v="1"/>
        <pc:sldMkLst>
          <pc:docMk/>
          <pc:sldMk cId="548251812" sldId="2147481507"/>
        </pc:sldMkLst>
      </pc:sldChg>
      <pc:sldChg chg="del">
        <pc:chgData name="Katherine Kennedy" userId="S::kkennedy@acog.org::dc53a205-60c6-4948-8a78-db6e86aedadf" providerId="AD" clId="Web-{DB7EF837-8CC3-DCBD-2992-2631F35E55F8}" dt="2025-07-22T14:24:54.718" v="0"/>
        <pc:sldMkLst>
          <pc:docMk/>
          <pc:sldMk cId="2551877200" sldId="2147481508"/>
        </pc:sldMkLst>
      </pc:sldChg>
      <pc:sldChg chg="add del">
        <pc:chgData name="Katherine Kennedy" userId="S::kkennedy@acog.org::dc53a205-60c6-4948-8a78-db6e86aedadf" providerId="AD" clId="Web-{DB7EF837-8CC3-DCBD-2992-2631F35E55F8}" dt="2025-07-22T14:25:00.547" v="3"/>
        <pc:sldMkLst>
          <pc:docMk/>
          <pc:sldMk cId="1135037608" sldId="2147481510"/>
        </pc:sldMkLst>
      </pc:sldChg>
    </pc:docChg>
  </pc:docChgLst>
  <pc:docChgLst>
    <pc:chgData name="Bridget Ahearn" userId="S::bahearn@acog.org::e90dc65c-c9c1-4b86-8996-cde82ecd5adb" providerId="AD" clId="Web-{BCBFBD37-7369-96F6-1565-5A27DCDA51A8}"/>
    <pc:docChg chg="modSld">
      <pc:chgData name="Bridget Ahearn" userId="S::bahearn@acog.org::e90dc65c-c9c1-4b86-8996-cde82ecd5adb" providerId="AD" clId="Web-{BCBFBD37-7369-96F6-1565-5A27DCDA51A8}" dt="2025-07-22T15:09:27.394" v="0"/>
      <pc:docMkLst>
        <pc:docMk/>
      </pc:docMkLst>
      <pc:sldChg chg="modSp">
        <pc:chgData name="Bridget Ahearn" userId="S::bahearn@acog.org::e90dc65c-c9c1-4b86-8996-cde82ecd5adb" providerId="AD" clId="Web-{BCBFBD37-7369-96F6-1565-5A27DCDA51A8}" dt="2025-07-22T15:09:27.394" v="0"/>
        <pc:sldMkLst>
          <pc:docMk/>
          <pc:sldMk cId="20852954" sldId="2147481568"/>
        </pc:sldMkLst>
      </pc:sldChg>
    </pc:docChg>
  </pc:docChgLst>
  <pc:docChgLst>
    <pc:chgData name="Bethany Banakos" userId="06321eb6-42a9-415a-802c-e2d1ef738d2a" providerId="ADAL" clId="{D2B53FEA-C13E-48A2-8F1A-93059F0D17DB}"/>
    <pc:docChg chg="undo custSel addSld modSld modMainMaster modSection">
      <pc:chgData name="Bethany Banakos" userId="06321eb6-42a9-415a-802c-e2d1ef738d2a" providerId="ADAL" clId="{D2B53FEA-C13E-48A2-8F1A-93059F0D17DB}" dt="2025-07-02T18:40:47.893" v="436" actId="167"/>
      <pc:docMkLst>
        <pc:docMk/>
      </pc:docMkLst>
      <pc:sldChg chg="addSp delSp modSp mod">
        <pc:chgData name="Bethany Banakos" userId="06321eb6-42a9-415a-802c-e2d1ef738d2a" providerId="ADAL" clId="{D2B53FEA-C13E-48A2-8F1A-93059F0D17DB}" dt="2025-07-02T18:27:33.915" v="190" actId="207"/>
        <pc:sldMkLst>
          <pc:docMk/>
          <pc:sldMk cId="0" sldId="301"/>
        </pc:sldMkLst>
      </pc:sldChg>
      <pc:sldChg chg="delSp modSp mod">
        <pc:chgData name="Bethany Banakos" userId="06321eb6-42a9-415a-802c-e2d1ef738d2a" providerId="ADAL" clId="{D2B53FEA-C13E-48A2-8F1A-93059F0D17DB}" dt="2025-07-02T18:20:22.121" v="110" actId="478"/>
        <pc:sldMkLst>
          <pc:docMk/>
          <pc:sldMk cId="774981191" sldId="355"/>
        </pc:sldMkLst>
      </pc:sldChg>
      <pc:sldChg chg="addSp delSp modSp mod">
        <pc:chgData name="Bethany Banakos" userId="06321eb6-42a9-415a-802c-e2d1ef738d2a" providerId="ADAL" clId="{D2B53FEA-C13E-48A2-8F1A-93059F0D17DB}" dt="2025-07-02T18:40:47.893" v="436" actId="167"/>
        <pc:sldMkLst>
          <pc:docMk/>
          <pc:sldMk cId="2054028188" sldId="2037"/>
        </pc:sldMkLst>
      </pc:sldChg>
      <pc:sldChg chg="modSp new mod">
        <pc:chgData name="Bethany Banakos" userId="06321eb6-42a9-415a-802c-e2d1ef738d2a" providerId="ADAL" clId="{D2B53FEA-C13E-48A2-8F1A-93059F0D17DB}" dt="2025-07-02T18:09:45.447" v="103" actId="20577"/>
        <pc:sldMkLst>
          <pc:docMk/>
          <pc:sldMk cId="994445553" sldId="2147481513"/>
        </pc:sldMkLst>
      </pc:sldChg>
      <pc:sldChg chg="modSp new mod">
        <pc:chgData name="Bethany Banakos" userId="06321eb6-42a9-415a-802c-e2d1ef738d2a" providerId="ADAL" clId="{D2B53FEA-C13E-48A2-8F1A-93059F0D17DB}" dt="2025-07-02T18:33:59.863" v="336" actId="5793"/>
        <pc:sldMkLst>
          <pc:docMk/>
          <pc:sldMk cId="238237891" sldId="2147481514"/>
        </pc:sldMkLst>
      </pc:sldChg>
      <pc:sldChg chg="modSp new mod">
        <pc:chgData name="Bethany Banakos" userId="06321eb6-42a9-415a-802c-e2d1ef738d2a" providerId="ADAL" clId="{D2B53FEA-C13E-48A2-8F1A-93059F0D17DB}" dt="2025-07-02T18:34:30.515" v="361" actId="20577"/>
        <pc:sldMkLst>
          <pc:docMk/>
          <pc:sldMk cId="4030193404" sldId="2147481515"/>
        </pc:sldMkLst>
      </pc:sldChg>
      <pc:sldMasterChg chg="modSldLayout">
        <pc:chgData name="Bethany Banakos" userId="06321eb6-42a9-415a-802c-e2d1ef738d2a" providerId="ADAL" clId="{D2B53FEA-C13E-48A2-8F1A-93059F0D17DB}" dt="2025-07-02T18:23:55.726" v="122" actId="1076"/>
        <pc:sldMasterMkLst>
          <pc:docMk/>
          <pc:sldMasterMk cId="2954913539" sldId="2147483704"/>
        </pc:sldMasterMkLst>
        <pc:sldLayoutChg chg="delSp modSp mod">
          <pc:chgData name="Bethany Banakos" userId="06321eb6-42a9-415a-802c-e2d1ef738d2a" providerId="ADAL" clId="{D2B53FEA-C13E-48A2-8F1A-93059F0D17DB}" dt="2025-07-02T18:23:55.726" v="122" actId="1076"/>
          <pc:sldLayoutMkLst>
            <pc:docMk/>
            <pc:sldMasterMk cId="2954913539" sldId="2147483704"/>
            <pc:sldLayoutMk cId="2550289180" sldId="2147483711"/>
          </pc:sldLayoutMkLst>
        </pc:sldLayoutChg>
      </pc:sldMasterChg>
    </pc:docChg>
  </pc:docChgLst>
</pc:chgInfo>
</file>

<file path=ppt/comments/modernComment_7FFFF7E0_13E30DA.xml><?xml version="1.0" encoding="utf-8"?>
<p188:cmLst xmlns:a="http://schemas.openxmlformats.org/drawingml/2006/main" xmlns:r="http://schemas.openxmlformats.org/officeDocument/2006/relationships" xmlns:p188="http://schemas.microsoft.com/office/powerpoint/2018/8/main">
  <p188:cm id="{4CDAE480-0BFA-4473-8E3A-EAAFFC6514A6}" authorId="{270AD253-6300-E775-B549-0B40933F9452}" status="resolved" created="2025-07-18T15:32:06.454" startDate="2025-07-18T15:32:06.454" dueDate="2025-07-18T15:32:06.454" assignedTo="{2F2BFDA0-BF80-83D7-22B3-AC21786C26FA}" complete="100000" title="@Bridget Ahearn Are you able to generate a new QR code for the Session 3 evaluation? Or know someone who can? ">
    <pc:sldMkLst xmlns:pc="http://schemas.microsoft.com/office/powerpoint/2013/main/command">
      <pc:docMk/>
      <pc:sldMk cId="20852954" sldId="2147481568"/>
    </pc:sldMkLst>
    <p188:replyLst>
      <p188:reply id="{36933580-8F46-41C5-AA55-742F45DC2A55}" authorId="{2F2BFDA0-BF80-83D7-22B3-AC21786C26FA}" created="2025-07-22T15:09:43.394">
        <p188:txBody>
          <a:bodyPr/>
          <a:lstStyle/>
          <a:p>
            <a:r>
              <a:rPr lang="en-US"/>
              <a:t>added!</a:t>
            </a:r>
          </a:p>
        </p188:txBody>
      </p188:reply>
    </p188:replyLst>
    <p188:txBody>
      <a:bodyPr/>
      <a:lstStyle/>
      <a:p>
        <a:r>
          <a:rPr lang="en-US"/>
          <a:t>[@Bridget Ahearn] Are you able to generate a new QR code for the Session 3 evaluation? Or know someone who can? </a:t>
        </a:r>
      </a:p>
    </p188:txBody>
    <p188:extLst>
      <p:ext xmlns:p="http://schemas.openxmlformats.org/presentationml/2006/main" uri="{5BB2D875-25FF-4072-B9AC-8F64D62656EB}">
        <p228:taskDetails xmlns:p228="http://schemas.microsoft.com/office/powerpoint/2022/08/main">
          <p228:history>
            <p228:event time="2025-07-18T15:32:06.454" id="{4C042B36-7BF5-413F-8B60-610A58430139}">
              <p228:atrbtn authorId="{270AD253-6300-E775-B549-0B40933F9452}"/>
              <p228:anchr>
                <p228:comment id="{4CDAE480-0BFA-4473-8E3A-EAAFFC6514A6}"/>
              </p228:anchr>
              <p228:add/>
            </p228:event>
            <p228:event time="2025-07-18T15:32:06.454" id="{18876B2F-C531-40BB-A2E6-FB88AA1FFCC9}">
              <p228:atrbtn authorId="{270AD253-6300-E775-B549-0B40933F9452}"/>
              <p228:anchr>
                <p228:comment id="{4CDAE480-0BFA-4473-8E3A-EAAFFC6514A6}"/>
              </p228:anchr>
              <p228:asgn authorId="{2F2BFDA0-BF80-83D7-22B3-AC21786C26FA}"/>
            </p228:event>
            <p228:event time="2025-07-18T15:32:06.454" id="{F6A53DAC-DABF-48C0-8A12-16199E0830BE}">
              <p228:atrbtn authorId="{270AD253-6300-E775-B549-0B40933F9452}"/>
              <p228:anchr>
                <p228:comment id="{4CDAE480-0BFA-4473-8E3A-EAAFFC6514A6}"/>
              </p228:anchr>
              <p228:title val="@Bridget Ahearn Are you able to generate a new QR code for the Session 3 evaluation? Or know someone who can? "/>
            </p228:event>
            <p228:event time="2025-07-18T15:32:06.454" id="{B569C97E-7F5B-403D-B44F-1B0AAC626614}">
              <p228:atrbtn authorId="{270AD253-6300-E775-B549-0B40933F9452}"/>
              <p228:anchr>
                <p228:comment id="{4CDAE480-0BFA-4473-8E3A-EAAFFC6514A6}"/>
              </p228:anchr>
              <p228:date stDt="2025-07-18T15:32:06.454" endDt="2025-07-18T15:32:06.454"/>
            </p228:event>
            <p228:event time="2025-07-22T15:09:44.738" id="{CD3D8ABE-9307-4E23-85E7-3CA09AC0B233}">
              <p228:atrbtn authorId="{2F2BFDA0-BF80-83D7-22B3-AC21786C26FA}"/>
              <p228:anchr>
                <p228:comment id="{00000000-0000-0000-0000-000000000000}"/>
              </p228:anchr>
              <p228:pcntCmplt val="100000"/>
            </p228:event>
          </p228:history>
        </p228:taskDetails>
      </p:ext>
    </p188:extLst>
  </p188:cm>
  <p188:cm id="{B8835B78-633F-485A-851B-789C06086D6C}" authorId="{66FAF155-5C4E-10D3-AFA4-44DA98C90C0E}" status="resolved" created="2025-08-04T21:22:26.427" startDate="2025-08-04T21:22:26.427" dueDate="2025-08-04T21:22:26.427" assignedTo="{2F2BFDA0-BF80-83D7-22B3-AC21786C26FA}" complete="100000" title="@Bridget Ahearn could you create a qr code for session 4?">
    <ac:deMkLst xmlns:ac="http://schemas.microsoft.com/office/drawing/2013/main/command">
      <pc:docMk xmlns:pc="http://schemas.microsoft.com/office/powerpoint/2013/main/command"/>
      <pc:sldMk xmlns:pc="http://schemas.microsoft.com/office/powerpoint/2013/main/command" cId="20852954" sldId="2147481568"/>
      <ac:picMk id="4" creationId="{452F8629-1889-E5FE-4470-046C49B73A4E}"/>
    </ac:deMkLst>
    <p188:replyLst>
      <p188:reply id="{CEE1DF1F-CE02-430B-A8F5-42215DC83778}" authorId="{2F2BFDA0-BF80-83D7-22B3-AC21786C26FA}" created="2025-08-05T11:59:18.413">
        <p188:txBody>
          <a:bodyPr/>
          <a:lstStyle/>
          <a:p>
            <a:r>
              <a:rPr lang="en-US"/>
              <a:t>updated!</a:t>
            </a:r>
          </a:p>
        </p188:txBody>
      </p188:reply>
    </p188:replyLst>
    <p188:txBody>
      <a:bodyPr/>
      <a:lstStyle/>
      <a:p>
        <a:r>
          <a:rPr lang="en-US"/>
          <a:t>[@Bridget Ahearn] could you create a qr code for session 4?</a:t>
        </a:r>
      </a:p>
    </p188:txBody>
    <p188:extLst>
      <p:ext xmlns:p="http://schemas.openxmlformats.org/presentationml/2006/main" uri="{5BB2D875-25FF-4072-B9AC-8F64D62656EB}">
        <p228:taskDetails xmlns:p228="http://schemas.microsoft.com/office/powerpoint/2022/08/main">
          <p228:history>
            <p228:event time="2025-08-04T21:22:26.427" id="{60E92B86-56A1-4148-A8DF-26B5F2C00543}">
              <p228:atrbtn authorId="{66FAF155-5C4E-10D3-AFA4-44DA98C90C0E}"/>
              <p228:anchr>
                <p228:comment id="{B8835B78-633F-485A-851B-789C06086D6C}"/>
              </p228:anchr>
              <p228:add/>
            </p228:event>
            <p228:event time="2025-08-04T21:22:26.427" id="{C5B87D00-7B45-4102-900E-6725948C6C2D}">
              <p228:atrbtn authorId="{66FAF155-5C4E-10D3-AFA4-44DA98C90C0E}"/>
              <p228:anchr>
                <p228:comment id="{B8835B78-633F-485A-851B-789C06086D6C}"/>
              </p228:anchr>
              <p228:asgn authorId="{2F2BFDA0-BF80-83D7-22B3-AC21786C26FA}"/>
            </p228:event>
            <p228:event time="2025-08-04T21:22:26.427" id="{41D4525A-30BE-483F-AAEA-22A1817F558B}">
              <p228:atrbtn authorId="{66FAF155-5C4E-10D3-AFA4-44DA98C90C0E}"/>
              <p228:anchr>
                <p228:comment id="{B8835B78-633F-485A-851B-789C06086D6C}"/>
              </p228:anchr>
              <p228:title val="@Bridget Ahearn could you create a qr code for session 4?"/>
            </p228:event>
            <p228:event time="2025-08-04T21:22:26.427" id="{DE5F1F4D-B096-4191-8EE8-1F1633576766}">
              <p228:atrbtn authorId="{66FAF155-5C4E-10D3-AFA4-44DA98C90C0E}"/>
              <p228:anchr>
                <p228:comment id="{B8835B78-633F-485A-851B-789C06086D6C}"/>
              </p228:anchr>
              <p228:date stDt="2025-08-04T21:22:26.427" endDt="2025-08-04T21:22:26.427"/>
            </p228:event>
            <p228:event time="2025-08-05T11:59:20.663" id="{902E2FF7-530D-4B02-B328-E4FE808C31BC}">
              <p228:atrbtn authorId="{2F2BFDA0-BF80-83D7-22B3-AC21786C26FA}"/>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BB0AD-6D8B-411E-8ACA-6FE3C1AF7DD6}" type="datetimeFigureOut">
              <a:rPr lang="en-US" smtClean="0"/>
              <a:t>6/26/26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9C1F0-7EA9-4CAA-8777-2348BD5F0119}" type="slidenum">
              <a:rPr lang="en-US" smtClean="0"/>
              <a:t>‹#›</a:t>
            </a:fld>
            <a:endParaRPr lang="en-US"/>
          </a:p>
        </p:txBody>
      </p:sp>
    </p:spTree>
    <p:extLst>
      <p:ext uri="{BB962C8B-B14F-4D97-AF65-F5344CB8AC3E}">
        <p14:creationId xmlns:p14="http://schemas.microsoft.com/office/powerpoint/2010/main" val="288407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0740-292E-42EA-A478-EC36E2DF2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634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70daaf067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70daaf067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70daaf067d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70daaf067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70daaf067d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70daaf067d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70daaf067d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70daaf067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70daaf06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70daaf06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70daaf067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70daaf067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70daaf067d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70daaf067d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35e6cfde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35e6cfde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70daaf067d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70daaf067d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635e6cfde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635e6cfde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69C1F0-7EA9-4CAA-8777-2348BD5F0119}" type="slidenum">
              <a:rPr lang="en-US" smtClean="0"/>
              <a:t>3</a:t>
            </a:fld>
            <a:endParaRPr lang="en-US"/>
          </a:p>
        </p:txBody>
      </p:sp>
    </p:spTree>
    <p:extLst>
      <p:ext uri="{BB962C8B-B14F-4D97-AF65-F5344CB8AC3E}">
        <p14:creationId xmlns:p14="http://schemas.microsoft.com/office/powerpoint/2010/main" val="1528620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635e6cfde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635e6cfde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70daaf067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70daaf067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635dc5d5b5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635dc5d5b5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70daaf067d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70daaf067d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71087e5ad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71087e5ad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71087e5ad7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71087e5ad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44fb682d0e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44fb682d0e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70daaf067d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70daaf067d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70daaf067d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70daaf067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70daaf067d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70daaf067d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9C1F0-7EA9-4CAA-8777-2348BD5F0119}" type="slidenum">
              <a:rPr lang="en-US" smtClean="0"/>
              <a:t>6</a:t>
            </a:fld>
            <a:endParaRPr lang="en-US"/>
          </a:p>
        </p:txBody>
      </p:sp>
    </p:spTree>
    <p:extLst>
      <p:ext uri="{BB962C8B-B14F-4D97-AF65-F5344CB8AC3E}">
        <p14:creationId xmlns:p14="http://schemas.microsoft.com/office/powerpoint/2010/main" val="690967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70daaf067d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70daaf067d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70daaf067d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70daaf067d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70daaf067d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70daaf067d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70daaf067d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70daaf067d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71087e5ad7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71087e5ad7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71087e5ad7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71087e5ad7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44fb682d0e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344fb682d0e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71087e5ad7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71087e5ad7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635dc5d5b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635dc5d5b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635dc5d5b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635dc5d5b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69C1F0-7EA9-4CAA-8777-2348BD5F0119}" type="slidenum">
              <a:rPr lang="en-US" smtClean="0"/>
              <a:t>7</a:t>
            </a:fld>
            <a:endParaRPr lang="en-US"/>
          </a:p>
        </p:txBody>
      </p:sp>
    </p:spTree>
    <p:extLst>
      <p:ext uri="{BB962C8B-B14F-4D97-AF65-F5344CB8AC3E}">
        <p14:creationId xmlns:p14="http://schemas.microsoft.com/office/powerpoint/2010/main" val="1528620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635dc5d5b5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635dc5d5b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635dc5d5b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3635dc5d5b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635dc5d5b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635dc5d5b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635dc5d5b5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3635dc5d5b5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635dc5d5b5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3635dc5d5b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70daaf067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70daaf067d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70daaf067d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370daaf067d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44fb682d0e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44fb682d0e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71ae416ee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71ae416ee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635e6cfde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635e6cfde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864E0-CBF1-4906-98E2-732605A3A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776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71ae416ee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371ae416ee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3E91B-DCA6-2047-8516-8915DCE3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2895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35e6cfde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635e6cfde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b950d8a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b950d8a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71087e5ad7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71087e5ad7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70daaf067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70daaf067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4.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66E4-5AAC-26E0-1A96-EBF539F1B42E}"/>
              </a:ext>
            </a:extLst>
          </p:cNvPr>
          <p:cNvSpPr>
            <a:spLocks noGrp="1"/>
          </p:cNvSpPr>
          <p:nvPr>
            <p:ph type="ctrTitle"/>
          </p:nvPr>
        </p:nvSpPr>
        <p:spPr>
          <a:xfrm>
            <a:off x="1664460" y="3822799"/>
            <a:ext cx="9144000" cy="1963750"/>
          </a:xfrm>
        </p:spPr>
        <p:txBody>
          <a:bodyPr anchor="b"/>
          <a:lstStyle>
            <a:lvl1pPr algn="ctr">
              <a:defRPr sz="6000" b="1">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F3095B8-E08F-42E3-0E7B-AD3340C55685}"/>
              </a:ext>
            </a:extLst>
          </p:cNvPr>
          <p:cNvSpPr>
            <a:spLocks noGrp="1"/>
          </p:cNvSpPr>
          <p:nvPr>
            <p:ph type="subTitle" idx="1"/>
          </p:nvPr>
        </p:nvSpPr>
        <p:spPr>
          <a:xfrm>
            <a:off x="1664460" y="578654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hree">
            <a:extLst>
              <a:ext uri="{FF2B5EF4-FFF2-40B4-BE49-F238E27FC236}">
                <a16:creationId xmlns:a16="http://schemas.microsoft.com/office/drawing/2014/main" id="{2524DE63-438C-2394-2426-7E097E4ADCF9}"/>
              </a:ext>
            </a:extLst>
          </p:cNvPr>
          <p:cNvSpPr/>
          <p:nvPr userDrawn="1"/>
        </p:nvSpPr>
        <p:spPr>
          <a:xfrm rot="11478549" flipH="1">
            <a:off x="-4778105" y="-1779825"/>
            <a:ext cx="4888898" cy="116787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wo">
            <a:extLst>
              <a:ext uri="{FF2B5EF4-FFF2-40B4-BE49-F238E27FC236}">
                <a16:creationId xmlns:a16="http://schemas.microsoft.com/office/drawing/2014/main" id="{7592180C-CACD-2664-9F7D-5B88F534FE41}"/>
              </a:ext>
            </a:extLst>
          </p:cNvPr>
          <p:cNvSpPr/>
          <p:nvPr userDrawn="1"/>
        </p:nvSpPr>
        <p:spPr>
          <a:xfrm rot="20441118">
            <a:off x="-3221901" y="2155880"/>
            <a:ext cx="4324036" cy="6076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ne">
            <a:extLst>
              <a:ext uri="{FF2B5EF4-FFF2-40B4-BE49-F238E27FC236}">
                <a16:creationId xmlns:a16="http://schemas.microsoft.com/office/drawing/2014/main" id="{30DA14E7-330D-0C66-5A88-6DFEB6DE89AE}"/>
              </a:ext>
            </a:extLst>
          </p:cNvPr>
          <p:cNvSpPr/>
          <p:nvPr userDrawn="1"/>
        </p:nvSpPr>
        <p:spPr>
          <a:xfrm rot="918162" flipH="1">
            <a:off x="11338660" y="1032850"/>
            <a:ext cx="3249455" cy="68868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for a company&#10;&#10;Description automatically generated">
            <a:extLst>
              <a:ext uri="{FF2B5EF4-FFF2-40B4-BE49-F238E27FC236}">
                <a16:creationId xmlns:a16="http://schemas.microsoft.com/office/drawing/2014/main" id="{EA71DFA9-9EA1-6522-CB05-2C5F70159A54}"/>
              </a:ext>
            </a:extLst>
          </p:cNvPr>
          <p:cNvPicPr>
            <a:picLocks noChangeAspect="1"/>
          </p:cNvPicPr>
          <p:nvPr userDrawn="1"/>
        </p:nvPicPr>
        <p:blipFill rotWithShape="1">
          <a:blip r:embed="rId2"/>
          <a:srcRect l="19091" t="29091" r="18182" b="29548"/>
          <a:stretch/>
        </p:blipFill>
        <p:spPr>
          <a:xfrm>
            <a:off x="3076340" y="-142532"/>
            <a:ext cx="6039319" cy="3965331"/>
          </a:xfrm>
          <a:prstGeom prst="rect">
            <a:avLst/>
          </a:prstGeom>
        </p:spPr>
      </p:pic>
    </p:spTree>
    <p:extLst>
      <p:ext uri="{BB962C8B-B14F-4D97-AF65-F5344CB8AC3E}">
        <p14:creationId xmlns:p14="http://schemas.microsoft.com/office/powerpoint/2010/main" val="1988675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25020BD2-FFA3-F34A-B762-08C2C339E16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56449C64-587E-F8CD-3047-065753DFDC8B}"/>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7647884E-5A9B-E299-DBB9-C30492929F7C}"/>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463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C2B5EAC2-411C-1A90-452B-FAF8833DF38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3C52F1F1-DC55-D5F4-671B-8121B132F4F2}"/>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5298905-99DB-EDD0-411D-71D77B5E7938}"/>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501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One">
            <a:extLst>
              <a:ext uri="{FF2B5EF4-FFF2-40B4-BE49-F238E27FC236}">
                <a16:creationId xmlns:a16="http://schemas.microsoft.com/office/drawing/2014/main" id="{0E0D87CD-9F6D-4EE5-F651-AA2ACB4C44F9}"/>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C96AA6C9-6F31-1492-426D-3DEE5641064B}"/>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wo">
            <a:extLst>
              <a:ext uri="{FF2B5EF4-FFF2-40B4-BE49-F238E27FC236}">
                <a16:creationId xmlns:a16="http://schemas.microsoft.com/office/drawing/2014/main" id="{41B522CB-7675-7514-AB1E-7C5DDE0336BD}"/>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08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DE978498-6790-C825-63AD-F4908FCE5D62}"/>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782CE90A-D4C9-BE83-AD15-8114FA694E42}"/>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F4B36A6E-9423-8144-5B87-98036FF442AF}"/>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020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wo">
            <a:extLst>
              <a:ext uri="{FF2B5EF4-FFF2-40B4-BE49-F238E27FC236}">
                <a16:creationId xmlns:a16="http://schemas.microsoft.com/office/drawing/2014/main" id="{3B5F6ADD-36EE-879A-FA50-CEB9B0D00CD3}"/>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ne">
            <a:extLst>
              <a:ext uri="{FF2B5EF4-FFF2-40B4-BE49-F238E27FC236}">
                <a16:creationId xmlns:a16="http://schemas.microsoft.com/office/drawing/2014/main" id="{27647AA4-1DF8-8C84-F34B-038CE577BB9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hree">
            <a:extLst>
              <a:ext uri="{FF2B5EF4-FFF2-40B4-BE49-F238E27FC236}">
                <a16:creationId xmlns:a16="http://schemas.microsoft.com/office/drawing/2014/main" id="{AE43FD16-6BBC-9BEF-F8B9-7CCC8F13CBE3}"/>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638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One">
            <a:extLst>
              <a:ext uri="{FF2B5EF4-FFF2-40B4-BE49-F238E27FC236}">
                <a16:creationId xmlns:a16="http://schemas.microsoft.com/office/drawing/2014/main" id="{6CA1A45B-10D8-9899-625B-71D77F08209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2882FC7A-508D-150B-24C2-B59FBBF49664}"/>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wo">
            <a:extLst>
              <a:ext uri="{FF2B5EF4-FFF2-40B4-BE49-F238E27FC236}">
                <a16:creationId xmlns:a16="http://schemas.microsoft.com/office/drawing/2014/main" id="{5317AF90-36D4-B14E-8C51-8E51A83838B7}"/>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57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687256C8-2798-9EA6-5423-E1C707434D1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538A3AA1-AD18-DDF0-718C-B57E064334E6}"/>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138C8158-160B-99DF-F646-2101D87FE9A3}"/>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406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602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B4C25C7-3C68-B181-BB76-9B528C24B561}"/>
              </a:ext>
            </a:extLst>
          </p:cNvPr>
          <p:cNvPicPr>
            <a:picLocks noChangeAspect="1"/>
          </p:cNvPicPr>
          <p:nvPr userDrawn="1"/>
        </p:nvPicPr>
        <p:blipFill>
          <a:blip r:embed="rId2"/>
          <a:stretch>
            <a:fillRect/>
          </a:stretch>
        </p:blipFill>
        <p:spPr>
          <a:xfrm>
            <a:off x="9156886" y="4255817"/>
            <a:ext cx="2389839" cy="2328874"/>
          </a:xfrm>
          <a:prstGeom prst="rect">
            <a:avLst/>
          </a:prstGeom>
        </p:spPr>
      </p:pic>
    </p:spTree>
    <p:extLst>
      <p:ext uri="{BB962C8B-B14F-4D97-AF65-F5344CB8AC3E}">
        <p14:creationId xmlns:p14="http://schemas.microsoft.com/office/powerpoint/2010/main" val="3548759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97776-1860-CCB8-478F-AC2A18441BC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45594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wo">
            <a:extLst>
              <a:ext uri="{FF2B5EF4-FFF2-40B4-BE49-F238E27FC236}">
                <a16:creationId xmlns:a16="http://schemas.microsoft.com/office/drawing/2014/main" id="{8276489F-8536-DF22-24B4-F3AAABA1C1A0}"/>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ne">
            <a:extLst>
              <a:ext uri="{FF2B5EF4-FFF2-40B4-BE49-F238E27FC236}">
                <a16:creationId xmlns:a16="http://schemas.microsoft.com/office/drawing/2014/main" id="{516773A0-577A-4592-F378-559B7293E3E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hree">
            <a:extLst>
              <a:ext uri="{FF2B5EF4-FFF2-40B4-BE49-F238E27FC236}">
                <a16:creationId xmlns:a16="http://schemas.microsoft.com/office/drawing/2014/main" id="{ED6E047A-09BA-1B94-980A-2C264580C12B}"/>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854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845619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C1A09F1B-10E2-3E1A-7230-D93A7B15B8C4}"/>
              </a:ext>
            </a:extLst>
          </p:cNvPr>
          <p:cNvPicPr>
            <a:picLocks noChangeAspect="1"/>
          </p:cNvPicPr>
          <p:nvPr userDrawn="1"/>
        </p:nvPicPr>
        <p:blipFill>
          <a:blip r:embed="rId2"/>
          <a:stretch>
            <a:fillRect/>
          </a:stretch>
        </p:blipFill>
        <p:spPr>
          <a:xfrm>
            <a:off x="7625432" y="3429000"/>
            <a:ext cx="3487214" cy="2213040"/>
          </a:xfrm>
          <a:prstGeom prst="rect">
            <a:avLst/>
          </a:prstGeom>
        </p:spPr>
      </p:pic>
    </p:spTree>
    <p:extLst>
      <p:ext uri="{BB962C8B-B14F-4D97-AF65-F5344CB8AC3E}">
        <p14:creationId xmlns:p14="http://schemas.microsoft.com/office/powerpoint/2010/main" val="1687051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D8DFAA-3C57-4118-0ECD-99273BDA7B8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3" name="Picture 2">
            <a:extLst>
              <a:ext uri="{FF2B5EF4-FFF2-40B4-BE49-F238E27FC236}">
                <a16:creationId xmlns:a16="http://schemas.microsoft.com/office/drawing/2014/main" id="{BD3206B4-A1A9-B321-20AA-3E9682D4D2CF}"/>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01AA1482-9723-6FED-3E49-12F2A191F61E}"/>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8" name="Picture 7">
            <a:extLst>
              <a:ext uri="{FF2B5EF4-FFF2-40B4-BE49-F238E27FC236}">
                <a16:creationId xmlns:a16="http://schemas.microsoft.com/office/drawing/2014/main" id="{C083BFFE-5F2C-57E4-C7E8-2E102B9D5302}"/>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9" name="Picture 8">
            <a:extLst>
              <a:ext uri="{FF2B5EF4-FFF2-40B4-BE49-F238E27FC236}">
                <a16:creationId xmlns:a16="http://schemas.microsoft.com/office/drawing/2014/main" id="{1A4695FB-1B57-D132-611B-193E85A474E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10" name="Picture 9">
            <a:extLst>
              <a:ext uri="{FF2B5EF4-FFF2-40B4-BE49-F238E27FC236}">
                <a16:creationId xmlns:a16="http://schemas.microsoft.com/office/drawing/2014/main" id="{735CD240-8CD5-55DC-F213-8AF11DEDE998}"/>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11" name="Picture 10">
            <a:extLst>
              <a:ext uri="{FF2B5EF4-FFF2-40B4-BE49-F238E27FC236}">
                <a16:creationId xmlns:a16="http://schemas.microsoft.com/office/drawing/2014/main" id="{6898FCDA-0AC2-0949-05EF-7A047097E019}"/>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12" name="Picture 11">
            <a:extLst>
              <a:ext uri="{FF2B5EF4-FFF2-40B4-BE49-F238E27FC236}">
                <a16:creationId xmlns:a16="http://schemas.microsoft.com/office/drawing/2014/main" id="{239307D9-B587-AD1E-9536-366D34009FC6}"/>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3" name="Picture 12">
            <a:extLst>
              <a:ext uri="{FF2B5EF4-FFF2-40B4-BE49-F238E27FC236}">
                <a16:creationId xmlns:a16="http://schemas.microsoft.com/office/drawing/2014/main" id="{17770720-A8D1-FD2E-FD40-FF6D2E3EBEF9}"/>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3688058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wo">
            <a:extLst>
              <a:ext uri="{FF2B5EF4-FFF2-40B4-BE49-F238E27FC236}">
                <a16:creationId xmlns:a16="http://schemas.microsoft.com/office/drawing/2014/main" id="{CE7B91B7-5D39-3F70-6996-15DE5AC1C76D}"/>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ne">
            <a:extLst>
              <a:ext uri="{FF2B5EF4-FFF2-40B4-BE49-F238E27FC236}">
                <a16:creationId xmlns:a16="http://schemas.microsoft.com/office/drawing/2014/main" id="{81B7A1A5-D640-4C5D-A5D9-76E9F19ADDFC}"/>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hree">
            <a:extLst>
              <a:ext uri="{FF2B5EF4-FFF2-40B4-BE49-F238E27FC236}">
                <a16:creationId xmlns:a16="http://schemas.microsoft.com/office/drawing/2014/main" id="{EA10BBBE-5741-4BBD-D6F4-730060D7DAE2}"/>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9F7896A-584E-6F1B-AD4A-64F291A33E4F}"/>
              </a:ext>
            </a:extLst>
          </p:cNvPr>
          <p:cNvPicPr>
            <a:picLocks noChangeAspect="1"/>
          </p:cNvPicPr>
          <p:nvPr userDrawn="1"/>
        </p:nvPicPr>
        <p:blipFill>
          <a:blip r:embed="rId2"/>
          <a:stretch>
            <a:fillRect/>
          </a:stretch>
        </p:blipFill>
        <p:spPr>
          <a:xfrm>
            <a:off x="859127" y="814587"/>
            <a:ext cx="1822862" cy="1816765"/>
          </a:xfrm>
          <a:prstGeom prst="rect">
            <a:avLst/>
          </a:prstGeom>
        </p:spPr>
      </p:pic>
      <p:pic>
        <p:nvPicPr>
          <p:cNvPr id="19" name="Picture 18">
            <a:extLst>
              <a:ext uri="{FF2B5EF4-FFF2-40B4-BE49-F238E27FC236}">
                <a16:creationId xmlns:a16="http://schemas.microsoft.com/office/drawing/2014/main" id="{6A8207A9-4DE4-A692-8AC8-8C62363EF129}"/>
              </a:ext>
            </a:extLst>
          </p:cNvPr>
          <p:cNvPicPr>
            <a:picLocks noChangeAspect="1"/>
          </p:cNvPicPr>
          <p:nvPr userDrawn="1"/>
        </p:nvPicPr>
        <p:blipFill>
          <a:blip r:embed="rId3"/>
          <a:stretch>
            <a:fillRect/>
          </a:stretch>
        </p:blipFill>
        <p:spPr>
          <a:xfrm>
            <a:off x="3297601" y="816325"/>
            <a:ext cx="1822862" cy="1816765"/>
          </a:xfrm>
          <a:prstGeom prst="rect">
            <a:avLst/>
          </a:prstGeom>
        </p:spPr>
      </p:pic>
      <p:pic>
        <p:nvPicPr>
          <p:cNvPr id="20" name="Picture 19">
            <a:extLst>
              <a:ext uri="{FF2B5EF4-FFF2-40B4-BE49-F238E27FC236}">
                <a16:creationId xmlns:a16="http://schemas.microsoft.com/office/drawing/2014/main" id="{F30BB5E6-EE1E-CC15-7B03-F59E605FC8C3}"/>
              </a:ext>
            </a:extLst>
          </p:cNvPr>
          <p:cNvPicPr>
            <a:picLocks noChangeAspect="1"/>
          </p:cNvPicPr>
          <p:nvPr userDrawn="1"/>
        </p:nvPicPr>
        <p:blipFill>
          <a:blip r:embed="rId4"/>
          <a:stretch>
            <a:fillRect/>
          </a:stretch>
        </p:blipFill>
        <p:spPr>
          <a:xfrm>
            <a:off x="5603444" y="814587"/>
            <a:ext cx="1822862" cy="1816765"/>
          </a:xfrm>
          <a:prstGeom prst="rect">
            <a:avLst/>
          </a:prstGeom>
        </p:spPr>
      </p:pic>
      <p:pic>
        <p:nvPicPr>
          <p:cNvPr id="21" name="Picture 20">
            <a:extLst>
              <a:ext uri="{FF2B5EF4-FFF2-40B4-BE49-F238E27FC236}">
                <a16:creationId xmlns:a16="http://schemas.microsoft.com/office/drawing/2014/main" id="{1162FCD9-8021-5B16-5DF0-E50DF466FA50}"/>
              </a:ext>
            </a:extLst>
          </p:cNvPr>
          <p:cNvPicPr>
            <a:picLocks noChangeAspect="1"/>
          </p:cNvPicPr>
          <p:nvPr userDrawn="1"/>
        </p:nvPicPr>
        <p:blipFill>
          <a:blip r:embed="rId5"/>
          <a:stretch>
            <a:fillRect/>
          </a:stretch>
        </p:blipFill>
        <p:spPr>
          <a:xfrm>
            <a:off x="7909287" y="824410"/>
            <a:ext cx="1822862" cy="1816765"/>
          </a:xfrm>
          <a:prstGeom prst="rect">
            <a:avLst/>
          </a:prstGeom>
        </p:spPr>
      </p:pic>
      <p:pic>
        <p:nvPicPr>
          <p:cNvPr id="22" name="Picture 21">
            <a:extLst>
              <a:ext uri="{FF2B5EF4-FFF2-40B4-BE49-F238E27FC236}">
                <a16:creationId xmlns:a16="http://schemas.microsoft.com/office/drawing/2014/main" id="{0A4ACE0E-EAF4-DC9A-A3AA-5EF817AE7A0A}"/>
              </a:ext>
            </a:extLst>
          </p:cNvPr>
          <p:cNvPicPr>
            <a:picLocks noChangeAspect="1"/>
          </p:cNvPicPr>
          <p:nvPr userDrawn="1"/>
        </p:nvPicPr>
        <p:blipFill>
          <a:blip r:embed="rId6"/>
          <a:stretch>
            <a:fillRect/>
          </a:stretch>
        </p:blipFill>
        <p:spPr>
          <a:xfrm>
            <a:off x="2032246" y="3231145"/>
            <a:ext cx="1822862" cy="1822862"/>
          </a:xfrm>
          <a:prstGeom prst="rect">
            <a:avLst/>
          </a:prstGeom>
        </p:spPr>
      </p:pic>
      <p:pic>
        <p:nvPicPr>
          <p:cNvPr id="23" name="Picture 22">
            <a:extLst>
              <a:ext uri="{FF2B5EF4-FFF2-40B4-BE49-F238E27FC236}">
                <a16:creationId xmlns:a16="http://schemas.microsoft.com/office/drawing/2014/main" id="{3302A31C-29AE-A0C9-1D14-77A2CD4F39EC}"/>
              </a:ext>
            </a:extLst>
          </p:cNvPr>
          <p:cNvPicPr>
            <a:picLocks noChangeAspect="1"/>
          </p:cNvPicPr>
          <p:nvPr userDrawn="1"/>
        </p:nvPicPr>
        <p:blipFill>
          <a:blip r:embed="rId7"/>
          <a:stretch>
            <a:fillRect/>
          </a:stretch>
        </p:blipFill>
        <p:spPr>
          <a:xfrm>
            <a:off x="4379715" y="3301215"/>
            <a:ext cx="1822862" cy="1822862"/>
          </a:xfrm>
          <a:prstGeom prst="rect">
            <a:avLst/>
          </a:prstGeom>
        </p:spPr>
      </p:pic>
      <p:pic>
        <p:nvPicPr>
          <p:cNvPr id="24" name="Picture 23">
            <a:extLst>
              <a:ext uri="{FF2B5EF4-FFF2-40B4-BE49-F238E27FC236}">
                <a16:creationId xmlns:a16="http://schemas.microsoft.com/office/drawing/2014/main" id="{C65314E1-06E3-B00A-CC3D-6B92F2395033}"/>
              </a:ext>
            </a:extLst>
          </p:cNvPr>
          <p:cNvPicPr>
            <a:picLocks noChangeAspect="1"/>
          </p:cNvPicPr>
          <p:nvPr userDrawn="1"/>
        </p:nvPicPr>
        <p:blipFill>
          <a:blip r:embed="rId8"/>
          <a:stretch>
            <a:fillRect/>
          </a:stretch>
        </p:blipFill>
        <p:spPr>
          <a:xfrm>
            <a:off x="6670546" y="3373272"/>
            <a:ext cx="1822862" cy="1822862"/>
          </a:xfrm>
          <a:prstGeom prst="rect">
            <a:avLst/>
          </a:prstGeom>
        </p:spPr>
      </p:pic>
      <p:pic>
        <p:nvPicPr>
          <p:cNvPr id="25" name="Picture 24">
            <a:extLst>
              <a:ext uri="{FF2B5EF4-FFF2-40B4-BE49-F238E27FC236}">
                <a16:creationId xmlns:a16="http://schemas.microsoft.com/office/drawing/2014/main" id="{B3B51295-C3AB-CD73-C59C-E2DD2B953962}"/>
              </a:ext>
            </a:extLst>
          </p:cNvPr>
          <p:cNvPicPr>
            <a:picLocks noChangeAspect="1"/>
          </p:cNvPicPr>
          <p:nvPr userDrawn="1"/>
        </p:nvPicPr>
        <p:blipFill>
          <a:blip r:embed="rId9"/>
          <a:stretch>
            <a:fillRect/>
          </a:stretch>
        </p:blipFill>
        <p:spPr>
          <a:xfrm>
            <a:off x="9093736" y="3369872"/>
            <a:ext cx="1822862" cy="1822862"/>
          </a:xfrm>
          <a:prstGeom prst="rect">
            <a:avLst/>
          </a:prstGeom>
        </p:spPr>
      </p:pic>
      <p:sp>
        <p:nvSpPr>
          <p:cNvPr id="26" name="TextBox 25">
            <a:extLst>
              <a:ext uri="{FF2B5EF4-FFF2-40B4-BE49-F238E27FC236}">
                <a16:creationId xmlns:a16="http://schemas.microsoft.com/office/drawing/2014/main" id="{ACABF053-4DA8-BA77-A316-F01656F66623}"/>
              </a:ext>
            </a:extLst>
          </p:cNvPr>
          <p:cNvSpPr txBox="1"/>
          <p:nvPr userDrawn="1"/>
        </p:nvSpPr>
        <p:spPr>
          <a:xfrm>
            <a:off x="647708" y="2734071"/>
            <a:ext cx="2164228" cy="276999"/>
          </a:xfrm>
          <a:prstGeom prst="rect">
            <a:avLst/>
          </a:prstGeom>
          <a:noFill/>
        </p:spPr>
        <p:txBody>
          <a:bodyPr wrap="square" rtlCol="0">
            <a:spAutoFit/>
          </a:bodyPr>
          <a:lstStyle/>
          <a:p>
            <a:pPr algn="ctr"/>
            <a:r>
              <a:rPr lang="en-US" sz="1200"/>
              <a:t>Obstetric Hemorrhage</a:t>
            </a:r>
          </a:p>
        </p:txBody>
      </p:sp>
      <p:sp>
        <p:nvSpPr>
          <p:cNvPr id="27" name="TextBox 26">
            <a:extLst>
              <a:ext uri="{FF2B5EF4-FFF2-40B4-BE49-F238E27FC236}">
                <a16:creationId xmlns:a16="http://schemas.microsoft.com/office/drawing/2014/main" id="{BB2E364D-E46F-6873-C6BE-546A25758445}"/>
              </a:ext>
            </a:extLst>
          </p:cNvPr>
          <p:cNvSpPr txBox="1"/>
          <p:nvPr userDrawn="1"/>
        </p:nvSpPr>
        <p:spPr>
          <a:xfrm>
            <a:off x="3126918" y="2666761"/>
            <a:ext cx="2164228" cy="461665"/>
          </a:xfrm>
          <a:prstGeom prst="rect">
            <a:avLst/>
          </a:prstGeom>
          <a:noFill/>
        </p:spPr>
        <p:txBody>
          <a:bodyPr wrap="square" rtlCol="0">
            <a:spAutoFit/>
          </a:bodyPr>
          <a:lstStyle/>
          <a:p>
            <a:pPr algn="ctr"/>
            <a:r>
              <a:rPr lang="en-US" sz="1200"/>
              <a:t>Severe Hypertension in Pregnancy </a:t>
            </a:r>
          </a:p>
        </p:txBody>
      </p:sp>
      <p:sp>
        <p:nvSpPr>
          <p:cNvPr id="28" name="TextBox 27">
            <a:extLst>
              <a:ext uri="{FF2B5EF4-FFF2-40B4-BE49-F238E27FC236}">
                <a16:creationId xmlns:a16="http://schemas.microsoft.com/office/drawing/2014/main" id="{9B4ECD21-CDAE-2818-D2AF-B38BFF62016C}"/>
              </a:ext>
            </a:extLst>
          </p:cNvPr>
          <p:cNvSpPr txBox="1"/>
          <p:nvPr userDrawn="1"/>
        </p:nvSpPr>
        <p:spPr>
          <a:xfrm>
            <a:off x="5417749" y="2646928"/>
            <a:ext cx="2164228" cy="461665"/>
          </a:xfrm>
          <a:prstGeom prst="rect">
            <a:avLst/>
          </a:prstGeom>
          <a:noFill/>
        </p:spPr>
        <p:txBody>
          <a:bodyPr wrap="square" rtlCol="0">
            <a:spAutoFit/>
          </a:bodyPr>
          <a:lstStyle/>
          <a:p>
            <a:pPr algn="ctr"/>
            <a:r>
              <a:rPr lang="en-US" sz="1200"/>
              <a:t>Safe Reduction of Primary Cesarean</a:t>
            </a:r>
          </a:p>
        </p:txBody>
      </p:sp>
      <p:sp>
        <p:nvSpPr>
          <p:cNvPr id="29" name="TextBox 28">
            <a:extLst>
              <a:ext uri="{FF2B5EF4-FFF2-40B4-BE49-F238E27FC236}">
                <a16:creationId xmlns:a16="http://schemas.microsoft.com/office/drawing/2014/main" id="{A1516A95-64E5-D01E-BC6E-BCD35C92DE20}"/>
              </a:ext>
            </a:extLst>
          </p:cNvPr>
          <p:cNvSpPr txBox="1"/>
          <p:nvPr userDrawn="1"/>
        </p:nvSpPr>
        <p:spPr>
          <a:xfrm>
            <a:off x="7760866" y="2643612"/>
            <a:ext cx="2164228" cy="646331"/>
          </a:xfrm>
          <a:prstGeom prst="rect">
            <a:avLst/>
          </a:prstGeom>
          <a:noFill/>
        </p:spPr>
        <p:txBody>
          <a:bodyPr wrap="square" rtlCol="0">
            <a:spAutoFit/>
          </a:bodyPr>
          <a:lstStyle/>
          <a:p>
            <a:pPr algn="ctr"/>
            <a:r>
              <a:rPr lang="en-US" sz="1200"/>
              <a:t>Care of Pregnant and Postpartum People with Substance Use Disorder</a:t>
            </a:r>
          </a:p>
        </p:txBody>
      </p:sp>
      <p:sp>
        <p:nvSpPr>
          <p:cNvPr id="30" name="TextBox 29">
            <a:extLst>
              <a:ext uri="{FF2B5EF4-FFF2-40B4-BE49-F238E27FC236}">
                <a16:creationId xmlns:a16="http://schemas.microsoft.com/office/drawing/2014/main" id="{B1F0D71B-310A-04DA-10C7-D0B985FED8E6}"/>
              </a:ext>
            </a:extLst>
          </p:cNvPr>
          <p:cNvSpPr txBox="1"/>
          <p:nvPr userDrawn="1"/>
        </p:nvSpPr>
        <p:spPr>
          <a:xfrm>
            <a:off x="1861563" y="5049305"/>
            <a:ext cx="2164228" cy="461665"/>
          </a:xfrm>
          <a:prstGeom prst="rect">
            <a:avLst/>
          </a:prstGeom>
          <a:noFill/>
        </p:spPr>
        <p:txBody>
          <a:bodyPr wrap="square" rtlCol="0">
            <a:spAutoFit/>
          </a:bodyPr>
          <a:lstStyle/>
          <a:p>
            <a:pPr algn="ctr"/>
            <a:r>
              <a:rPr lang="en-US" sz="1200"/>
              <a:t>Perinatal Mental Health Conditions </a:t>
            </a:r>
          </a:p>
        </p:txBody>
      </p:sp>
      <p:sp>
        <p:nvSpPr>
          <p:cNvPr id="31" name="TextBox 30">
            <a:extLst>
              <a:ext uri="{FF2B5EF4-FFF2-40B4-BE49-F238E27FC236}">
                <a16:creationId xmlns:a16="http://schemas.microsoft.com/office/drawing/2014/main" id="{970FFE72-735B-DE03-0D34-C7D181E4CD0F}"/>
              </a:ext>
            </a:extLst>
          </p:cNvPr>
          <p:cNvSpPr txBox="1"/>
          <p:nvPr userDrawn="1"/>
        </p:nvSpPr>
        <p:spPr>
          <a:xfrm>
            <a:off x="4142853" y="5112132"/>
            <a:ext cx="2164228" cy="461665"/>
          </a:xfrm>
          <a:prstGeom prst="rect">
            <a:avLst/>
          </a:prstGeom>
          <a:noFill/>
        </p:spPr>
        <p:txBody>
          <a:bodyPr wrap="square" rtlCol="0">
            <a:spAutoFit/>
          </a:bodyPr>
          <a:lstStyle/>
          <a:p>
            <a:pPr algn="ctr"/>
            <a:r>
              <a:rPr lang="en-US" sz="1200"/>
              <a:t>Postpartum Discharge Transition </a:t>
            </a:r>
          </a:p>
        </p:txBody>
      </p:sp>
      <p:sp>
        <p:nvSpPr>
          <p:cNvPr id="32" name="TextBox 31">
            <a:extLst>
              <a:ext uri="{FF2B5EF4-FFF2-40B4-BE49-F238E27FC236}">
                <a16:creationId xmlns:a16="http://schemas.microsoft.com/office/drawing/2014/main" id="{A1B11759-3E16-97DB-11BC-7439D88A60B5}"/>
              </a:ext>
            </a:extLst>
          </p:cNvPr>
          <p:cNvSpPr txBox="1"/>
          <p:nvPr userDrawn="1"/>
        </p:nvSpPr>
        <p:spPr>
          <a:xfrm>
            <a:off x="6556501" y="5112131"/>
            <a:ext cx="2164228" cy="461665"/>
          </a:xfrm>
          <a:prstGeom prst="rect">
            <a:avLst/>
          </a:prstGeom>
          <a:noFill/>
        </p:spPr>
        <p:txBody>
          <a:bodyPr wrap="square" rtlCol="0">
            <a:spAutoFit/>
          </a:bodyPr>
          <a:lstStyle/>
          <a:p>
            <a:pPr algn="ctr"/>
            <a:r>
              <a:rPr lang="en-US" sz="1200"/>
              <a:t>Cardiac Conditions in Obstetric Care</a:t>
            </a:r>
          </a:p>
        </p:txBody>
      </p:sp>
      <p:sp>
        <p:nvSpPr>
          <p:cNvPr id="33" name="TextBox 32">
            <a:extLst>
              <a:ext uri="{FF2B5EF4-FFF2-40B4-BE49-F238E27FC236}">
                <a16:creationId xmlns:a16="http://schemas.microsoft.com/office/drawing/2014/main" id="{E9775184-B0F2-625D-D189-77ABDCE365CD}"/>
              </a:ext>
            </a:extLst>
          </p:cNvPr>
          <p:cNvSpPr txBox="1"/>
          <p:nvPr userDrawn="1"/>
        </p:nvSpPr>
        <p:spPr>
          <a:xfrm>
            <a:off x="8923053" y="5196030"/>
            <a:ext cx="2164228" cy="276999"/>
          </a:xfrm>
          <a:prstGeom prst="rect">
            <a:avLst/>
          </a:prstGeom>
          <a:noFill/>
        </p:spPr>
        <p:txBody>
          <a:bodyPr wrap="square" rtlCol="0">
            <a:spAutoFit/>
          </a:bodyPr>
          <a:lstStyle/>
          <a:p>
            <a:pPr algn="ctr"/>
            <a:r>
              <a:rPr lang="en-US" sz="1200"/>
              <a:t>Sepsis in Obstetric Care</a:t>
            </a:r>
          </a:p>
        </p:txBody>
      </p:sp>
    </p:spTree>
    <p:extLst>
      <p:ext uri="{BB962C8B-B14F-4D97-AF65-F5344CB8AC3E}">
        <p14:creationId xmlns:p14="http://schemas.microsoft.com/office/powerpoint/2010/main" val="1329634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087B156-B91B-A120-1146-CC33D47CC727}"/>
              </a:ext>
            </a:extLst>
          </p:cNvPr>
          <p:cNvSpPr>
            <a:spLocks noGrp="1"/>
          </p:cNvSpPr>
          <p:nvPr>
            <p:ph type="title"/>
          </p:nvPr>
        </p:nvSpPr>
        <p:spPr>
          <a:xfrm>
            <a:off x="838200" y="406618"/>
            <a:ext cx="10515600" cy="1325563"/>
          </a:xfrm>
        </p:spPr>
        <p:txBody>
          <a:bodyPr/>
          <a:lstStyle>
            <a:lvl1pPr>
              <a:defRPr>
                <a:solidFill>
                  <a:schemeClr val="tx1"/>
                </a:solidFill>
              </a:defRPr>
            </a:lvl1pPr>
          </a:lstStyle>
          <a:p>
            <a:endParaRPr lang="en-US"/>
          </a:p>
        </p:txBody>
      </p:sp>
      <p:sp>
        <p:nvSpPr>
          <p:cNvPr id="6" name="Content Placeholder 4">
            <a:extLst>
              <a:ext uri="{FF2B5EF4-FFF2-40B4-BE49-F238E27FC236}">
                <a16:creationId xmlns:a16="http://schemas.microsoft.com/office/drawing/2014/main" id="{C7074D43-599A-CC24-C4E5-FCB36A85E675}"/>
              </a:ext>
            </a:extLst>
          </p:cNvPr>
          <p:cNvSpPr>
            <a:spLocks noGrp="1"/>
          </p:cNvSpPr>
          <p:nvPr>
            <p:ph idx="1"/>
          </p:nvPr>
        </p:nvSpPr>
        <p:spPr>
          <a:xfrm>
            <a:off x="838200" y="1825625"/>
            <a:ext cx="10515600" cy="4351338"/>
          </a:xfrm>
        </p:spPr>
        <p:txBody>
          <a:bodyPr vert="horz" lIns="91440" tIns="45720" rIns="91440" bIns="45720" rtlCol="0" anchor="t">
            <a:normAutofit/>
          </a:bodyPr>
          <a:lstStyle>
            <a:lvl1pPr marL="0" indent="0">
              <a:buNone/>
              <a:defRPr/>
            </a:lvl1pPr>
          </a:lstStyle>
          <a:p>
            <a:pPr indent="-365760">
              <a:lnSpc>
                <a:spcPct val="100000"/>
              </a:lnSpc>
              <a:spcAft>
                <a:spcPts val="1000"/>
              </a:spcAft>
            </a:pPr>
            <a:endParaRPr lang="en-US" sz="3600">
              <a:ea typeface="Open Sans"/>
              <a:cs typeface="Open Sans"/>
            </a:endParaRPr>
          </a:p>
        </p:txBody>
      </p:sp>
      <p:pic>
        <p:nvPicPr>
          <p:cNvPr id="7" name="Picture 6" descr="A colorful circle with a black and white circle with a black cross in the center&#10;&#10;Description automatically generated">
            <a:extLst>
              <a:ext uri="{FF2B5EF4-FFF2-40B4-BE49-F238E27FC236}">
                <a16:creationId xmlns:a16="http://schemas.microsoft.com/office/drawing/2014/main" id="{51A8C9DB-234B-4731-C99B-09AA00B3A308}"/>
              </a:ext>
            </a:extLst>
          </p:cNvPr>
          <p:cNvPicPr>
            <a:picLocks noChangeAspect="1"/>
          </p:cNvPicPr>
          <p:nvPr userDrawn="1"/>
        </p:nvPicPr>
        <p:blipFill>
          <a:blip r:embed="rId2"/>
          <a:stretch>
            <a:fillRect/>
          </a:stretch>
        </p:blipFill>
        <p:spPr>
          <a:xfrm rot="900000">
            <a:off x="3448666" y="590462"/>
            <a:ext cx="917912" cy="917912"/>
          </a:xfrm>
          <a:prstGeom prst="rect">
            <a:avLst/>
          </a:prstGeom>
        </p:spPr>
      </p:pic>
      <p:pic>
        <p:nvPicPr>
          <p:cNvPr id="8" name="Picture 7" descr="A circular logo with colorful circles&#10;&#10;Description automatically generated">
            <a:extLst>
              <a:ext uri="{FF2B5EF4-FFF2-40B4-BE49-F238E27FC236}">
                <a16:creationId xmlns:a16="http://schemas.microsoft.com/office/drawing/2014/main" id="{F17B888A-CBF8-13B9-49C7-4B33E12954CF}"/>
              </a:ext>
            </a:extLst>
          </p:cNvPr>
          <p:cNvPicPr>
            <a:picLocks noChangeAspect="1"/>
          </p:cNvPicPr>
          <p:nvPr userDrawn="1"/>
        </p:nvPicPr>
        <p:blipFill>
          <a:blip r:embed="rId3"/>
          <a:stretch>
            <a:fillRect/>
          </a:stretch>
        </p:blipFill>
        <p:spPr>
          <a:xfrm rot="900000">
            <a:off x="4524127" y="590462"/>
            <a:ext cx="917912" cy="917912"/>
          </a:xfrm>
          <a:prstGeom prst="rect">
            <a:avLst/>
          </a:prstGeom>
        </p:spPr>
      </p:pic>
      <p:pic>
        <p:nvPicPr>
          <p:cNvPr id="9" name="Picture 8" descr="A colorful circle with a graph and arrow&#10;&#10;Description automatically generated">
            <a:extLst>
              <a:ext uri="{FF2B5EF4-FFF2-40B4-BE49-F238E27FC236}">
                <a16:creationId xmlns:a16="http://schemas.microsoft.com/office/drawing/2014/main" id="{3DE61377-7F71-CBA2-4C31-5957EADBF8ED}"/>
              </a:ext>
            </a:extLst>
          </p:cNvPr>
          <p:cNvPicPr>
            <a:picLocks noChangeAspect="1"/>
          </p:cNvPicPr>
          <p:nvPr userDrawn="1"/>
        </p:nvPicPr>
        <p:blipFill>
          <a:blip r:embed="rId4"/>
          <a:stretch>
            <a:fillRect/>
          </a:stretch>
        </p:blipFill>
        <p:spPr>
          <a:xfrm rot="900000">
            <a:off x="5610474" y="595905"/>
            <a:ext cx="907026" cy="907026"/>
          </a:xfrm>
          <a:prstGeom prst="rect">
            <a:avLst/>
          </a:prstGeom>
        </p:spPr>
      </p:pic>
      <p:pic>
        <p:nvPicPr>
          <p:cNvPr id="10" name="Picture 9" descr="A circular logo with a baby in it&#10;&#10;Description automatically generated">
            <a:extLst>
              <a:ext uri="{FF2B5EF4-FFF2-40B4-BE49-F238E27FC236}">
                <a16:creationId xmlns:a16="http://schemas.microsoft.com/office/drawing/2014/main" id="{20E9C369-EDFA-C5C7-82AE-A740E58B7CBC}"/>
              </a:ext>
            </a:extLst>
          </p:cNvPr>
          <p:cNvPicPr>
            <a:picLocks noChangeAspect="1"/>
          </p:cNvPicPr>
          <p:nvPr userDrawn="1"/>
        </p:nvPicPr>
        <p:blipFill>
          <a:blip r:embed="rId5"/>
          <a:stretch>
            <a:fillRect/>
          </a:stretch>
        </p:blipFill>
        <p:spPr>
          <a:xfrm rot="900000">
            <a:off x="6696821" y="595905"/>
            <a:ext cx="907026" cy="907026"/>
          </a:xfrm>
          <a:prstGeom prst="rect">
            <a:avLst/>
          </a:prstGeom>
        </p:spPr>
      </p:pic>
      <p:pic>
        <p:nvPicPr>
          <p:cNvPr id="11" name="Picture 10" descr="A colorful circle with a brain in it&#10;&#10;Description automatically generated">
            <a:extLst>
              <a:ext uri="{FF2B5EF4-FFF2-40B4-BE49-F238E27FC236}">
                <a16:creationId xmlns:a16="http://schemas.microsoft.com/office/drawing/2014/main" id="{C2373C9F-000E-0DC3-A3F0-A6866D88FC61}"/>
              </a:ext>
            </a:extLst>
          </p:cNvPr>
          <p:cNvPicPr>
            <a:picLocks noChangeAspect="1"/>
          </p:cNvPicPr>
          <p:nvPr userDrawn="1"/>
        </p:nvPicPr>
        <p:blipFill>
          <a:blip r:embed="rId6"/>
          <a:stretch>
            <a:fillRect/>
          </a:stretch>
        </p:blipFill>
        <p:spPr>
          <a:xfrm rot="900000">
            <a:off x="7821911" y="595905"/>
            <a:ext cx="917912" cy="917912"/>
          </a:xfrm>
          <a:prstGeom prst="rect">
            <a:avLst/>
          </a:prstGeom>
        </p:spPr>
      </p:pic>
      <p:pic>
        <p:nvPicPr>
          <p:cNvPr id="12" name="Picture 11" descr="A circular logo with arrows&#10;&#10;Description automatically generated">
            <a:extLst>
              <a:ext uri="{FF2B5EF4-FFF2-40B4-BE49-F238E27FC236}">
                <a16:creationId xmlns:a16="http://schemas.microsoft.com/office/drawing/2014/main" id="{3783DBBB-F640-A550-BFD0-776E94FA72E1}"/>
              </a:ext>
            </a:extLst>
          </p:cNvPr>
          <p:cNvPicPr>
            <a:picLocks noChangeAspect="1"/>
          </p:cNvPicPr>
          <p:nvPr userDrawn="1"/>
        </p:nvPicPr>
        <p:blipFill>
          <a:blip r:embed="rId7"/>
          <a:stretch>
            <a:fillRect/>
          </a:stretch>
        </p:blipFill>
        <p:spPr>
          <a:xfrm rot="900000">
            <a:off x="8900652" y="595905"/>
            <a:ext cx="917912" cy="917912"/>
          </a:xfrm>
          <a:prstGeom prst="rect">
            <a:avLst/>
          </a:prstGeom>
        </p:spPr>
      </p:pic>
      <p:pic>
        <p:nvPicPr>
          <p:cNvPr id="13" name="Picture 12" descr="A circular logo with a heart and a pulse line&#10;&#10;Description automatically generated">
            <a:extLst>
              <a:ext uri="{FF2B5EF4-FFF2-40B4-BE49-F238E27FC236}">
                <a16:creationId xmlns:a16="http://schemas.microsoft.com/office/drawing/2014/main" id="{16679385-6E88-BAD8-7223-332C103039EE}"/>
              </a:ext>
            </a:extLst>
          </p:cNvPr>
          <p:cNvPicPr>
            <a:picLocks noChangeAspect="1"/>
          </p:cNvPicPr>
          <p:nvPr userDrawn="1"/>
        </p:nvPicPr>
        <p:blipFill>
          <a:blip r:embed="rId8"/>
          <a:stretch>
            <a:fillRect/>
          </a:stretch>
        </p:blipFill>
        <p:spPr>
          <a:xfrm rot="900000">
            <a:off x="9968505" y="617676"/>
            <a:ext cx="917912" cy="917912"/>
          </a:xfrm>
          <a:prstGeom prst="rect">
            <a:avLst/>
          </a:prstGeom>
        </p:spPr>
      </p:pic>
      <p:pic>
        <p:nvPicPr>
          <p:cNvPr id="14" name="Picture 13" descr="A colorful circle with arrows&#10;&#10;Description automatically generated">
            <a:extLst>
              <a:ext uri="{FF2B5EF4-FFF2-40B4-BE49-F238E27FC236}">
                <a16:creationId xmlns:a16="http://schemas.microsoft.com/office/drawing/2014/main" id="{4E13D5E9-E126-2800-DA97-79080E0F0ABA}"/>
              </a:ext>
            </a:extLst>
          </p:cNvPr>
          <p:cNvPicPr>
            <a:picLocks noChangeAspect="1"/>
          </p:cNvPicPr>
          <p:nvPr userDrawn="1"/>
        </p:nvPicPr>
        <p:blipFill>
          <a:blip r:embed="rId9"/>
          <a:stretch>
            <a:fillRect/>
          </a:stretch>
        </p:blipFill>
        <p:spPr>
          <a:xfrm rot="900000">
            <a:off x="11079901" y="595905"/>
            <a:ext cx="917912" cy="917912"/>
          </a:xfrm>
          <a:prstGeom prst="rect">
            <a:avLst/>
          </a:prstGeom>
        </p:spPr>
      </p:pic>
    </p:spTree>
    <p:extLst>
      <p:ext uri="{BB962C8B-B14F-4D97-AF65-F5344CB8AC3E}">
        <p14:creationId xmlns:p14="http://schemas.microsoft.com/office/powerpoint/2010/main" val="4063866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1F4D3E-4A0E-0FF6-BC3B-0FB1C952CEB1}"/>
              </a:ext>
            </a:extLst>
          </p:cNvPr>
          <p:cNvPicPr>
            <a:picLocks noChangeAspect="1"/>
          </p:cNvPicPr>
          <p:nvPr userDrawn="1"/>
        </p:nvPicPr>
        <p:blipFill>
          <a:blip r:embed="rId2"/>
          <a:stretch>
            <a:fillRect/>
          </a:stretch>
        </p:blipFill>
        <p:spPr>
          <a:xfrm>
            <a:off x="8820624" y="2057281"/>
            <a:ext cx="2749534" cy="2743438"/>
          </a:xfrm>
          <a:prstGeom prst="rect">
            <a:avLst/>
          </a:prstGeom>
        </p:spPr>
      </p:pic>
      <p:sp>
        <p:nvSpPr>
          <p:cNvPr id="3" name="Title 1">
            <a:extLst>
              <a:ext uri="{FF2B5EF4-FFF2-40B4-BE49-F238E27FC236}">
                <a16:creationId xmlns:a16="http://schemas.microsoft.com/office/drawing/2014/main" id="{45510B2F-B2C0-0ADD-5228-6C09BA749440}"/>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055959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8B15EF4-FCE2-CAB3-57D5-6DD513BBB431}"/>
              </a:ext>
            </a:extLst>
          </p:cNvPr>
          <p:cNvPicPr>
            <a:picLocks noChangeAspect="1"/>
          </p:cNvPicPr>
          <p:nvPr userDrawn="1"/>
        </p:nvPicPr>
        <p:blipFill>
          <a:blip r:embed="rId2"/>
          <a:stretch>
            <a:fillRect/>
          </a:stretch>
        </p:blipFill>
        <p:spPr>
          <a:xfrm>
            <a:off x="8646801" y="2057281"/>
            <a:ext cx="2743438" cy="2743438"/>
          </a:xfrm>
          <a:prstGeom prst="rect">
            <a:avLst/>
          </a:prstGeom>
        </p:spPr>
      </p:pic>
      <p:sp>
        <p:nvSpPr>
          <p:cNvPr id="3" name="Title 1">
            <a:extLst>
              <a:ext uri="{FF2B5EF4-FFF2-40B4-BE49-F238E27FC236}">
                <a16:creationId xmlns:a16="http://schemas.microsoft.com/office/drawing/2014/main" id="{C65E5A9A-F458-BEE9-EF58-5A5A70909C6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55034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5F79D1-F4F6-FA6F-5454-2B1D86ACBA09}"/>
              </a:ext>
            </a:extLst>
          </p:cNvPr>
          <p:cNvPicPr>
            <a:picLocks noChangeAspect="1"/>
          </p:cNvPicPr>
          <p:nvPr userDrawn="1"/>
        </p:nvPicPr>
        <p:blipFill>
          <a:blip r:embed="rId2"/>
          <a:stretch>
            <a:fillRect/>
          </a:stretch>
        </p:blipFill>
        <p:spPr>
          <a:xfrm>
            <a:off x="8689530" y="1903457"/>
            <a:ext cx="2743438" cy="2743438"/>
          </a:xfrm>
          <a:prstGeom prst="rect">
            <a:avLst/>
          </a:prstGeom>
        </p:spPr>
      </p:pic>
      <p:sp>
        <p:nvSpPr>
          <p:cNvPr id="6" name="Title 1">
            <a:extLst>
              <a:ext uri="{FF2B5EF4-FFF2-40B4-BE49-F238E27FC236}">
                <a16:creationId xmlns:a16="http://schemas.microsoft.com/office/drawing/2014/main" id="{D85DC54D-1E88-6270-A08A-2B37B1CFD3F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688996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093531-C265-4783-43E8-5A8693412D90}"/>
              </a:ext>
            </a:extLst>
          </p:cNvPr>
          <p:cNvPicPr>
            <a:picLocks noChangeAspect="1"/>
          </p:cNvPicPr>
          <p:nvPr userDrawn="1"/>
        </p:nvPicPr>
        <p:blipFill>
          <a:blip r:embed="rId2"/>
          <a:stretch>
            <a:fillRect/>
          </a:stretch>
        </p:blipFill>
        <p:spPr>
          <a:xfrm>
            <a:off x="8450248" y="1963277"/>
            <a:ext cx="2743438" cy="2743438"/>
          </a:xfrm>
          <a:prstGeom prst="rect">
            <a:avLst/>
          </a:prstGeom>
        </p:spPr>
      </p:pic>
      <p:sp>
        <p:nvSpPr>
          <p:cNvPr id="6" name="Title 1">
            <a:extLst>
              <a:ext uri="{FF2B5EF4-FFF2-40B4-BE49-F238E27FC236}">
                <a16:creationId xmlns:a16="http://schemas.microsoft.com/office/drawing/2014/main" id="{3D9E967D-3743-5C00-E8D5-6627E6C4F09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529568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7B9ECB-FA64-8840-085C-216548C32034}"/>
              </a:ext>
            </a:extLst>
          </p:cNvPr>
          <p:cNvPicPr>
            <a:picLocks noChangeAspect="1"/>
          </p:cNvPicPr>
          <p:nvPr userDrawn="1"/>
        </p:nvPicPr>
        <p:blipFill>
          <a:blip r:embed="rId2"/>
          <a:stretch>
            <a:fillRect/>
          </a:stretch>
        </p:blipFill>
        <p:spPr>
          <a:xfrm>
            <a:off x="8535705" y="2054233"/>
            <a:ext cx="2743438" cy="2749534"/>
          </a:xfrm>
          <a:prstGeom prst="rect">
            <a:avLst/>
          </a:prstGeom>
        </p:spPr>
      </p:pic>
      <p:sp>
        <p:nvSpPr>
          <p:cNvPr id="6" name="Title 1">
            <a:extLst>
              <a:ext uri="{FF2B5EF4-FFF2-40B4-BE49-F238E27FC236}">
                <a16:creationId xmlns:a16="http://schemas.microsoft.com/office/drawing/2014/main" id="{971FC378-A494-19ED-9DB1-8AA090E04E19}"/>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895704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952BE1C8-E10D-683E-A6C3-6862B5947B6A}"/>
              </a:ext>
            </a:extLst>
          </p:cNvPr>
          <p:cNvSpPr/>
          <p:nvPr userDrawn="1"/>
        </p:nvSpPr>
        <p:spPr>
          <a:xfrm rot="16979946">
            <a:off x="1117403" y="3322444"/>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1C1CC83E-7220-83AB-B799-21A014BA404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BA027433-7A75-DEF4-FE8B-67359F7AE212}"/>
              </a:ext>
            </a:extLst>
          </p:cNvPr>
          <p:cNvSpPr/>
          <p:nvPr userDrawn="1"/>
        </p:nvSpPr>
        <p:spPr>
          <a:xfrm rot="8566684" flipH="1">
            <a:off x="-945480" y="2950481"/>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616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DA1DAD5-5AC0-EF92-5549-0EC5082DFE14}"/>
              </a:ext>
            </a:extLst>
          </p:cNvPr>
          <p:cNvPicPr>
            <a:picLocks noChangeAspect="1"/>
          </p:cNvPicPr>
          <p:nvPr userDrawn="1"/>
        </p:nvPicPr>
        <p:blipFill>
          <a:blip r:embed="rId2"/>
          <a:stretch>
            <a:fillRect/>
          </a:stretch>
        </p:blipFill>
        <p:spPr>
          <a:xfrm>
            <a:off x="8186294" y="2143278"/>
            <a:ext cx="2749534" cy="2743438"/>
          </a:xfrm>
          <a:prstGeom prst="rect">
            <a:avLst/>
          </a:prstGeom>
        </p:spPr>
      </p:pic>
      <p:sp>
        <p:nvSpPr>
          <p:cNvPr id="6" name="Title 1">
            <a:extLst>
              <a:ext uri="{FF2B5EF4-FFF2-40B4-BE49-F238E27FC236}">
                <a16:creationId xmlns:a16="http://schemas.microsoft.com/office/drawing/2014/main" id="{4B7DC382-C6A7-F19B-1E83-B4D83D841B5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246321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7099F6-0162-A89A-5640-9DB0B6393AB6}"/>
              </a:ext>
            </a:extLst>
          </p:cNvPr>
          <p:cNvPicPr>
            <a:picLocks noChangeAspect="1"/>
          </p:cNvPicPr>
          <p:nvPr userDrawn="1"/>
        </p:nvPicPr>
        <p:blipFill>
          <a:blip r:embed="rId2"/>
          <a:stretch>
            <a:fillRect/>
          </a:stretch>
        </p:blipFill>
        <p:spPr>
          <a:xfrm>
            <a:off x="8339152" y="2057281"/>
            <a:ext cx="2743438" cy="2743438"/>
          </a:xfrm>
          <a:prstGeom prst="rect">
            <a:avLst/>
          </a:prstGeom>
        </p:spPr>
      </p:pic>
      <p:sp>
        <p:nvSpPr>
          <p:cNvPr id="6" name="Title 1">
            <a:extLst>
              <a:ext uri="{FF2B5EF4-FFF2-40B4-BE49-F238E27FC236}">
                <a16:creationId xmlns:a16="http://schemas.microsoft.com/office/drawing/2014/main" id="{AA745709-91DC-947B-0852-2384BED99841}"/>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475047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circle with a black and white circle with a black cross in the center&#10;&#10;Description automatically generated">
            <a:extLst>
              <a:ext uri="{FF2B5EF4-FFF2-40B4-BE49-F238E27FC236}">
                <a16:creationId xmlns:a16="http://schemas.microsoft.com/office/drawing/2014/main" id="{640AA023-E49B-6ABE-6B3A-3C90D7CAF0FF}"/>
              </a:ext>
            </a:extLst>
          </p:cNvPr>
          <p:cNvPicPr>
            <a:picLocks noChangeAspect="1"/>
          </p:cNvPicPr>
          <p:nvPr userDrawn="1"/>
        </p:nvPicPr>
        <p:blipFill>
          <a:blip r:embed="rId2"/>
          <a:stretch>
            <a:fillRect/>
          </a:stretch>
        </p:blipFill>
        <p:spPr>
          <a:xfrm>
            <a:off x="8341723" y="2142844"/>
            <a:ext cx="2744086" cy="2744086"/>
          </a:xfrm>
          <a:prstGeom prst="rect">
            <a:avLst/>
          </a:prstGeom>
        </p:spPr>
      </p:pic>
      <p:sp>
        <p:nvSpPr>
          <p:cNvPr id="6" name="Title 1">
            <a:extLst>
              <a:ext uri="{FF2B5EF4-FFF2-40B4-BE49-F238E27FC236}">
                <a16:creationId xmlns:a16="http://schemas.microsoft.com/office/drawing/2014/main" id="{24565E1B-FEBF-2C60-3CE5-1D45412C1427}"/>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765915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71CE-9019-EABE-93AE-6A18AF7B6A78}"/>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11E836CE-FB80-E891-14DC-F11ACFB33507}"/>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3FFCE656-838E-537E-EB14-E8226D7D9189}"/>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5" name="Picture 4">
            <a:extLst>
              <a:ext uri="{FF2B5EF4-FFF2-40B4-BE49-F238E27FC236}">
                <a16:creationId xmlns:a16="http://schemas.microsoft.com/office/drawing/2014/main" id="{6430DF43-7B34-7254-5B7E-0AB3DD2D47F9}"/>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6" name="Picture 5">
            <a:extLst>
              <a:ext uri="{FF2B5EF4-FFF2-40B4-BE49-F238E27FC236}">
                <a16:creationId xmlns:a16="http://schemas.microsoft.com/office/drawing/2014/main" id="{17386810-BCCE-0A98-AB3A-E66FE9D4DDC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7" name="Picture 6">
            <a:extLst>
              <a:ext uri="{FF2B5EF4-FFF2-40B4-BE49-F238E27FC236}">
                <a16:creationId xmlns:a16="http://schemas.microsoft.com/office/drawing/2014/main" id="{2F4CD499-9C2A-7443-D79D-0BE616D05EEA}"/>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8" name="Picture 7">
            <a:extLst>
              <a:ext uri="{FF2B5EF4-FFF2-40B4-BE49-F238E27FC236}">
                <a16:creationId xmlns:a16="http://schemas.microsoft.com/office/drawing/2014/main" id="{E3654C82-AEBD-547E-A3E7-D90B5B3D554C}"/>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9" name="Picture 8">
            <a:extLst>
              <a:ext uri="{FF2B5EF4-FFF2-40B4-BE49-F238E27FC236}">
                <a16:creationId xmlns:a16="http://schemas.microsoft.com/office/drawing/2014/main" id="{4DF9BD54-4B1C-0280-0709-2FBA720DAB38}"/>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0" name="Picture 9">
            <a:extLst>
              <a:ext uri="{FF2B5EF4-FFF2-40B4-BE49-F238E27FC236}">
                <a16:creationId xmlns:a16="http://schemas.microsoft.com/office/drawing/2014/main" id="{C0952F8A-78A4-332C-B547-F4EA4DC763F7}"/>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1270844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1">
            <a:extLst>
              <a:ext uri="{FF2B5EF4-FFF2-40B4-BE49-F238E27FC236}">
                <a16:creationId xmlns:a16="http://schemas.microsoft.com/office/drawing/2014/main" id="{316544BB-A633-EC05-B1D9-34FF7449A893}"/>
              </a:ext>
            </a:extLst>
          </p:cNvPr>
          <p:cNvSpPr txBox="1">
            <a:spLocks/>
          </p:cNvSpPr>
          <p:nvPr userDrawn="1"/>
        </p:nvSpPr>
        <p:spPr>
          <a:xfrm>
            <a:off x="9084316" y="4705278"/>
            <a:ext cx="3105001" cy="1239530"/>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Respectful,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Equitable, and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Supportive Care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pic>
        <p:nvPicPr>
          <p:cNvPr id="4" name="Picture 3" descr="A green rectangle with black stripes&#10;&#10;Description automatically generated">
            <a:extLst>
              <a:ext uri="{FF2B5EF4-FFF2-40B4-BE49-F238E27FC236}">
                <a16:creationId xmlns:a16="http://schemas.microsoft.com/office/drawing/2014/main" id="{6BC6AAA7-80BA-D257-CDB6-2B342FAE2C80}"/>
              </a:ext>
            </a:extLst>
          </p:cNvPr>
          <p:cNvPicPr>
            <a:picLocks noChangeAspect="1"/>
          </p:cNvPicPr>
          <p:nvPr userDrawn="1"/>
        </p:nvPicPr>
        <p:blipFill>
          <a:blip r:embed="rId2"/>
          <a:stretch>
            <a:fillRect/>
          </a:stretch>
        </p:blipFill>
        <p:spPr>
          <a:xfrm>
            <a:off x="152400" y="3113904"/>
            <a:ext cx="10550105" cy="1338968"/>
          </a:xfrm>
          <a:prstGeom prst="rect">
            <a:avLst/>
          </a:prstGeom>
        </p:spPr>
      </p:pic>
      <p:grpSp>
        <p:nvGrpSpPr>
          <p:cNvPr id="8" name="Group 7">
            <a:extLst>
              <a:ext uri="{FF2B5EF4-FFF2-40B4-BE49-F238E27FC236}">
                <a16:creationId xmlns:a16="http://schemas.microsoft.com/office/drawing/2014/main" id="{1636CBCB-C6A6-4F9A-F21C-8BAA6E4C104C}"/>
              </a:ext>
            </a:extLst>
          </p:cNvPr>
          <p:cNvGrpSpPr/>
          <p:nvPr userDrawn="1"/>
        </p:nvGrpSpPr>
        <p:grpSpPr>
          <a:xfrm>
            <a:off x="1015041" y="2984507"/>
            <a:ext cx="1607390" cy="1607390"/>
            <a:chOff x="1015041" y="2984507"/>
            <a:chExt cx="1607390" cy="1607390"/>
          </a:xfrm>
        </p:grpSpPr>
        <p:pic>
          <p:nvPicPr>
            <p:cNvPr id="9" name="Picture 8" descr="A red circle with black background&#10;&#10;Description automatically generated">
              <a:extLst>
                <a:ext uri="{FF2B5EF4-FFF2-40B4-BE49-F238E27FC236}">
                  <a16:creationId xmlns:a16="http://schemas.microsoft.com/office/drawing/2014/main" id="{B615EA4B-2111-3C5F-2282-B990AF599A99}"/>
                </a:ext>
              </a:extLst>
            </p:cNvPr>
            <p:cNvPicPr>
              <a:picLocks noChangeAspect="1"/>
            </p:cNvPicPr>
            <p:nvPr/>
          </p:nvPicPr>
          <p:blipFill>
            <a:blip r:embed="rId3"/>
            <a:stretch>
              <a:fillRect/>
            </a:stretch>
          </p:blipFill>
          <p:spPr>
            <a:xfrm>
              <a:off x="1015041" y="2984507"/>
              <a:ext cx="1607390" cy="1607390"/>
            </a:xfrm>
            <a:prstGeom prst="rect">
              <a:avLst/>
            </a:prstGeom>
          </p:spPr>
        </p:pic>
        <p:pic>
          <p:nvPicPr>
            <p:cNvPr id="10" name="Picture 9">
              <a:extLst>
                <a:ext uri="{FF2B5EF4-FFF2-40B4-BE49-F238E27FC236}">
                  <a16:creationId xmlns:a16="http://schemas.microsoft.com/office/drawing/2014/main" id="{C5F9981E-4176-3742-D301-FC38BFEB98B1}"/>
                </a:ext>
              </a:extLst>
            </p:cNvPr>
            <p:cNvPicPr>
              <a:picLocks noChangeAspect="1"/>
            </p:cNvPicPr>
            <p:nvPr/>
          </p:nvPicPr>
          <p:blipFill>
            <a:blip r:embed="rId4"/>
            <a:stretch>
              <a:fillRect/>
            </a:stretch>
          </p:blipFill>
          <p:spPr>
            <a:xfrm>
              <a:off x="1247506" y="3207447"/>
              <a:ext cx="1142463" cy="1161513"/>
            </a:xfrm>
            <a:prstGeom prst="rect">
              <a:avLst/>
            </a:prstGeom>
            <a:ln>
              <a:noFill/>
            </a:ln>
          </p:spPr>
        </p:pic>
      </p:grpSp>
      <p:grpSp>
        <p:nvGrpSpPr>
          <p:cNvPr id="11" name="Group 10">
            <a:extLst>
              <a:ext uri="{FF2B5EF4-FFF2-40B4-BE49-F238E27FC236}">
                <a16:creationId xmlns:a16="http://schemas.microsoft.com/office/drawing/2014/main" id="{7E474D57-C4E5-6D0C-7729-DC345A22A30C}"/>
              </a:ext>
            </a:extLst>
          </p:cNvPr>
          <p:cNvGrpSpPr/>
          <p:nvPr userDrawn="1"/>
        </p:nvGrpSpPr>
        <p:grpSpPr>
          <a:xfrm>
            <a:off x="3099758" y="2984507"/>
            <a:ext cx="1607390" cy="1607390"/>
            <a:chOff x="3099758" y="2984507"/>
            <a:chExt cx="1607390" cy="1607390"/>
          </a:xfrm>
        </p:grpSpPr>
        <p:pic>
          <p:nvPicPr>
            <p:cNvPr id="12" name="Picture 11" descr="A purple circle with black background&#10;&#10;Description automatically generated">
              <a:extLst>
                <a:ext uri="{FF2B5EF4-FFF2-40B4-BE49-F238E27FC236}">
                  <a16:creationId xmlns:a16="http://schemas.microsoft.com/office/drawing/2014/main" id="{983336A1-8522-1EA1-2A52-BEC4E8F403D8}"/>
                </a:ext>
              </a:extLst>
            </p:cNvPr>
            <p:cNvPicPr>
              <a:picLocks noChangeAspect="1"/>
            </p:cNvPicPr>
            <p:nvPr/>
          </p:nvPicPr>
          <p:blipFill>
            <a:blip r:embed="rId5"/>
            <a:stretch>
              <a:fillRect/>
            </a:stretch>
          </p:blipFill>
          <p:spPr>
            <a:xfrm>
              <a:off x="3099758" y="2984507"/>
              <a:ext cx="1607390" cy="1607390"/>
            </a:xfrm>
            <a:prstGeom prst="rect">
              <a:avLst/>
            </a:prstGeom>
          </p:spPr>
        </p:pic>
        <p:pic>
          <p:nvPicPr>
            <p:cNvPr id="13" name="Picture 12">
              <a:extLst>
                <a:ext uri="{FF2B5EF4-FFF2-40B4-BE49-F238E27FC236}">
                  <a16:creationId xmlns:a16="http://schemas.microsoft.com/office/drawing/2014/main" id="{AAF4E975-097B-904F-1932-630027975FB7}"/>
                </a:ext>
              </a:extLst>
            </p:cNvPr>
            <p:cNvPicPr>
              <a:picLocks noChangeAspect="1"/>
            </p:cNvPicPr>
            <p:nvPr/>
          </p:nvPicPr>
          <p:blipFill>
            <a:blip r:embed="rId6"/>
            <a:stretch>
              <a:fillRect/>
            </a:stretch>
          </p:blipFill>
          <p:spPr>
            <a:xfrm>
              <a:off x="3327460" y="3192979"/>
              <a:ext cx="1137609" cy="1132937"/>
            </a:xfrm>
            <a:prstGeom prst="rect">
              <a:avLst/>
            </a:prstGeom>
          </p:spPr>
        </p:pic>
      </p:grpSp>
      <p:grpSp>
        <p:nvGrpSpPr>
          <p:cNvPr id="14" name="Group 13">
            <a:extLst>
              <a:ext uri="{FF2B5EF4-FFF2-40B4-BE49-F238E27FC236}">
                <a16:creationId xmlns:a16="http://schemas.microsoft.com/office/drawing/2014/main" id="{25707545-0CCA-1965-3234-BD9A31117109}"/>
              </a:ext>
            </a:extLst>
          </p:cNvPr>
          <p:cNvGrpSpPr/>
          <p:nvPr userDrawn="1"/>
        </p:nvGrpSpPr>
        <p:grpSpPr>
          <a:xfrm>
            <a:off x="5184475" y="2984507"/>
            <a:ext cx="1607390" cy="1607390"/>
            <a:chOff x="5184475" y="2984507"/>
            <a:chExt cx="1607390" cy="1607390"/>
          </a:xfrm>
        </p:grpSpPr>
        <p:pic>
          <p:nvPicPr>
            <p:cNvPr id="15" name="Picture 14" descr="A orange circle with black background&#10;&#10;Description automatically generated">
              <a:extLst>
                <a:ext uri="{FF2B5EF4-FFF2-40B4-BE49-F238E27FC236}">
                  <a16:creationId xmlns:a16="http://schemas.microsoft.com/office/drawing/2014/main" id="{62DD4BF0-1BE1-E151-E8AA-1B45091FE157}"/>
                </a:ext>
              </a:extLst>
            </p:cNvPr>
            <p:cNvPicPr>
              <a:picLocks noChangeAspect="1"/>
            </p:cNvPicPr>
            <p:nvPr/>
          </p:nvPicPr>
          <p:blipFill>
            <a:blip r:embed="rId7"/>
            <a:stretch>
              <a:fillRect/>
            </a:stretch>
          </p:blipFill>
          <p:spPr>
            <a:xfrm>
              <a:off x="5184475" y="2984507"/>
              <a:ext cx="1607390" cy="1607390"/>
            </a:xfrm>
            <a:prstGeom prst="rect">
              <a:avLst/>
            </a:prstGeom>
          </p:spPr>
        </p:pic>
        <p:pic>
          <p:nvPicPr>
            <p:cNvPr id="16" name="Picture 15">
              <a:extLst>
                <a:ext uri="{FF2B5EF4-FFF2-40B4-BE49-F238E27FC236}">
                  <a16:creationId xmlns:a16="http://schemas.microsoft.com/office/drawing/2014/main" id="{EDF94D46-76FA-0E1F-44F4-03A98210FCC9}"/>
                </a:ext>
              </a:extLst>
            </p:cNvPr>
            <p:cNvPicPr>
              <a:picLocks noChangeAspect="1"/>
            </p:cNvPicPr>
            <p:nvPr/>
          </p:nvPicPr>
          <p:blipFill>
            <a:blip r:embed="rId8"/>
            <a:stretch>
              <a:fillRect/>
            </a:stretch>
          </p:blipFill>
          <p:spPr>
            <a:xfrm>
              <a:off x="5412176" y="3192979"/>
              <a:ext cx="1137609" cy="1132936"/>
            </a:xfrm>
            <a:prstGeom prst="rect">
              <a:avLst/>
            </a:prstGeom>
          </p:spPr>
        </p:pic>
      </p:grpSp>
      <p:grpSp>
        <p:nvGrpSpPr>
          <p:cNvPr id="17" name="Group 16">
            <a:extLst>
              <a:ext uri="{FF2B5EF4-FFF2-40B4-BE49-F238E27FC236}">
                <a16:creationId xmlns:a16="http://schemas.microsoft.com/office/drawing/2014/main" id="{02D9A999-5594-746F-F8A6-B4FF61CBDF42}"/>
              </a:ext>
            </a:extLst>
          </p:cNvPr>
          <p:cNvGrpSpPr/>
          <p:nvPr userDrawn="1"/>
        </p:nvGrpSpPr>
        <p:grpSpPr>
          <a:xfrm>
            <a:off x="7269192" y="2984507"/>
            <a:ext cx="1607390" cy="1607390"/>
            <a:chOff x="7269192" y="2984507"/>
            <a:chExt cx="1607390" cy="1607390"/>
          </a:xfrm>
        </p:grpSpPr>
        <p:pic>
          <p:nvPicPr>
            <p:cNvPr id="18" name="Picture 17" descr="A yellow circle with black background&#10;&#10;Description automatically generated">
              <a:extLst>
                <a:ext uri="{FF2B5EF4-FFF2-40B4-BE49-F238E27FC236}">
                  <a16:creationId xmlns:a16="http://schemas.microsoft.com/office/drawing/2014/main" id="{A954A0FB-DC6D-3DAB-9780-25A6A5647BC6}"/>
                </a:ext>
              </a:extLst>
            </p:cNvPr>
            <p:cNvPicPr>
              <a:picLocks noChangeAspect="1"/>
            </p:cNvPicPr>
            <p:nvPr/>
          </p:nvPicPr>
          <p:blipFill>
            <a:blip r:embed="rId9"/>
            <a:stretch>
              <a:fillRect/>
            </a:stretch>
          </p:blipFill>
          <p:spPr>
            <a:xfrm>
              <a:off x="7269192" y="2984507"/>
              <a:ext cx="1607390" cy="1607390"/>
            </a:xfrm>
            <a:prstGeom prst="rect">
              <a:avLst/>
            </a:prstGeom>
          </p:spPr>
        </p:pic>
        <p:pic>
          <p:nvPicPr>
            <p:cNvPr id="19" name="Picture 18">
              <a:extLst>
                <a:ext uri="{FF2B5EF4-FFF2-40B4-BE49-F238E27FC236}">
                  <a16:creationId xmlns:a16="http://schemas.microsoft.com/office/drawing/2014/main" id="{D43822DE-A811-D2A2-F285-F8E373514E7E}"/>
                </a:ext>
              </a:extLst>
            </p:cNvPr>
            <p:cNvPicPr>
              <a:picLocks noChangeAspect="1"/>
            </p:cNvPicPr>
            <p:nvPr/>
          </p:nvPicPr>
          <p:blipFill>
            <a:blip r:embed="rId10"/>
            <a:stretch>
              <a:fillRect/>
            </a:stretch>
          </p:blipFill>
          <p:spPr>
            <a:xfrm>
              <a:off x="7492041" y="3207357"/>
              <a:ext cx="1147314" cy="1147314"/>
            </a:xfrm>
            <a:prstGeom prst="rect">
              <a:avLst/>
            </a:prstGeom>
          </p:spPr>
        </p:pic>
      </p:grpSp>
      <p:grpSp>
        <p:nvGrpSpPr>
          <p:cNvPr id="20" name="Group 19">
            <a:extLst>
              <a:ext uri="{FF2B5EF4-FFF2-40B4-BE49-F238E27FC236}">
                <a16:creationId xmlns:a16="http://schemas.microsoft.com/office/drawing/2014/main" id="{23F46BFD-BF3A-D0BF-1F03-A16CF9248BF4}"/>
              </a:ext>
            </a:extLst>
          </p:cNvPr>
          <p:cNvGrpSpPr/>
          <p:nvPr userDrawn="1"/>
        </p:nvGrpSpPr>
        <p:grpSpPr>
          <a:xfrm>
            <a:off x="9181380" y="1942381"/>
            <a:ext cx="2743200" cy="2743200"/>
            <a:chOff x="9181380" y="1942381"/>
            <a:chExt cx="2743200" cy="2743200"/>
          </a:xfrm>
        </p:grpSpPr>
        <p:pic>
          <p:nvPicPr>
            <p:cNvPr id="21" name="Picture 20" descr="A green circle with black background&#10;&#10;Description automatically generated">
              <a:extLst>
                <a:ext uri="{FF2B5EF4-FFF2-40B4-BE49-F238E27FC236}">
                  <a16:creationId xmlns:a16="http://schemas.microsoft.com/office/drawing/2014/main" id="{64D26546-046E-1CF7-B03A-E9ACC4972120}"/>
                </a:ext>
              </a:extLst>
            </p:cNvPr>
            <p:cNvPicPr>
              <a:picLocks noChangeAspect="1"/>
            </p:cNvPicPr>
            <p:nvPr/>
          </p:nvPicPr>
          <p:blipFill>
            <a:blip r:embed="rId11"/>
            <a:stretch>
              <a:fillRect/>
            </a:stretch>
          </p:blipFill>
          <p:spPr>
            <a:xfrm>
              <a:off x="9181380" y="1942381"/>
              <a:ext cx="2743200" cy="2743200"/>
            </a:xfrm>
            <a:prstGeom prst="rect">
              <a:avLst/>
            </a:prstGeom>
          </p:spPr>
        </p:pic>
        <p:pic>
          <p:nvPicPr>
            <p:cNvPr id="22" name="Picture 21">
              <a:extLst>
                <a:ext uri="{FF2B5EF4-FFF2-40B4-BE49-F238E27FC236}">
                  <a16:creationId xmlns:a16="http://schemas.microsoft.com/office/drawing/2014/main" id="{44E3FBD3-8FE6-2C59-ECC7-ECA8C0B03D8B}"/>
                </a:ext>
              </a:extLst>
            </p:cNvPr>
            <p:cNvPicPr>
              <a:picLocks noChangeAspect="1"/>
            </p:cNvPicPr>
            <p:nvPr/>
          </p:nvPicPr>
          <p:blipFill>
            <a:blip r:embed="rId12"/>
            <a:stretch>
              <a:fillRect/>
            </a:stretch>
          </p:blipFill>
          <p:spPr>
            <a:xfrm>
              <a:off x="9512060" y="2248094"/>
              <a:ext cx="2067463" cy="2059885"/>
            </a:xfrm>
            <a:prstGeom prst="rect">
              <a:avLst/>
            </a:prstGeom>
          </p:spPr>
        </p:pic>
      </p:grpSp>
      <p:sp>
        <p:nvSpPr>
          <p:cNvPr id="23" name="Title 1">
            <a:extLst>
              <a:ext uri="{FF2B5EF4-FFF2-40B4-BE49-F238E27FC236}">
                <a16:creationId xmlns:a16="http://schemas.microsoft.com/office/drawing/2014/main" id="{AE9804CA-5A6D-56D4-94CE-2A6951BA92E8}"/>
              </a:ext>
            </a:extLst>
          </p:cNvPr>
          <p:cNvSpPr txBox="1">
            <a:spLocks/>
          </p:cNvSpPr>
          <p:nvPr userDrawn="1"/>
        </p:nvSpPr>
        <p:spPr>
          <a:xfrm>
            <a:off x="207960"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Readiness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4" name="Title 1">
            <a:extLst>
              <a:ext uri="{FF2B5EF4-FFF2-40B4-BE49-F238E27FC236}">
                <a16:creationId xmlns:a16="http://schemas.microsoft.com/office/drawing/2014/main" id="{B44C7F8F-01DB-73D8-7B75-A13A9C3CAA28}"/>
              </a:ext>
            </a:extLst>
          </p:cNvPr>
          <p:cNvSpPr txBox="1">
            <a:spLocks/>
          </p:cNvSpPr>
          <p:nvPr userDrawn="1"/>
        </p:nvSpPr>
        <p:spPr>
          <a:xfrm>
            <a:off x="2372679" y="1924882"/>
            <a:ext cx="3283791" cy="1276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Recognition and Prevention</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5" name="Title 1">
            <a:extLst>
              <a:ext uri="{FF2B5EF4-FFF2-40B4-BE49-F238E27FC236}">
                <a16:creationId xmlns:a16="http://schemas.microsoft.com/office/drawing/2014/main" id="{830736FF-3DD0-1EA7-3D99-D90B77B541E9}"/>
              </a:ext>
            </a:extLst>
          </p:cNvPr>
          <p:cNvSpPr txBox="1">
            <a:spLocks/>
          </p:cNvSpPr>
          <p:nvPr userDrawn="1"/>
        </p:nvSpPr>
        <p:spPr>
          <a:xfrm>
            <a:off x="4434904"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Response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6" name="Title 1">
            <a:extLst>
              <a:ext uri="{FF2B5EF4-FFF2-40B4-BE49-F238E27FC236}">
                <a16:creationId xmlns:a16="http://schemas.microsoft.com/office/drawing/2014/main" id="{CBA42BD6-CCB8-C259-2739-883AE713EAE7}"/>
              </a:ext>
            </a:extLst>
          </p:cNvPr>
          <p:cNvSpPr txBox="1">
            <a:spLocks/>
          </p:cNvSpPr>
          <p:nvPr userDrawn="1"/>
        </p:nvSpPr>
        <p:spPr>
          <a:xfrm>
            <a:off x="6163856" y="1843951"/>
            <a:ext cx="3830130" cy="11412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Reporting and Systems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Learning</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7" name="Title 1">
            <a:extLst>
              <a:ext uri="{FF2B5EF4-FFF2-40B4-BE49-F238E27FC236}">
                <a16:creationId xmlns:a16="http://schemas.microsoft.com/office/drawing/2014/main" id="{ABEA0081-DB87-797D-9680-F75B0A003D30}"/>
              </a:ext>
            </a:extLst>
          </p:cNvPr>
          <p:cNvSpPr txBox="1">
            <a:spLocks/>
          </p:cNvSpPr>
          <p:nvPr userDrawn="1"/>
        </p:nvSpPr>
        <p:spPr>
          <a:xfrm>
            <a:off x="838200" y="365125"/>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C5299B"/>
              </a:solidFill>
              <a:effectLst/>
              <a:uLnTx/>
              <a:uFillTx/>
              <a:latin typeface="Open Sans"/>
              <a:ea typeface="+mj-ea"/>
              <a:cs typeface="+mj-cs"/>
            </a:endParaRPr>
          </a:p>
        </p:txBody>
      </p:sp>
      <p:sp>
        <p:nvSpPr>
          <p:cNvPr id="28" name="Title 1">
            <a:extLst>
              <a:ext uri="{FF2B5EF4-FFF2-40B4-BE49-F238E27FC236}">
                <a16:creationId xmlns:a16="http://schemas.microsoft.com/office/drawing/2014/main" id="{54B0BCD9-F831-D087-0C24-98E99B6798A3}"/>
              </a:ext>
            </a:extLst>
          </p:cNvPr>
          <p:cNvSpPr>
            <a:spLocks noGrp="1"/>
          </p:cNvSpPr>
          <p:nvPr>
            <p:ph type="title"/>
          </p:nvPr>
        </p:nvSpPr>
        <p:spPr>
          <a:xfrm>
            <a:off x="990600" y="5175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775547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2000"/>
                            </p:stCondLst>
                            <p:childTnLst>
                              <p:par>
                                <p:cTn id="41" presetID="53" presetClass="entr" presetSubtype="16"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right)">
                                      <p:cBhvr>
                                        <p:cTn id="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5" grpId="0"/>
      <p:bldP spid="2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urple gears on a black background&#10;&#10;Description automatically generated">
            <a:extLst>
              <a:ext uri="{FF2B5EF4-FFF2-40B4-BE49-F238E27FC236}">
                <a16:creationId xmlns:a16="http://schemas.microsoft.com/office/drawing/2014/main" id="{F4C3F5D5-FF44-AC15-21AB-DEB977FEA2AE}"/>
              </a:ext>
            </a:extLst>
          </p:cNvPr>
          <p:cNvPicPr>
            <a:picLocks noChangeAspect="1"/>
          </p:cNvPicPr>
          <p:nvPr userDrawn="1"/>
        </p:nvPicPr>
        <p:blipFill>
          <a:blip r:embed="rId2"/>
          <a:stretch>
            <a:fillRect/>
          </a:stretch>
        </p:blipFill>
        <p:spPr>
          <a:xfrm>
            <a:off x="2062620" y="1105944"/>
            <a:ext cx="7409144" cy="5564687"/>
          </a:xfrm>
          <a:prstGeom prst="rect">
            <a:avLst/>
          </a:prstGeom>
        </p:spPr>
      </p:pic>
      <p:sp>
        <p:nvSpPr>
          <p:cNvPr id="7" name="Title 1">
            <a:extLst>
              <a:ext uri="{FF2B5EF4-FFF2-40B4-BE49-F238E27FC236}">
                <a16:creationId xmlns:a16="http://schemas.microsoft.com/office/drawing/2014/main" id="{831CB16F-783D-EFCC-56A3-9E5490D2D61D}"/>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13057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devices with a group of people on them&#10;&#10;Description automatically generated">
            <a:extLst>
              <a:ext uri="{FF2B5EF4-FFF2-40B4-BE49-F238E27FC236}">
                <a16:creationId xmlns:a16="http://schemas.microsoft.com/office/drawing/2014/main" id="{A01DDEC9-4A3A-4A1F-7620-F06F2CD7593A}"/>
              </a:ext>
            </a:extLst>
          </p:cNvPr>
          <p:cNvPicPr>
            <a:picLocks noChangeAspect="1"/>
          </p:cNvPicPr>
          <p:nvPr userDrawn="1"/>
        </p:nvPicPr>
        <p:blipFill>
          <a:blip r:embed="rId2"/>
          <a:stretch>
            <a:fillRect/>
          </a:stretch>
        </p:blipFill>
        <p:spPr>
          <a:xfrm>
            <a:off x="3629892" y="-525486"/>
            <a:ext cx="8562108" cy="8532420"/>
          </a:xfrm>
          <a:prstGeom prst="rect">
            <a:avLst/>
          </a:prstGeom>
        </p:spPr>
      </p:pic>
      <p:sp>
        <p:nvSpPr>
          <p:cNvPr id="7" name="Title 1">
            <a:extLst>
              <a:ext uri="{FF2B5EF4-FFF2-40B4-BE49-F238E27FC236}">
                <a16:creationId xmlns:a16="http://schemas.microsoft.com/office/drawing/2014/main" id="{40DAE978-3AE8-AB46-E114-CC72FF9DE89B}"/>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20094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193551" y="965198"/>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001480" y="40402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pic>
        <p:nvPicPr>
          <p:cNvPr id="8" name="Picture 7">
            <a:extLst>
              <a:ext uri="{FF2B5EF4-FFF2-40B4-BE49-F238E27FC236}">
                <a16:creationId xmlns:a16="http://schemas.microsoft.com/office/drawing/2014/main" id="{8461B82F-0825-3327-3E7E-04330EFF3FBE}"/>
              </a:ext>
            </a:extLst>
          </p:cNvPr>
          <p:cNvPicPr>
            <a:picLocks noChangeAspect="1"/>
          </p:cNvPicPr>
          <p:nvPr userDrawn="1"/>
        </p:nvPicPr>
        <p:blipFill>
          <a:blip r:embed="rId4"/>
          <a:stretch>
            <a:fillRect/>
          </a:stretch>
        </p:blipFill>
        <p:spPr>
          <a:xfrm>
            <a:off x="8014648" y="2993968"/>
            <a:ext cx="3486949" cy="2213725"/>
          </a:xfrm>
          <a:prstGeom prst="rect">
            <a:avLst/>
          </a:prstGeom>
        </p:spPr>
      </p:pic>
      <p:pic>
        <p:nvPicPr>
          <p:cNvPr id="9" name="Picture 8" descr="A group of people standing together&#10;&#10;Description automatically generated">
            <a:extLst>
              <a:ext uri="{FF2B5EF4-FFF2-40B4-BE49-F238E27FC236}">
                <a16:creationId xmlns:a16="http://schemas.microsoft.com/office/drawing/2014/main" id="{DDD0C485-6009-7840-4678-E68DDA9A1FAF}"/>
              </a:ext>
            </a:extLst>
          </p:cNvPr>
          <p:cNvPicPr>
            <a:picLocks noChangeAspect="1"/>
          </p:cNvPicPr>
          <p:nvPr userDrawn="1"/>
        </p:nvPicPr>
        <p:blipFill>
          <a:blip r:embed="rId5"/>
          <a:stretch>
            <a:fillRect/>
          </a:stretch>
        </p:blipFill>
        <p:spPr>
          <a:xfrm>
            <a:off x="626728" y="369378"/>
            <a:ext cx="2391120" cy="2329601"/>
          </a:xfrm>
          <a:prstGeom prst="rect">
            <a:avLst/>
          </a:prstGeom>
        </p:spPr>
      </p:pic>
    </p:spTree>
    <p:extLst>
      <p:ext uri="{BB962C8B-B14F-4D97-AF65-F5344CB8AC3E}">
        <p14:creationId xmlns:p14="http://schemas.microsoft.com/office/powerpoint/2010/main" val="2303322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369780" y="1314966"/>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246999" y="42643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spTree>
    <p:extLst>
      <p:ext uri="{BB962C8B-B14F-4D97-AF65-F5344CB8AC3E}">
        <p14:creationId xmlns:p14="http://schemas.microsoft.com/office/powerpoint/2010/main" val="2498419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963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0BD7B8E5-B6D9-3E93-D331-9370B27B56C2}"/>
              </a:ext>
            </a:extLst>
          </p:cNvPr>
          <p:cNvSpPr/>
          <p:nvPr userDrawn="1"/>
        </p:nvSpPr>
        <p:spPr>
          <a:xfrm rot="16527242">
            <a:off x="4676934" y="976485"/>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C62A595C-BCFA-ACF6-FDCF-7137B5472C3E}"/>
              </a:ext>
            </a:extLst>
          </p:cNvPr>
          <p:cNvSpPr/>
          <p:nvPr userDrawn="1"/>
        </p:nvSpPr>
        <p:spPr>
          <a:xfrm rot="3872758" flipH="1">
            <a:off x="10031727" y="2546742"/>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DA3A4E75-F460-7A9F-8EC7-738894BB8BB7}"/>
              </a:ext>
            </a:extLst>
          </p:cNvPr>
          <p:cNvSpPr/>
          <p:nvPr userDrawn="1"/>
        </p:nvSpPr>
        <p:spPr>
          <a:xfrm rot="7104613" flipH="1">
            <a:off x="1210555" y="2995508"/>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050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BDDD-A061-B2C5-CD41-4BB744EA2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3BCF21-9E32-5FBF-4CFC-54DC06CA7D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45AB0-011B-C7DF-ABF2-57E00D8C1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6631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405F-9CB2-675F-B467-50CE906B6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C0256E-26AB-DBDB-F072-850DD3CBA8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D67E3F-4CAB-7764-4BF3-09118C1B2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8895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CAAEB33-9084-486E-A108-747BC36AD7B5}" type="datetime1">
              <a:rPr lang="en-US" smtClean="0"/>
              <a:t>6/26/26</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9060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AB380-8D56-4F06-A403-AB6438F98109}" type="datetime1">
              <a:rPr lang="en-US" smtClean="0"/>
              <a:t>6/26/26</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5116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DDC6EA-7EB3-4399-9421-AF12E9B1C847}" type="datetime1">
              <a:rPr lang="en-US" smtClean="0"/>
              <a:t>6/26/26</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015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BD15A-E34C-41D7-A9D7-E3DCC74353D3}" type="datetime1">
              <a:rPr lang="en-US" smtClean="0"/>
              <a:t>6/26/26</a:t>
            </a:fld>
            <a:endParaRPr lang="en-US"/>
          </a:p>
        </p:txBody>
      </p:sp>
      <p:sp>
        <p:nvSpPr>
          <p:cNvPr id="6" name="Footer Placeholder 5"/>
          <p:cNvSpPr>
            <a:spLocks noGrp="1"/>
          </p:cNvSpPr>
          <p:nvPr>
            <p:ph type="ftr" sz="quarter" idx="11"/>
          </p:nvPr>
        </p:nvSpPr>
        <p:spPr/>
        <p:txBody>
          <a:bodyPr/>
          <a:lstStyle/>
          <a:p>
            <a:r>
              <a:rPr lang="en-US"/>
              <a:t>Join our Slido Q&amp;A with the link in the chat!</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3373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A5E5F4-BAE9-4903-AB4C-8FB2E9CFAD0D}" type="datetime1">
              <a:rPr lang="en-US" smtClean="0"/>
              <a:t>6/26/26</a:t>
            </a:fld>
            <a:endParaRPr lang="en-US"/>
          </a:p>
        </p:txBody>
      </p:sp>
      <p:sp>
        <p:nvSpPr>
          <p:cNvPr id="8" name="Footer Placeholder 7"/>
          <p:cNvSpPr>
            <a:spLocks noGrp="1"/>
          </p:cNvSpPr>
          <p:nvPr>
            <p:ph type="ftr" sz="quarter" idx="11"/>
          </p:nvPr>
        </p:nvSpPr>
        <p:spPr/>
        <p:txBody>
          <a:bodyPr/>
          <a:lstStyle/>
          <a:p>
            <a:r>
              <a:rPr lang="en-US"/>
              <a:t>Join our Slido Q&amp;A with the link in the chat!</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147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DBE9AA-5ECD-4A0B-B9CA-F12241397AF2}" type="datetime1">
              <a:rPr lang="en-US" smtClean="0"/>
              <a:t>6/26/26</a:t>
            </a:fld>
            <a:endParaRPr lang="en-US"/>
          </a:p>
        </p:txBody>
      </p:sp>
      <p:sp>
        <p:nvSpPr>
          <p:cNvPr id="4" name="Footer Placeholder 3"/>
          <p:cNvSpPr>
            <a:spLocks noGrp="1"/>
          </p:cNvSpPr>
          <p:nvPr>
            <p:ph type="ftr" sz="quarter" idx="11"/>
          </p:nvPr>
        </p:nvSpPr>
        <p:spPr/>
        <p:txBody>
          <a:bodyPr/>
          <a:lstStyle/>
          <a:p>
            <a:r>
              <a:rPr lang="en-US"/>
              <a:t>Join our Slido Q&amp;A with the link in the chat!</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698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8018585" y="131559"/>
            <a:ext cx="4053253" cy="243417"/>
          </a:xfrm>
        </p:spPr>
        <p:txBody>
          <a:bodyPr/>
          <a:lstStyle>
            <a:lvl1pPr>
              <a:defRPr sz="1600">
                <a:solidFill>
                  <a:schemeClr val="tx1"/>
                </a:solidFill>
              </a:defRPr>
            </a:lvl1pPr>
          </a:lstStyle>
          <a:p>
            <a:r>
              <a:rPr lang="en-US"/>
              <a:t>Join our </a:t>
            </a:r>
            <a:r>
              <a:rPr lang="en-US" err="1"/>
              <a:t>Slido</a:t>
            </a:r>
            <a:r>
              <a:rPr lang="en-US"/>
              <a:t> Q&amp;A with the link in the chat!</a:t>
            </a:r>
          </a:p>
        </p:txBody>
      </p:sp>
    </p:spTree>
    <p:extLst>
      <p:ext uri="{BB962C8B-B14F-4D97-AF65-F5344CB8AC3E}">
        <p14:creationId xmlns:p14="http://schemas.microsoft.com/office/powerpoint/2010/main" val="2550289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3C2C731-3184-4416-8086-C8A704F7C05B}" type="datetime1">
              <a:rPr lang="en-US" smtClean="0"/>
              <a:t>6/26/26</a:t>
            </a:fld>
            <a:endParaRPr lang="en-US"/>
          </a:p>
        </p:txBody>
      </p:sp>
      <p:sp>
        <p:nvSpPr>
          <p:cNvPr id="6" name="Footer Placeholder 5"/>
          <p:cNvSpPr>
            <a:spLocks noGrp="1"/>
          </p:cNvSpPr>
          <p:nvPr>
            <p:ph type="ftr" sz="quarter" idx="11"/>
          </p:nvPr>
        </p:nvSpPr>
        <p:spPr/>
        <p:txBody>
          <a:bodyPr/>
          <a:lstStyle/>
          <a:p>
            <a:r>
              <a:rPr lang="en-US"/>
              <a:t>Join our Slido Q&amp;A with the link in the chat!</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0849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1C74CEAC-F142-C893-3898-E7DFB0BE2AA6}"/>
              </a:ext>
            </a:extLst>
          </p:cNvPr>
          <p:cNvSpPr/>
          <p:nvPr userDrawn="1"/>
        </p:nvSpPr>
        <p:spPr>
          <a:xfrm rot="16556892">
            <a:off x="4193345" y="546184"/>
            <a:ext cx="2676770" cy="14006547"/>
          </a:xfrm>
          <a:prstGeom prst="rect">
            <a:avLst/>
          </a:prstGeom>
          <a:solidFill>
            <a:srgbClr val="CE005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0468EFC4-68F1-5E0E-F2E6-4F5A987C2C2B}"/>
              </a:ext>
            </a:extLst>
          </p:cNvPr>
          <p:cNvSpPr/>
          <p:nvPr userDrawn="1"/>
        </p:nvSpPr>
        <p:spPr>
          <a:xfrm rot="1786471" flipH="1">
            <a:off x="10931117" y="1891389"/>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109A6716-E4EF-2407-9E75-AF1CE422B5B0}"/>
              </a:ext>
            </a:extLst>
          </p:cNvPr>
          <p:cNvSpPr/>
          <p:nvPr userDrawn="1"/>
        </p:nvSpPr>
        <p:spPr>
          <a:xfrm rot="8180668" flipH="1">
            <a:off x="-942126" y="306479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268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21A420F-DE79-42E4-9204-8DD4CA173FAC}" type="datetime1">
              <a:rPr lang="en-US" smtClean="0"/>
              <a:t>6/26/26</a:t>
            </a:fld>
            <a:endParaRPr lang="en-US"/>
          </a:p>
        </p:txBody>
      </p:sp>
      <p:sp>
        <p:nvSpPr>
          <p:cNvPr id="6" name="Footer Placeholder 5"/>
          <p:cNvSpPr>
            <a:spLocks noGrp="1"/>
          </p:cNvSpPr>
          <p:nvPr>
            <p:ph type="ftr" sz="quarter" idx="11"/>
          </p:nvPr>
        </p:nvSpPr>
        <p:spPr/>
        <p:txBody>
          <a:bodyPr/>
          <a:lstStyle/>
          <a:p>
            <a:r>
              <a:rPr lang="en-US"/>
              <a:t>Join our Slido Q&amp;A with the link in the chat!</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1079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9B126-4A93-40FD-A0BC-C73FDACD965B}" type="datetime1">
              <a:rPr lang="en-US" smtClean="0"/>
              <a:t>6/26/26</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9758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DC760E-8361-4592-B289-B89392A9C5A0}" type="datetime1">
              <a:rPr lang="en-US" smtClean="0"/>
              <a:t>6/26/26</a:t>
            </a:fld>
            <a:endParaRPr lang="en-US"/>
          </a:p>
        </p:txBody>
      </p:sp>
      <p:sp>
        <p:nvSpPr>
          <p:cNvPr id="5" name="Footer Placeholder 4"/>
          <p:cNvSpPr>
            <a:spLocks noGrp="1"/>
          </p:cNvSpPr>
          <p:nvPr>
            <p:ph type="ftr" sz="quarter" idx="11"/>
          </p:nvPr>
        </p:nvSpPr>
        <p:spPr/>
        <p:txBody>
          <a:bodyPr/>
          <a:lstStyle/>
          <a:p>
            <a:r>
              <a:rPr lang="en-US"/>
              <a:t>Join our Slido Q&amp;A with the link in the chat!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103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8A276-2BE7-4EB7-ADBD-03461E9CF215}" type="datetime1">
              <a:rPr lang="en-US" smtClean="0"/>
              <a:t>6/26/26</a:t>
            </a:fld>
            <a:endParaRPr lang="en-US"/>
          </a:p>
        </p:txBody>
      </p:sp>
      <p:sp>
        <p:nvSpPr>
          <p:cNvPr id="3" name="Footer Placeholder 2"/>
          <p:cNvSpPr>
            <a:spLocks noGrp="1"/>
          </p:cNvSpPr>
          <p:nvPr>
            <p:ph type="ftr" sz="quarter" idx="11"/>
          </p:nvPr>
        </p:nvSpPr>
        <p:spPr/>
        <p:txBody>
          <a:bodyPr/>
          <a:lstStyle/>
          <a:p>
            <a:r>
              <a:rPr lang="en-US"/>
              <a:t>Join our Slido Q&amp;A with the link in the chat!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80215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66E4-5AAC-26E0-1A96-EBF539F1B42E}"/>
              </a:ext>
            </a:extLst>
          </p:cNvPr>
          <p:cNvSpPr>
            <a:spLocks noGrp="1"/>
          </p:cNvSpPr>
          <p:nvPr>
            <p:ph type="ctrTitle"/>
          </p:nvPr>
        </p:nvSpPr>
        <p:spPr>
          <a:xfrm>
            <a:off x="1664460" y="3822799"/>
            <a:ext cx="9144000" cy="1963750"/>
          </a:xfrm>
        </p:spPr>
        <p:txBody>
          <a:bodyPr anchor="b"/>
          <a:lstStyle>
            <a:lvl1pPr algn="ctr">
              <a:defRPr sz="6000" b="1">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F3095B8-E08F-42E3-0E7B-AD3340C55685}"/>
              </a:ext>
            </a:extLst>
          </p:cNvPr>
          <p:cNvSpPr>
            <a:spLocks noGrp="1"/>
          </p:cNvSpPr>
          <p:nvPr>
            <p:ph type="subTitle" idx="1"/>
          </p:nvPr>
        </p:nvSpPr>
        <p:spPr>
          <a:xfrm>
            <a:off x="1664460" y="578654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hree">
            <a:extLst>
              <a:ext uri="{FF2B5EF4-FFF2-40B4-BE49-F238E27FC236}">
                <a16:creationId xmlns:a16="http://schemas.microsoft.com/office/drawing/2014/main" id="{2524DE63-438C-2394-2426-7E097E4ADCF9}"/>
              </a:ext>
            </a:extLst>
          </p:cNvPr>
          <p:cNvSpPr/>
          <p:nvPr userDrawn="1"/>
        </p:nvSpPr>
        <p:spPr>
          <a:xfrm rot="11478549" flipH="1">
            <a:off x="-4778105" y="-1779825"/>
            <a:ext cx="4888898" cy="116787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wo">
            <a:extLst>
              <a:ext uri="{FF2B5EF4-FFF2-40B4-BE49-F238E27FC236}">
                <a16:creationId xmlns:a16="http://schemas.microsoft.com/office/drawing/2014/main" id="{7592180C-CACD-2664-9F7D-5B88F534FE41}"/>
              </a:ext>
            </a:extLst>
          </p:cNvPr>
          <p:cNvSpPr/>
          <p:nvPr userDrawn="1"/>
        </p:nvSpPr>
        <p:spPr>
          <a:xfrm rot="20441118">
            <a:off x="-3221901" y="2155880"/>
            <a:ext cx="4324036" cy="6076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ne">
            <a:extLst>
              <a:ext uri="{FF2B5EF4-FFF2-40B4-BE49-F238E27FC236}">
                <a16:creationId xmlns:a16="http://schemas.microsoft.com/office/drawing/2014/main" id="{30DA14E7-330D-0C66-5A88-6DFEB6DE89AE}"/>
              </a:ext>
            </a:extLst>
          </p:cNvPr>
          <p:cNvSpPr/>
          <p:nvPr userDrawn="1"/>
        </p:nvSpPr>
        <p:spPr>
          <a:xfrm rot="918162" flipH="1">
            <a:off x="11338660" y="1032850"/>
            <a:ext cx="3249455" cy="68868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for a company&#10;&#10;Description automatically generated">
            <a:extLst>
              <a:ext uri="{FF2B5EF4-FFF2-40B4-BE49-F238E27FC236}">
                <a16:creationId xmlns:a16="http://schemas.microsoft.com/office/drawing/2014/main" id="{EA71DFA9-9EA1-6522-CB05-2C5F70159A54}"/>
              </a:ext>
            </a:extLst>
          </p:cNvPr>
          <p:cNvPicPr>
            <a:picLocks noChangeAspect="1"/>
          </p:cNvPicPr>
          <p:nvPr userDrawn="1"/>
        </p:nvPicPr>
        <p:blipFill rotWithShape="1">
          <a:blip r:embed="rId2"/>
          <a:srcRect l="19091" t="29091" r="18182" b="29548"/>
          <a:stretch/>
        </p:blipFill>
        <p:spPr>
          <a:xfrm>
            <a:off x="3076340" y="-142532"/>
            <a:ext cx="6039319" cy="3965331"/>
          </a:xfrm>
          <a:prstGeom prst="rect">
            <a:avLst/>
          </a:prstGeom>
        </p:spPr>
      </p:pic>
    </p:spTree>
    <p:extLst>
      <p:ext uri="{BB962C8B-B14F-4D97-AF65-F5344CB8AC3E}">
        <p14:creationId xmlns:p14="http://schemas.microsoft.com/office/powerpoint/2010/main" val="1988675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wo">
            <a:extLst>
              <a:ext uri="{FF2B5EF4-FFF2-40B4-BE49-F238E27FC236}">
                <a16:creationId xmlns:a16="http://schemas.microsoft.com/office/drawing/2014/main" id="{8276489F-8536-DF22-24B4-F3AAABA1C1A0}"/>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ne">
            <a:extLst>
              <a:ext uri="{FF2B5EF4-FFF2-40B4-BE49-F238E27FC236}">
                <a16:creationId xmlns:a16="http://schemas.microsoft.com/office/drawing/2014/main" id="{516773A0-577A-4592-F378-559B7293E3E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hree">
            <a:extLst>
              <a:ext uri="{FF2B5EF4-FFF2-40B4-BE49-F238E27FC236}">
                <a16:creationId xmlns:a16="http://schemas.microsoft.com/office/drawing/2014/main" id="{ED6E047A-09BA-1B94-980A-2C264580C12B}"/>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854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952BE1C8-E10D-683E-A6C3-6862B5947B6A}"/>
              </a:ext>
            </a:extLst>
          </p:cNvPr>
          <p:cNvSpPr/>
          <p:nvPr userDrawn="1"/>
        </p:nvSpPr>
        <p:spPr>
          <a:xfrm rot="16979946">
            <a:off x="1117403" y="3322444"/>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1C1CC83E-7220-83AB-B799-21A014BA404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BA027433-7A75-DEF4-FE8B-67359F7AE212}"/>
              </a:ext>
            </a:extLst>
          </p:cNvPr>
          <p:cNvSpPr/>
          <p:nvPr userDrawn="1"/>
        </p:nvSpPr>
        <p:spPr>
          <a:xfrm rot="8566684" flipH="1">
            <a:off x="-945480" y="2950481"/>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616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0BD7B8E5-B6D9-3E93-D331-9370B27B56C2}"/>
              </a:ext>
            </a:extLst>
          </p:cNvPr>
          <p:cNvSpPr/>
          <p:nvPr userDrawn="1"/>
        </p:nvSpPr>
        <p:spPr>
          <a:xfrm rot="16527242">
            <a:off x="4676934" y="976485"/>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C62A595C-BCFA-ACF6-FDCF-7137B5472C3E}"/>
              </a:ext>
            </a:extLst>
          </p:cNvPr>
          <p:cNvSpPr/>
          <p:nvPr userDrawn="1"/>
        </p:nvSpPr>
        <p:spPr>
          <a:xfrm rot="3872758" flipH="1">
            <a:off x="10031727" y="2546742"/>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DA3A4E75-F460-7A9F-8EC7-738894BB8BB7}"/>
              </a:ext>
            </a:extLst>
          </p:cNvPr>
          <p:cNvSpPr/>
          <p:nvPr userDrawn="1"/>
        </p:nvSpPr>
        <p:spPr>
          <a:xfrm rot="7104613" flipH="1">
            <a:off x="1210555" y="2995508"/>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050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1C74CEAC-F142-C893-3898-E7DFB0BE2AA6}"/>
              </a:ext>
            </a:extLst>
          </p:cNvPr>
          <p:cNvSpPr/>
          <p:nvPr userDrawn="1"/>
        </p:nvSpPr>
        <p:spPr>
          <a:xfrm rot="16556892">
            <a:off x="4193345" y="546184"/>
            <a:ext cx="2676770" cy="14006547"/>
          </a:xfrm>
          <a:prstGeom prst="rect">
            <a:avLst/>
          </a:prstGeom>
          <a:solidFill>
            <a:srgbClr val="CE005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0468EFC4-68F1-5E0E-F2E6-4F5A987C2C2B}"/>
              </a:ext>
            </a:extLst>
          </p:cNvPr>
          <p:cNvSpPr/>
          <p:nvPr userDrawn="1"/>
        </p:nvSpPr>
        <p:spPr>
          <a:xfrm rot="1786471" flipH="1">
            <a:off x="10931117" y="1891389"/>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109A6716-E4EF-2407-9E75-AF1CE422B5B0}"/>
              </a:ext>
            </a:extLst>
          </p:cNvPr>
          <p:cNvSpPr/>
          <p:nvPr userDrawn="1"/>
        </p:nvSpPr>
        <p:spPr>
          <a:xfrm rot="8180668" flipH="1">
            <a:off x="-942126" y="306479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268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1779644A-A5E7-E41E-5836-67EB2C7879B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D63436E4-366C-DBB9-470D-A8E4F515CD1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457142A-0480-4F9C-7E98-655783A29513}"/>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641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1779644A-A5E7-E41E-5836-67EB2C7879B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D63436E4-366C-DBB9-470D-A8E4F515CD1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457142A-0480-4F9C-7E98-655783A29513}"/>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641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One">
            <a:extLst>
              <a:ext uri="{FF2B5EF4-FFF2-40B4-BE49-F238E27FC236}">
                <a16:creationId xmlns:a16="http://schemas.microsoft.com/office/drawing/2014/main" id="{9D581E74-587E-400F-C572-40464CA46CEE}"/>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wo">
            <a:extLst>
              <a:ext uri="{FF2B5EF4-FFF2-40B4-BE49-F238E27FC236}">
                <a16:creationId xmlns:a16="http://schemas.microsoft.com/office/drawing/2014/main" id="{A1093A98-BF21-EA1F-4DA0-DB4B43C2E279}"/>
              </a:ext>
            </a:extLst>
          </p:cNvPr>
          <p:cNvSpPr/>
          <p:nvPr userDrawn="1"/>
        </p:nvSpPr>
        <p:spPr>
          <a:xfrm rot="16979946">
            <a:off x="1104702" y="3868477"/>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F4EAEE17-A54D-DCD0-299E-C02779392296}"/>
              </a:ext>
            </a:extLst>
          </p:cNvPr>
          <p:cNvSpPr/>
          <p:nvPr userDrawn="1"/>
        </p:nvSpPr>
        <p:spPr>
          <a:xfrm rot="9256399" flipH="1">
            <a:off x="-1224982" y="2007596"/>
            <a:ext cx="1914545"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255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E424B12-E737-CDB4-0001-FDFABCD907D4}"/>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9444542B-461F-7458-9D32-E9B1985C4E1F}"/>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AAF4C90-88D4-D7CD-1C0F-E3AD96F67499}"/>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038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233A2C0-26E5-F271-55DF-7B710CB8C991}"/>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EC24ADF5-3C7D-1AB8-CECC-B3E785FA8A34}"/>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F81548D9-CCC9-2296-B166-9FAF43CF679C}"/>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747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25020BD2-FFA3-F34A-B762-08C2C339E16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56449C64-587E-F8CD-3047-065753DFDC8B}"/>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7647884E-5A9B-E299-DBB9-C30492929F7C}"/>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463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C2B5EAC2-411C-1A90-452B-FAF8833DF38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3C52F1F1-DC55-D5F4-671B-8121B132F4F2}"/>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5298905-99DB-EDD0-411D-71D77B5E7938}"/>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501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One">
            <a:extLst>
              <a:ext uri="{FF2B5EF4-FFF2-40B4-BE49-F238E27FC236}">
                <a16:creationId xmlns:a16="http://schemas.microsoft.com/office/drawing/2014/main" id="{0E0D87CD-9F6D-4EE5-F651-AA2ACB4C44F9}"/>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C96AA6C9-6F31-1492-426D-3DEE5641064B}"/>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wo">
            <a:extLst>
              <a:ext uri="{FF2B5EF4-FFF2-40B4-BE49-F238E27FC236}">
                <a16:creationId xmlns:a16="http://schemas.microsoft.com/office/drawing/2014/main" id="{41B522CB-7675-7514-AB1E-7C5DDE0336BD}"/>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08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DE978498-6790-C825-63AD-F4908FCE5D62}"/>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782CE90A-D4C9-BE83-AD15-8114FA694E42}"/>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F4B36A6E-9423-8144-5B87-98036FF442AF}"/>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020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wo">
            <a:extLst>
              <a:ext uri="{FF2B5EF4-FFF2-40B4-BE49-F238E27FC236}">
                <a16:creationId xmlns:a16="http://schemas.microsoft.com/office/drawing/2014/main" id="{3B5F6ADD-36EE-879A-FA50-CEB9B0D00CD3}"/>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ne">
            <a:extLst>
              <a:ext uri="{FF2B5EF4-FFF2-40B4-BE49-F238E27FC236}">
                <a16:creationId xmlns:a16="http://schemas.microsoft.com/office/drawing/2014/main" id="{27647AA4-1DF8-8C84-F34B-038CE577BB9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hree">
            <a:extLst>
              <a:ext uri="{FF2B5EF4-FFF2-40B4-BE49-F238E27FC236}">
                <a16:creationId xmlns:a16="http://schemas.microsoft.com/office/drawing/2014/main" id="{AE43FD16-6BBC-9BEF-F8B9-7CCC8F13CBE3}"/>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638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One">
            <a:extLst>
              <a:ext uri="{FF2B5EF4-FFF2-40B4-BE49-F238E27FC236}">
                <a16:creationId xmlns:a16="http://schemas.microsoft.com/office/drawing/2014/main" id="{6CA1A45B-10D8-9899-625B-71D77F08209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2882FC7A-508D-150B-24C2-B59FBBF49664}"/>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wo">
            <a:extLst>
              <a:ext uri="{FF2B5EF4-FFF2-40B4-BE49-F238E27FC236}">
                <a16:creationId xmlns:a16="http://schemas.microsoft.com/office/drawing/2014/main" id="{5317AF90-36D4-B14E-8C51-8E51A83838B7}"/>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57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687256C8-2798-9EA6-5423-E1C707434D1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538A3AA1-AD18-DDF0-718C-B57E064334E6}"/>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138C8158-160B-99DF-F646-2101D87FE9A3}"/>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406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One">
            <a:extLst>
              <a:ext uri="{FF2B5EF4-FFF2-40B4-BE49-F238E27FC236}">
                <a16:creationId xmlns:a16="http://schemas.microsoft.com/office/drawing/2014/main" id="{9D581E74-587E-400F-C572-40464CA46CEE}"/>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wo">
            <a:extLst>
              <a:ext uri="{FF2B5EF4-FFF2-40B4-BE49-F238E27FC236}">
                <a16:creationId xmlns:a16="http://schemas.microsoft.com/office/drawing/2014/main" id="{A1093A98-BF21-EA1F-4DA0-DB4B43C2E279}"/>
              </a:ext>
            </a:extLst>
          </p:cNvPr>
          <p:cNvSpPr/>
          <p:nvPr userDrawn="1"/>
        </p:nvSpPr>
        <p:spPr>
          <a:xfrm rot="16979946">
            <a:off x="1104702" y="3868477"/>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F4EAEE17-A54D-DCD0-299E-C02779392296}"/>
              </a:ext>
            </a:extLst>
          </p:cNvPr>
          <p:cNvSpPr/>
          <p:nvPr userDrawn="1"/>
        </p:nvSpPr>
        <p:spPr>
          <a:xfrm rot="9256399" flipH="1">
            <a:off x="-1224982" y="2007596"/>
            <a:ext cx="1914545"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255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602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B4C25C7-3C68-B181-BB76-9B528C24B561}"/>
              </a:ext>
            </a:extLst>
          </p:cNvPr>
          <p:cNvPicPr>
            <a:picLocks noChangeAspect="1"/>
          </p:cNvPicPr>
          <p:nvPr userDrawn="1"/>
        </p:nvPicPr>
        <p:blipFill>
          <a:blip r:embed="rId2"/>
          <a:stretch>
            <a:fillRect/>
          </a:stretch>
        </p:blipFill>
        <p:spPr>
          <a:xfrm>
            <a:off x="9156886" y="4255817"/>
            <a:ext cx="2389839" cy="2328874"/>
          </a:xfrm>
          <a:prstGeom prst="rect">
            <a:avLst/>
          </a:prstGeom>
        </p:spPr>
      </p:pic>
    </p:spTree>
    <p:extLst>
      <p:ext uri="{BB962C8B-B14F-4D97-AF65-F5344CB8AC3E}">
        <p14:creationId xmlns:p14="http://schemas.microsoft.com/office/powerpoint/2010/main" val="3548759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97776-1860-CCB8-478F-AC2A18441BC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45594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845619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C1A09F1B-10E2-3E1A-7230-D93A7B15B8C4}"/>
              </a:ext>
            </a:extLst>
          </p:cNvPr>
          <p:cNvPicPr>
            <a:picLocks noChangeAspect="1"/>
          </p:cNvPicPr>
          <p:nvPr userDrawn="1"/>
        </p:nvPicPr>
        <p:blipFill>
          <a:blip r:embed="rId2"/>
          <a:stretch>
            <a:fillRect/>
          </a:stretch>
        </p:blipFill>
        <p:spPr>
          <a:xfrm>
            <a:off x="7625432" y="3429000"/>
            <a:ext cx="3487214" cy="2213040"/>
          </a:xfrm>
          <a:prstGeom prst="rect">
            <a:avLst/>
          </a:prstGeom>
        </p:spPr>
      </p:pic>
    </p:spTree>
    <p:extLst>
      <p:ext uri="{BB962C8B-B14F-4D97-AF65-F5344CB8AC3E}">
        <p14:creationId xmlns:p14="http://schemas.microsoft.com/office/powerpoint/2010/main" val="1687051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D8DFAA-3C57-4118-0ECD-99273BDA7B8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3" name="Picture 2">
            <a:extLst>
              <a:ext uri="{FF2B5EF4-FFF2-40B4-BE49-F238E27FC236}">
                <a16:creationId xmlns:a16="http://schemas.microsoft.com/office/drawing/2014/main" id="{BD3206B4-A1A9-B321-20AA-3E9682D4D2CF}"/>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01AA1482-9723-6FED-3E49-12F2A191F61E}"/>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8" name="Picture 7">
            <a:extLst>
              <a:ext uri="{FF2B5EF4-FFF2-40B4-BE49-F238E27FC236}">
                <a16:creationId xmlns:a16="http://schemas.microsoft.com/office/drawing/2014/main" id="{C083BFFE-5F2C-57E4-C7E8-2E102B9D5302}"/>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9" name="Picture 8">
            <a:extLst>
              <a:ext uri="{FF2B5EF4-FFF2-40B4-BE49-F238E27FC236}">
                <a16:creationId xmlns:a16="http://schemas.microsoft.com/office/drawing/2014/main" id="{1A4695FB-1B57-D132-611B-193E85A474E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10" name="Picture 9">
            <a:extLst>
              <a:ext uri="{FF2B5EF4-FFF2-40B4-BE49-F238E27FC236}">
                <a16:creationId xmlns:a16="http://schemas.microsoft.com/office/drawing/2014/main" id="{735CD240-8CD5-55DC-F213-8AF11DEDE998}"/>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11" name="Picture 10">
            <a:extLst>
              <a:ext uri="{FF2B5EF4-FFF2-40B4-BE49-F238E27FC236}">
                <a16:creationId xmlns:a16="http://schemas.microsoft.com/office/drawing/2014/main" id="{6898FCDA-0AC2-0949-05EF-7A047097E019}"/>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12" name="Picture 11">
            <a:extLst>
              <a:ext uri="{FF2B5EF4-FFF2-40B4-BE49-F238E27FC236}">
                <a16:creationId xmlns:a16="http://schemas.microsoft.com/office/drawing/2014/main" id="{239307D9-B587-AD1E-9536-366D34009FC6}"/>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3" name="Picture 12">
            <a:extLst>
              <a:ext uri="{FF2B5EF4-FFF2-40B4-BE49-F238E27FC236}">
                <a16:creationId xmlns:a16="http://schemas.microsoft.com/office/drawing/2014/main" id="{17770720-A8D1-FD2E-FD40-FF6D2E3EBEF9}"/>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3688058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wo">
            <a:extLst>
              <a:ext uri="{FF2B5EF4-FFF2-40B4-BE49-F238E27FC236}">
                <a16:creationId xmlns:a16="http://schemas.microsoft.com/office/drawing/2014/main" id="{CE7B91B7-5D39-3F70-6996-15DE5AC1C76D}"/>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ne">
            <a:extLst>
              <a:ext uri="{FF2B5EF4-FFF2-40B4-BE49-F238E27FC236}">
                <a16:creationId xmlns:a16="http://schemas.microsoft.com/office/drawing/2014/main" id="{81B7A1A5-D640-4C5D-A5D9-76E9F19ADDFC}"/>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hree">
            <a:extLst>
              <a:ext uri="{FF2B5EF4-FFF2-40B4-BE49-F238E27FC236}">
                <a16:creationId xmlns:a16="http://schemas.microsoft.com/office/drawing/2014/main" id="{EA10BBBE-5741-4BBD-D6F4-730060D7DAE2}"/>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9F7896A-584E-6F1B-AD4A-64F291A33E4F}"/>
              </a:ext>
            </a:extLst>
          </p:cNvPr>
          <p:cNvPicPr>
            <a:picLocks noChangeAspect="1"/>
          </p:cNvPicPr>
          <p:nvPr userDrawn="1"/>
        </p:nvPicPr>
        <p:blipFill>
          <a:blip r:embed="rId2"/>
          <a:stretch>
            <a:fillRect/>
          </a:stretch>
        </p:blipFill>
        <p:spPr>
          <a:xfrm>
            <a:off x="859127" y="814587"/>
            <a:ext cx="1822862" cy="1816765"/>
          </a:xfrm>
          <a:prstGeom prst="rect">
            <a:avLst/>
          </a:prstGeom>
        </p:spPr>
      </p:pic>
      <p:pic>
        <p:nvPicPr>
          <p:cNvPr id="19" name="Picture 18">
            <a:extLst>
              <a:ext uri="{FF2B5EF4-FFF2-40B4-BE49-F238E27FC236}">
                <a16:creationId xmlns:a16="http://schemas.microsoft.com/office/drawing/2014/main" id="{6A8207A9-4DE4-A692-8AC8-8C62363EF129}"/>
              </a:ext>
            </a:extLst>
          </p:cNvPr>
          <p:cNvPicPr>
            <a:picLocks noChangeAspect="1"/>
          </p:cNvPicPr>
          <p:nvPr userDrawn="1"/>
        </p:nvPicPr>
        <p:blipFill>
          <a:blip r:embed="rId3"/>
          <a:stretch>
            <a:fillRect/>
          </a:stretch>
        </p:blipFill>
        <p:spPr>
          <a:xfrm>
            <a:off x="3297601" y="816325"/>
            <a:ext cx="1822862" cy="1816765"/>
          </a:xfrm>
          <a:prstGeom prst="rect">
            <a:avLst/>
          </a:prstGeom>
        </p:spPr>
      </p:pic>
      <p:pic>
        <p:nvPicPr>
          <p:cNvPr id="20" name="Picture 19">
            <a:extLst>
              <a:ext uri="{FF2B5EF4-FFF2-40B4-BE49-F238E27FC236}">
                <a16:creationId xmlns:a16="http://schemas.microsoft.com/office/drawing/2014/main" id="{F30BB5E6-EE1E-CC15-7B03-F59E605FC8C3}"/>
              </a:ext>
            </a:extLst>
          </p:cNvPr>
          <p:cNvPicPr>
            <a:picLocks noChangeAspect="1"/>
          </p:cNvPicPr>
          <p:nvPr userDrawn="1"/>
        </p:nvPicPr>
        <p:blipFill>
          <a:blip r:embed="rId4"/>
          <a:stretch>
            <a:fillRect/>
          </a:stretch>
        </p:blipFill>
        <p:spPr>
          <a:xfrm>
            <a:off x="5603444" y="814587"/>
            <a:ext cx="1822862" cy="1816765"/>
          </a:xfrm>
          <a:prstGeom prst="rect">
            <a:avLst/>
          </a:prstGeom>
        </p:spPr>
      </p:pic>
      <p:pic>
        <p:nvPicPr>
          <p:cNvPr id="21" name="Picture 20">
            <a:extLst>
              <a:ext uri="{FF2B5EF4-FFF2-40B4-BE49-F238E27FC236}">
                <a16:creationId xmlns:a16="http://schemas.microsoft.com/office/drawing/2014/main" id="{1162FCD9-8021-5B16-5DF0-E50DF466FA50}"/>
              </a:ext>
            </a:extLst>
          </p:cNvPr>
          <p:cNvPicPr>
            <a:picLocks noChangeAspect="1"/>
          </p:cNvPicPr>
          <p:nvPr userDrawn="1"/>
        </p:nvPicPr>
        <p:blipFill>
          <a:blip r:embed="rId5"/>
          <a:stretch>
            <a:fillRect/>
          </a:stretch>
        </p:blipFill>
        <p:spPr>
          <a:xfrm>
            <a:off x="7909287" y="824410"/>
            <a:ext cx="1822862" cy="1816765"/>
          </a:xfrm>
          <a:prstGeom prst="rect">
            <a:avLst/>
          </a:prstGeom>
        </p:spPr>
      </p:pic>
      <p:pic>
        <p:nvPicPr>
          <p:cNvPr id="22" name="Picture 21">
            <a:extLst>
              <a:ext uri="{FF2B5EF4-FFF2-40B4-BE49-F238E27FC236}">
                <a16:creationId xmlns:a16="http://schemas.microsoft.com/office/drawing/2014/main" id="{0A4ACE0E-EAF4-DC9A-A3AA-5EF817AE7A0A}"/>
              </a:ext>
            </a:extLst>
          </p:cNvPr>
          <p:cNvPicPr>
            <a:picLocks noChangeAspect="1"/>
          </p:cNvPicPr>
          <p:nvPr userDrawn="1"/>
        </p:nvPicPr>
        <p:blipFill>
          <a:blip r:embed="rId6"/>
          <a:stretch>
            <a:fillRect/>
          </a:stretch>
        </p:blipFill>
        <p:spPr>
          <a:xfrm>
            <a:off x="2032246" y="3231145"/>
            <a:ext cx="1822862" cy="1822862"/>
          </a:xfrm>
          <a:prstGeom prst="rect">
            <a:avLst/>
          </a:prstGeom>
        </p:spPr>
      </p:pic>
      <p:pic>
        <p:nvPicPr>
          <p:cNvPr id="23" name="Picture 22">
            <a:extLst>
              <a:ext uri="{FF2B5EF4-FFF2-40B4-BE49-F238E27FC236}">
                <a16:creationId xmlns:a16="http://schemas.microsoft.com/office/drawing/2014/main" id="{3302A31C-29AE-A0C9-1D14-77A2CD4F39EC}"/>
              </a:ext>
            </a:extLst>
          </p:cNvPr>
          <p:cNvPicPr>
            <a:picLocks noChangeAspect="1"/>
          </p:cNvPicPr>
          <p:nvPr userDrawn="1"/>
        </p:nvPicPr>
        <p:blipFill>
          <a:blip r:embed="rId7"/>
          <a:stretch>
            <a:fillRect/>
          </a:stretch>
        </p:blipFill>
        <p:spPr>
          <a:xfrm>
            <a:off x="4379715" y="3301215"/>
            <a:ext cx="1822862" cy="1822862"/>
          </a:xfrm>
          <a:prstGeom prst="rect">
            <a:avLst/>
          </a:prstGeom>
        </p:spPr>
      </p:pic>
      <p:pic>
        <p:nvPicPr>
          <p:cNvPr id="24" name="Picture 23">
            <a:extLst>
              <a:ext uri="{FF2B5EF4-FFF2-40B4-BE49-F238E27FC236}">
                <a16:creationId xmlns:a16="http://schemas.microsoft.com/office/drawing/2014/main" id="{C65314E1-06E3-B00A-CC3D-6B92F2395033}"/>
              </a:ext>
            </a:extLst>
          </p:cNvPr>
          <p:cNvPicPr>
            <a:picLocks noChangeAspect="1"/>
          </p:cNvPicPr>
          <p:nvPr userDrawn="1"/>
        </p:nvPicPr>
        <p:blipFill>
          <a:blip r:embed="rId8"/>
          <a:stretch>
            <a:fillRect/>
          </a:stretch>
        </p:blipFill>
        <p:spPr>
          <a:xfrm>
            <a:off x="6670546" y="3373272"/>
            <a:ext cx="1822862" cy="1822862"/>
          </a:xfrm>
          <a:prstGeom prst="rect">
            <a:avLst/>
          </a:prstGeom>
        </p:spPr>
      </p:pic>
      <p:pic>
        <p:nvPicPr>
          <p:cNvPr id="25" name="Picture 24">
            <a:extLst>
              <a:ext uri="{FF2B5EF4-FFF2-40B4-BE49-F238E27FC236}">
                <a16:creationId xmlns:a16="http://schemas.microsoft.com/office/drawing/2014/main" id="{B3B51295-C3AB-CD73-C59C-E2DD2B953962}"/>
              </a:ext>
            </a:extLst>
          </p:cNvPr>
          <p:cNvPicPr>
            <a:picLocks noChangeAspect="1"/>
          </p:cNvPicPr>
          <p:nvPr userDrawn="1"/>
        </p:nvPicPr>
        <p:blipFill>
          <a:blip r:embed="rId9"/>
          <a:stretch>
            <a:fillRect/>
          </a:stretch>
        </p:blipFill>
        <p:spPr>
          <a:xfrm>
            <a:off x="9093736" y="3369872"/>
            <a:ext cx="1822862" cy="1822862"/>
          </a:xfrm>
          <a:prstGeom prst="rect">
            <a:avLst/>
          </a:prstGeom>
        </p:spPr>
      </p:pic>
      <p:sp>
        <p:nvSpPr>
          <p:cNvPr id="26" name="TextBox 25">
            <a:extLst>
              <a:ext uri="{FF2B5EF4-FFF2-40B4-BE49-F238E27FC236}">
                <a16:creationId xmlns:a16="http://schemas.microsoft.com/office/drawing/2014/main" id="{ACABF053-4DA8-BA77-A316-F01656F66623}"/>
              </a:ext>
            </a:extLst>
          </p:cNvPr>
          <p:cNvSpPr txBox="1"/>
          <p:nvPr userDrawn="1"/>
        </p:nvSpPr>
        <p:spPr>
          <a:xfrm>
            <a:off x="647708" y="2734071"/>
            <a:ext cx="2164228" cy="276999"/>
          </a:xfrm>
          <a:prstGeom prst="rect">
            <a:avLst/>
          </a:prstGeom>
          <a:noFill/>
        </p:spPr>
        <p:txBody>
          <a:bodyPr wrap="square" rtlCol="0">
            <a:spAutoFit/>
          </a:bodyPr>
          <a:lstStyle/>
          <a:p>
            <a:pPr algn="ctr"/>
            <a:r>
              <a:rPr lang="en-US" sz="1200"/>
              <a:t>Obstetric Hemorrhage</a:t>
            </a:r>
          </a:p>
        </p:txBody>
      </p:sp>
      <p:sp>
        <p:nvSpPr>
          <p:cNvPr id="27" name="TextBox 26">
            <a:extLst>
              <a:ext uri="{FF2B5EF4-FFF2-40B4-BE49-F238E27FC236}">
                <a16:creationId xmlns:a16="http://schemas.microsoft.com/office/drawing/2014/main" id="{BB2E364D-E46F-6873-C6BE-546A25758445}"/>
              </a:ext>
            </a:extLst>
          </p:cNvPr>
          <p:cNvSpPr txBox="1"/>
          <p:nvPr userDrawn="1"/>
        </p:nvSpPr>
        <p:spPr>
          <a:xfrm>
            <a:off x="3126918" y="2666761"/>
            <a:ext cx="2164228" cy="461665"/>
          </a:xfrm>
          <a:prstGeom prst="rect">
            <a:avLst/>
          </a:prstGeom>
          <a:noFill/>
        </p:spPr>
        <p:txBody>
          <a:bodyPr wrap="square" rtlCol="0">
            <a:spAutoFit/>
          </a:bodyPr>
          <a:lstStyle/>
          <a:p>
            <a:pPr algn="ctr"/>
            <a:r>
              <a:rPr lang="en-US" sz="1200"/>
              <a:t>Severe Hypertension in Pregnancy </a:t>
            </a:r>
          </a:p>
        </p:txBody>
      </p:sp>
      <p:sp>
        <p:nvSpPr>
          <p:cNvPr id="28" name="TextBox 27">
            <a:extLst>
              <a:ext uri="{FF2B5EF4-FFF2-40B4-BE49-F238E27FC236}">
                <a16:creationId xmlns:a16="http://schemas.microsoft.com/office/drawing/2014/main" id="{9B4ECD21-CDAE-2818-D2AF-B38BFF62016C}"/>
              </a:ext>
            </a:extLst>
          </p:cNvPr>
          <p:cNvSpPr txBox="1"/>
          <p:nvPr userDrawn="1"/>
        </p:nvSpPr>
        <p:spPr>
          <a:xfrm>
            <a:off x="5417749" y="2646928"/>
            <a:ext cx="2164228" cy="461665"/>
          </a:xfrm>
          <a:prstGeom prst="rect">
            <a:avLst/>
          </a:prstGeom>
          <a:noFill/>
        </p:spPr>
        <p:txBody>
          <a:bodyPr wrap="square" rtlCol="0">
            <a:spAutoFit/>
          </a:bodyPr>
          <a:lstStyle/>
          <a:p>
            <a:pPr algn="ctr"/>
            <a:r>
              <a:rPr lang="en-US" sz="1200"/>
              <a:t>Safe Reduction of Primary Cesarean</a:t>
            </a:r>
          </a:p>
        </p:txBody>
      </p:sp>
      <p:sp>
        <p:nvSpPr>
          <p:cNvPr id="29" name="TextBox 28">
            <a:extLst>
              <a:ext uri="{FF2B5EF4-FFF2-40B4-BE49-F238E27FC236}">
                <a16:creationId xmlns:a16="http://schemas.microsoft.com/office/drawing/2014/main" id="{A1516A95-64E5-D01E-BC6E-BCD35C92DE20}"/>
              </a:ext>
            </a:extLst>
          </p:cNvPr>
          <p:cNvSpPr txBox="1"/>
          <p:nvPr userDrawn="1"/>
        </p:nvSpPr>
        <p:spPr>
          <a:xfrm>
            <a:off x="7760866" y="2643612"/>
            <a:ext cx="2164228" cy="646331"/>
          </a:xfrm>
          <a:prstGeom prst="rect">
            <a:avLst/>
          </a:prstGeom>
          <a:noFill/>
        </p:spPr>
        <p:txBody>
          <a:bodyPr wrap="square" rtlCol="0">
            <a:spAutoFit/>
          </a:bodyPr>
          <a:lstStyle/>
          <a:p>
            <a:pPr algn="ctr"/>
            <a:r>
              <a:rPr lang="en-US" sz="1200"/>
              <a:t>Care of Pregnant and Postpartum People with Substance Use Disorder</a:t>
            </a:r>
          </a:p>
        </p:txBody>
      </p:sp>
      <p:sp>
        <p:nvSpPr>
          <p:cNvPr id="30" name="TextBox 29">
            <a:extLst>
              <a:ext uri="{FF2B5EF4-FFF2-40B4-BE49-F238E27FC236}">
                <a16:creationId xmlns:a16="http://schemas.microsoft.com/office/drawing/2014/main" id="{B1F0D71B-310A-04DA-10C7-D0B985FED8E6}"/>
              </a:ext>
            </a:extLst>
          </p:cNvPr>
          <p:cNvSpPr txBox="1"/>
          <p:nvPr userDrawn="1"/>
        </p:nvSpPr>
        <p:spPr>
          <a:xfrm>
            <a:off x="1861563" y="5049305"/>
            <a:ext cx="2164228" cy="461665"/>
          </a:xfrm>
          <a:prstGeom prst="rect">
            <a:avLst/>
          </a:prstGeom>
          <a:noFill/>
        </p:spPr>
        <p:txBody>
          <a:bodyPr wrap="square" rtlCol="0">
            <a:spAutoFit/>
          </a:bodyPr>
          <a:lstStyle/>
          <a:p>
            <a:pPr algn="ctr"/>
            <a:r>
              <a:rPr lang="en-US" sz="1200"/>
              <a:t>Perinatal Mental Health Conditions </a:t>
            </a:r>
          </a:p>
        </p:txBody>
      </p:sp>
      <p:sp>
        <p:nvSpPr>
          <p:cNvPr id="31" name="TextBox 30">
            <a:extLst>
              <a:ext uri="{FF2B5EF4-FFF2-40B4-BE49-F238E27FC236}">
                <a16:creationId xmlns:a16="http://schemas.microsoft.com/office/drawing/2014/main" id="{970FFE72-735B-DE03-0D34-C7D181E4CD0F}"/>
              </a:ext>
            </a:extLst>
          </p:cNvPr>
          <p:cNvSpPr txBox="1"/>
          <p:nvPr userDrawn="1"/>
        </p:nvSpPr>
        <p:spPr>
          <a:xfrm>
            <a:off x="4142853" y="5112132"/>
            <a:ext cx="2164228" cy="461665"/>
          </a:xfrm>
          <a:prstGeom prst="rect">
            <a:avLst/>
          </a:prstGeom>
          <a:noFill/>
        </p:spPr>
        <p:txBody>
          <a:bodyPr wrap="square" rtlCol="0">
            <a:spAutoFit/>
          </a:bodyPr>
          <a:lstStyle/>
          <a:p>
            <a:pPr algn="ctr"/>
            <a:r>
              <a:rPr lang="en-US" sz="1200"/>
              <a:t>Postpartum Discharge Transition </a:t>
            </a:r>
          </a:p>
        </p:txBody>
      </p:sp>
      <p:sp>
        <p:nvSpPr>
          <p:cNvPr id="32" name="TextBox 31">
            <a:extLst>
              <a:ext uri="{FF2B5EF4-FFF2-40B4-BE49-F238E27FC236}">
                <a16:creationId xmlns:a16="http://schemas.microsoft.com/office/drawing/2014/main" id="{A1B11759-3E16-97DB-11BC-7439D88A60B5}"/>
              </a:ext>
            </a:extLst>
          </p:cNvPr>
          <p:cNvSpPr txBox="1"/>
          <p:nvPr userDrawn="1"/>
        </p:nvSpPr>
        <p:spPr>
          <a:xfrm>
            <a:off x="6556501" y="5112131"/>
            <a:ext cx="2164228" cy="461665"/>
          </a:xfrm>
          <a:prstGeom prst="rect">
            <a:avLst/>
          </a:prstGeom>
          <a:noFill/>
        </p:spPr>
        <p:txBody>
          <a:bodyPr wrap="square" rtlCol="0">
            <a:spAutoFit/>
          </a:bodyPr>
          <a:lstStyle/>
          <a:p>
            <a:pPr algn="ctr"/>
            <a:r>
              <a:rPr lang="en-US" sz="1200"/>
              <a:t>Cardiac Conditions in Obstetric Care</a:t>
            </a:r>
          </a:p>
        </p:txBody>
      </p:sp>
      <p:sp>
        <p:nvSpPr>
          <p:cNvPr id="33" name="TextBox 32">
            <a:extLst>
              <a:ext uri="{FF2B5EF4-FFF2-40B4-BE49-F238E27FC236}">
                <a16:creationId xmlns:a16="http://schemas.microsoft.com/office/drawing/2014/main" id="{E9775184-B0F2-625D-D189-77ABDCE365CD}"/>
              </a:ext>
            </a:extLst>
          </p:cNvPr>
          <p:cNvSpPr txBox="1"/>
          <p:nvPr userDrawn="1"/>
        </p:nvSpPr>
        <p:spPr>
          <a:xfrm>
            <a:off x="8923053" y="5196030"/>
            <a:ext cx="2164228" cy="276999"/>
          </a:xfrm>
          <a:prstGeom prst="rect">
            <a:avLst/>
          </a:prstGeom>
          <a:noFill/>
        </p:spPr>
        <p:txBody>
          <a:bodyPr wrap="square" rtlCol="0">
            <a:spAutoFit/>
          </a:bodyPr>
          <a:lstStyle/>
          <a:p>
            <a:pPr algn="ctr"/>
            <a:r>
              <a:rPr lang="en-US" sz="1200"/>
              <a:t>Sepsis in Obstetric Care</a:t>
            </a:r>
          </a:p>
        </p:txBody>
      </p:sp>
    </p:spTree>
    <p:extLst>
      <p:ext uri="{BB962C8B-B14F-4D97-AF65-F5344CB8AC3E}">
        <p14:creationId xmlns:p14="http://schemas.microsoft.com/office/powerpoint/2010/main" val="1329634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087B156-B91B-A120-1146-CC33D47CC727}"/>
              </a:ext>
            </a:extLst>
          </p:cNvPr>
          <p:cNvSpPr>
            <a:spLocks noGrp="1"/>
          </p:cNvSpPr>
          <p:nvPr>
            <p:ph type="title"/>
          </p:nvPr>
        </p:nvSpPr>
        <p:spPr>
          <a:xfrm>
            <a:off x="838200" y="406618"/>
            <a:ext cx="10515600" cy="1325563"/>
          </a:xfrm>
        </p:spPr>
        <p:txBody>
          <a:bodyPr/>
          <a:lstStyle>
            <a:lvl1pPr>
              <a:defRPr>
                <a:solidFill>
                  <a:schemeClr val="tx1"/>
                </a:solidFill>
              </a:defRPr>
            </a:lvl1pPr>
          </a:lstStyle>
          <a:p>
            <a:endParaRPr lang="en-US"/>
          </a:p>
        </p:txBody>
      </p:sp>
      <p:sp>
        <p:nvSpPr>
          <p:cNvPr id="6" name="Content Placeholder 4">
            <a:extLst>
              <a:ext uri="{FF2B5EF4-FFF2-40B4-BE49-F238E27FC236}">
                <a16:creationId xmlns:a16="http://schemas.microsoft.com/office/drawing/2014/main" id="{C7074D43-599A-CC24-C4E5-FCB36A85E675}"/>
              </a:ext>
            </a:extLst>
          </p:cNvPr>
          <p:cNvSpPr>
            <a:spLocks noGrp="1"/>
          </p:cNvSpPr>
          <p:nvPr>
            <p:ph idx="1"/>
          </p:nvPr>
        </p:nvSpPr>
        <p:spPr>
          <a:xfrm>
            <a:off x="838200" y="1825625"/>
            <a:ext cx="10515600" cy="4351338"/>
          </a:xfrm>
        </p:spPr>
        <p:txBody>
          <a:bodyPr vert="horz" lIns="91440" tIns="45720" rIns="91440" bIns="45720" rtlCol="0" anchor="t">
            <a:normAutofit/>
          </a:bodyPr>
          <a:lstStyle>
            <a:lvl1pPr marL="0" indent="0">
              <a:buNone/>
              <a:defRPr/>
            </a:lvl1pPr>
          </a:lstStyle>
          <a:p>
            <a:pPr indent="-365760">
              <a:lnSpc>
                <a:spcPct val="100000"/>
              </a:lnSpc>
              <a:spcAft>
                <a:spcPts val="1000"/>
              </a:spcAft>
            </a:pPr>
            <a:endParaRPr lang="en-US" sz="3600">
              <a:ea typeface="Open Sans"/>
              <a:cs typeface="Open Sans"/>
            </a:endParaRPr>
          </a:p>
        </p:txBody>
      </p:sp>
      <p:pic>
        <p:nvPicPr>
          <p:cNvPr id="7" name="Picture 6" descr="A colorful circle with a black and white circle with a black cross in the center&#10;&#10;Description automatically generated">
            <a:extLst>
              <a:ext uri="{FF2B5EF4-FFF2-40B4-BE49-F238E27FC236}">
                <a16:creationId xmlns:a16="http://schemas.microsoft.com/office/drawing/2014/main" id="{51A8C9DB-234B-4731-C99B-09AA00B3A308}"/>
              </a:ext>
            </a:extLst>
          </p:cNvPr>
          <p:cNvPicPr>
            <a:picLocks noChangeAspect="1"/>
          </p:cNvPicPr>
          <p:nvPr userDrawn="1"/>
        </p:nvPicPr>
        <p:blipFill>
          <a:blip r:embed="rId2"/>
          <a:stretch>
            <a:fillRect/>
          </a:stretch>
        </p:blipFill>
        <p:spPr>
          <a:xfrm rot="900000">
            <a:off x="3448666" y="590462"/>
            <a:ext cx="917912" cy="917912"/>
          </a:xfrm>
          <a:prstGeom prst="rect">
            <a:avLst/>
          </a:prstGeom>
        </p:spPr>
      </p:pic>
      <p:pic>
        <p:nvPicPr>
          <p:cNvPr id="8" name="Picture 7" descr="A circular logo with colorful circles&#10;&#10;Description automatically generated">
            <a:extLst>
              <a:ext uri="{FF2B5EF4-FFF2-40B4-BE49-F238E27FC236}">
                <a16:creationId xmlns:a16="http://schemas.microsoft.com/office/drawing/2014/main" id="{F17B888A-CBF8-13B9-49C7-4B33E12954CF}"/>
              </a:ext>
            </a:extLst>
          </p:cNvPr>
          <p:cNvPicPr>
            <a:picLocks noChangeAspect="1"/>
          </p:cNvPicPr>
          <p:nvPr userDrawn="1"/>
        </p:nvPicPr>
        <p:blipFill>
          <a:blip r:embed="rId3"/>
          <a:stretch>
            <a:fillRect/>
          </a:stretch>
        </p:blipFill>
        <p:spPr>
          <a:xfrm rot="900000">
            <a:off x="4524127" y="590462"/>
            <a:ext cx="917912" cy="917912"/>
          </a:xfrm>
          <a:prstGeom prst="rect">
            <a:avLst/>
          </a:prstGeom>
        </p:spPr>
      </p:pic>
      <p:pic>
        <p:nvPicPr>
          <p:cNvPr id="9" name="Picture 8" descr="A colorful circle with a graph and arrow&#10;&#10;Description automatically generated">
            <a:extLst>
              <a:ext uri="{FF2B5EF4-FFF2-40B4-BE49-F238E27FC236}">
                <a16:creationId xmlns:a16="http://schemas.microsoft.com/office/drawing/2014/main" id="{3DE61377-7F71-CBA2-4C31-5957EADBF8ED}"/>
              </a:ext>
            </a:extLst>
          </p:cNvPr>
          <p:cNvPicPr>
            <a:picLocks noChangeAspect="1"/>
          </p:cNvPicPr>
          <p:nvPr userDrawn="1"/>
        </p:nvPicPr>
        <p:blipFill>
          <a:blip r:embed="rId4"/>
          <a:stretch>
            <a:fillRect/>
          </a:stretch>
        </p:blipFill>
        <p:spPr>
          <a:xfrm rot="900000">
            <a:off x="5610474" y="595905"/>
            <a:ext cx="907026" cy="907026"/>
          </a:xfrm>
          <a:prstGeom prst="rect">
            <a:avLst/>
          </a:prstGeom>
        </p:spPr>
      </p:pic>
      <p:pic>
        <p:nvPicPr>
          <p:cNvPr id="10" name="Picture 9" descr="A circular logo with a baby in it&#10;&#10;Description automatically generated">
            <a:extLst>
              <a:ext uri="{FF2B5EF4-FFF2-40B4-BE49-F238E27FC236}">
                <a16:creationId xmlns:a16="http://schemas.microsoft.com/office/drawing/2014/main" id="{20E9C369-EDFA-C5C7-82AE-A740E58B7CBC}"/>
              </a:ext>
            </a:extLst>
          </p:cNvPr>
          <p:cNvPicPr>
            <a:picLocks noChangeAspect="1"/>
          </p:cNvPicPr>
          <p:nvPr userDrawn="1"/>
        </p:nvPicPr>
        <p:blipFill>
          <a:blip r:embed="rId5"/>
          <a:stretch>
            <a:fillRect/>
          </a:stretch>
        </p:blipFill>
        <p:spPr>
          <a:xfrm rot="900000">
            <a:off x="6696821" y="595905"/>
            <a:ext cx="907026" cy="907026"/>
          </a:xfrm>
          <a:prstGeom prst="rect">
            <a:avLst/>
          </a:prstGeom>
        </p:spPr>
      </p:pic>
      <p:pic>
        <p:nvPicPr>
          <p:cNvPr id="11" name="Picture 10" descr="A colorful circle with a brain in it&#10;&#10;Description automatically generated">
            <a:extLst>
              <a:ext uri="{FF2B5EF4-FFF2-40B4-BE49-F238E27FC236}">
                <a16:creationId xmlns:a16="http://schemas.microsoft.com/office/drawing/2014/main" id="{C2373C9F-000E-0DC3-A3F0-A6866D88FC61}"/>
              </a:ext>
            </a:extLst>
          </p:cNvPr>
          <p:cNvPicPr>
            <a:picLocks noChangeAspect="1"/>
          </p:cNvPicPr>
          <p:nvPr userDrawn="1"/>
        </p:nvPicPr>
        <p:blipFill>
          <a:blip r:embed="rId6"/>
          <a:stretch>
            <a:fillRect/>
          </a:stretch>
        </p:blipFill>
        <p:spPr>
          <a:xfrm rot="900000">
            <a:off x="7821911" y="595905"/>
            <a:ext cx="917912" cy="917912"/>
          </a:xfrm>
          <a:prstGeom prst="rect">
            <a:avLst/>
          </a:prstGeom>
        </p:spPr>
      </p:pic>
      <p:pic>
        <p:nvPicPr>
          <p:cNvPr id="12" name="Picture 11" descr="A circular logo with arrows&#10;&#10;Description automatically generated">
            <a:extLst>
              <a:ext uri="{FF2B5EF4-FFF2-40B4-BE49-F238E27FC236}">
                <a16:creationId xmlns:a16="http://schemas.microsoft.com/office/drawing/2014/main" id="{3783DBBB-F640-A550-BFD0-776E94FA72E1}"/>
              </a:ext>
            </a:extLst>
          </p:cNvPr>
          <p:cNvPicPr>
            <a:picLocks noChangeAspect="1"/>
          </p:cNvPicPr>
          <p:nvPr userDrawn="1"/>
        </p:nvPicPr>
        <p:blipFill>
          <a:blip r:embed="rId7"/>
          <a:stretch>
            <a:fillRect/>
          </a:stretch>
        </p:blipFill>
        <p:spPr>
          <a:xfrm rot="900000">
            <a:off x="8900652" y="595905"/>
            <a:ext cx="917912" cy="917912"/>
          </a:xfrm>
          <a:prstGeom prst="rect">
            <a:avLst/>
          </a:prstGeom>
        </p:spPr>
      </p:pic>
      <p:pic>
        <p:nvPicPr>
          <p:cNvPr id="13" name="Picture 12" descr="A circular logo with a heart and a pulse line&#10;&#10;Description automatically generated">
            <a:extLst>
              <a:ext uri="{FF2B5EF4-FFF2-40B4-BE49-F238E27FC236}">
                <a16:creationId xmlns:a16="http://schemas.microsoft.com/office/drawing/2014/main" id="{16679385-6E88-BAD8-7223-332C103039EE}"/>
              </a:ext>
            </a:extLst>
          </p:cNvPr>
          <p:cNvPicPr>
            <a:picLocks noChangeAspect="1"/>
          </p:cNvPicPr>
          <p:nvPr userDrawn="1"/>
        </p:nvPicPr>
        <p:blipFill>
          <a:blip r:embed="rId8"/>
          <a:stretch>
            <a:fillRect/>
          </a:stretch>
        </p:blipFill>
        <p:spPr>
          <a:xfrm rot="900000">
            <a:off x="9968505" y="617676"/>
            <a:ext cx="917912" cy="917912"/>
          </a:xfrm>
          <a:prstGeom prst="rect">
            <a:avLst/>
          </a:prstGeom>
        </p:spPr>
      </p:pic>
      <p:pic>
        <p:nvPicPr>
          <p:cNvPr id="14" name="Picture 13" descr="A colorful circle with arrows&#10;&#10;Description automatically generated">
            <a:extLst>
              <a:ext uri="{FF2B5EF4-FFF2-40B4-BE49-F238E27FC236}">
                <a16:creationId xmlns:a16="http://schemas.microsoft.com/office/drawing/2014/main" id="{4E13D5E9-E126-2800-DA97-79080E0F0ABA}"/>
              </a:ext>
            </a:extLst>
          </p:cNvPr>
          <p:cNvPicPr>
            <a:picLocks noChangeAspect="1"/>
          </p:cNvPicPr>
          <p:nvPr userDrawn="1"/>
        </p:nvPicPr>
        <p:blipFill>
          <a:blip r:embed="rId9"/>
          <a:stretch>
            <a:fillRect/>
          </a:stretch>
        </p:blipFill>
        <p:spPr>
          <a:xfrm rot="900000">
            <a:off x="11079901" y="595905"/>
            <a:ext cx="917912" cy="917912"/>
          </a:xfrm>
          <a:prstGeom prst="rect">
            <a:avLst/>
          </a:prstGeom>
        </p:spPr>
      </p:pic>
    </p:spTree>
    <p:extLst>
      <p:ext uri="{BB962C8B-B14F-4D97-AF65-F5344CB8AC3E}">
        <p14:creationId xmlns:p14="http://schemas.microsoft.com/office/powerpoint/2010/main" val="4063866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1F4D3E-4A0E-0FF6-BC3B-0FB1C952CEB1}"/>
              </a:ext>
            </a:extLst>
          </p:cNvPr>
          <p:cNvPicPr>
            <a:picLocks noChangeAspect="1"/>
          </p:cNvPicPr>
          <p:nvPr userDrawn="1"/>
        </p:nvPicPr>
        <p:blipFill>
          <a:blip r:embed="rId2"/>
          <a:stretch>
            <a:fillRect/>
          </a:stretch>
        </p:blipFill>
        <p:spPr>
          <a:xfrm>
            <a:off x="8820624" y="2057281"/>
            <a:ext cx="2749534" cy="2743438"/>
          </a:xfrm>
          <a:prstGeom prst="rect">
            <a:avLst/>
          </a:prstGeom>
        </p:spPr>
      </p:pic>
      <p:sp>
        <p:nvSpPr>
          <p:cNvPr id="3" name="Title 1">
            <a:extLst>
              <a:ext uri="{FF2B5EF4-FFF2-40B4-BE49-F238E27FC236}">
                <a16:creationId xmlns:a16="http://schemas.microsoft.com/office/drawing/2014/main" id="{45510B2F-B2C0-0ADD-5228-6C09BA749440}"/>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055959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8B15EF4-FCE2-CAB3-57D5-6DD513BBB431}"/>
              </a:ext>
            </a:extLst>
          </p:cNvPr>
          <p:cNvPicPr>
            <a:picLocks noChangeAspect="1"/>
          </p:cNvPicPr>
          <p:nvPr userDrawn="1"/>
        </p:nvPicPr>
        <p:blipFill>
          <a:blip r:embed="rId2"/>
          <a:stretch>
            <a:fillRect/>
          </a:stretch>
        </p:blipFill>
        <p:spPr>
          <a:xfrm>
            <a:off x="8646801" y="2057281"/>
            <a:ext cx="2743438" cy="2743438"/>
          </a:xfrm>
          <a:prstGeom prst="rect">
            <a:avLst/>
          </a:prstGeom>
        </p:spPr>
      </p:pic>
      <p:sp>
        <p:nvSpPr>
          <p:cNvPr id="3" name="Title 1">
            <a:extLst>
              <a:ext uri="{FF2B5EF4-FFF2-40B4-BE49-F238E27FC236}">
                <a16:creationId xmlns:a16="http://schemas.microsoft.com/office/drawing/2014/main" id="{C65E5A9A-F458-BEE9-EF58-5A5A70909C6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55034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E424B12-E737-CDB4-0001-FDFABCD907D4}"/>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9444542B-461F-7458-9D32-E9B1985C4E1F}"/>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AAF4C90-88D4-D7CD-1C0F-E3AD96F67499}"/>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038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5F79D1-F4F6-FA6F-5454-2B1D86ACBA09}"/>
              </a:ext>
            </a:extLst>
          </p:cNvPr>
          <p:cNvPicPr>
            <a:picLocks noChangeAspect="1"/>
          </p:cNvPicPr>
          <p:nvPr userDrawn="1"/>
        </p:nvPicPr>
        <p:blipFill>
          <a:blip r:embed="rId2"/>
          <a:stretch>
            <a:fillRect/>
          </a:stretch>
        </p:blipFill>
        <p:spPr>
          <a:xfrm>
            <a:off x="8689530" y="1903457"/>
            <a:ext cx="2743438" cy="2743438"/>
          </a:xfrm>
          <a:prstGeom prst="rect">
            <a:avLst/>
          </a:prstGeom>
        </p:spPr>
      </p:pic>
      <p:sp>
        <p:nvSpPr>
          <p:cNvPr id="6" name="Title 1">
            <a:extLst>
              <a:ext uri="{FF2B5EF4-FFF2-40B4-BE49-F238E27FC236}">
                <a16:creationId xmlns:a16="http://schemas.microsoft.com/office/drawing/2014/main" id="{D85DC54D-1E88-6270-A08A-2B37B1CFD3F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688996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093531-C265-4783-43E8-5A8693412D90}"/>
              </a:ext>
            </a:extLst>
          </p:cNvPr>
          <p:cNvPicPr>
            <a:picLocks noChangeAspect="1"/>
          </p:cNvPicPr>
          <p:nvPr userDrawn="1"/>
        </p:nvPicPr>
        <p:blipFill>
          <a:blip r:embed="rId2"/>
          <a:stretch>
            <a:fillRect/>
          </a:stretch>
        </p:blipFill>
        <p:spPr>
          <a:xfrm>
            <a:off x="8450248" y="1963277"/>
            <a:ext cx="2743438" cy="2743438"/>
          </a:xfrm>
          <a:prstGeom prst="rect">
            <a:avLst/>
          </a:prstGeom>
        </p:spPr>
      </p:pic>
      <p:sp>
        <p:nvSpPr>
          <p:cNvPr id="6" name="Title 1">
            <a:extLst>
              <a:ext uri="{FF2B5EF4-FFF2-40B4-BE49-F238E27FC236}">
                <a16:creationId xmlns:a16="http://schemas.microsoft.com/office/drawing/2014/main" id="{3D9E967D-3743-5C00-E8D5-6627E6C4F09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529568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7B9ECB-FA64-8840-085C-216548C32034}"/>
              </a:ext>
            </a:extLst>
          </p:cNvPr>
          <p:cNvPicPr>
            <a:picLocks noChangeAspect="1"/>
          </p:cNvPicPr>
          <p:nvPr userDrawn="1"/>
        </p:nvPicPr>
        <p:blipFill>
          <a:blip r:embed="rId2"/>
          <a:stretch>
            <a:fillRect/>
          </a:stretch>
        </p:blipFill>
        <p:spPr>
          <a:xfrm>
            <a:off x="8535705" y="2054233"/>
            <a:ext cx="2743438" cy="2749534"/>
          </a:xfrm>
          <a:prstGeom prst="rect">
            <a:avLst/>
          </a:prstGeom>
        </p:spPr>
      </p:pic>
      <p:sp>
        <p:nvSpPr>
          <p:cNvPr id="6" name="Title 1">
            <a:extLst>
              <a:ext uri="{FF2B5EF4-FFF2-40B4-BE49-F238E27FC236}">
                <a16:creationId xmlns:a16="http://schemas.microsoft.com/office/drawing/2014/main" id="{971FC378-A494-19ED-9DB1-8AA090E04E19}"/>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895704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DA1DAD5-5AC0-EF92-5549-0EC5082DFE14}"/>
              </a:ext>
            </a:extLst>
          </p:cNvPr>
          <p:cNvPicPr>
            <a:picLocks noChangeAspect="1"/>
          </p:cNvPicPr>
          <p:nvPr userDrawn="1"/>
        </p:nvPicPr>
        <p:blipFill>
          <a:blip r:embed="rId2"/>
          <a:stretch>
            <a:fillRect/>
          </a:stretch>
        </p:blipFill>
        <p:spPr>
          <a:xfrm>
            <a:off x="8186294" y="2143278"/>
            <a:ext cx="2749534" cy="2743438"/>
          </a:xfrm>
          <a:prstGeom prst="rect">
            <a:avLst/>
          </a:prstGeom>
        </p:spPr>
      </p:pic>
      <p:sp>
        <p:nvSpPr>
          <p:cNvPr id="6" name="Title 1">
            <a:extLst>
              <a:ext uri="{FF2B5EF4-FFF2-40B4-BE49-F238E27FC236}">
                <a16:creationId xmlns:a16="http://schemas.microsoft.com/office/drawing/2014/main" id="{4B7DC382-C6A7-F19B-1E83-B4D83D841B5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246321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7099F6-0162-A89A-5640-9DB0B6393AB6}"/>
              </a:ext>
            </a:extLst>
          </p:cNvPr>
          <p:cNvPicPr>
            <a:picLocks noChangeAspect="1"/>
          </p:cNvPicPr>
          <p:nvPr userDrawn="1"/>
        </p:nvPicPr>
        <p:blipFill>
          <a:blip r:embed="rId2"/>
          <a:stretch>
            <a:fillRect/>
          </a:stretch>
        </p:blipFill>
        <p:spPr>
          <a:xfrm>
            <a:off x="8339152" y="2057281"/>
            <a:ext cx="2743438" cy="2743438"/>
          </a:xfrm>
          <a:prstGeom prst="rect">
            <a:avLst/>
          </a:prstGeom>
        </p:spPr>
      </p:pic>
      <p:sp>
        <p:nvSpPr>
          <p:cNvPr id="6" name="Title 1">
            <a:extLst>
              <a:ext uri="{FF2B5EF4-FFF2-40B4-BE49-F238E27FC236}">
                <a16:creationId xmlns:a16="http://schemas.microsoft.com/office/drawing/2014/main" id="{AA745709-91DC-947B-0852-2384BED99841}"/>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475047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circle with a black and white circle with a black cross in the center&#10;&#10;Description automatically generated">
            <a:extLst>
              <a:ext uri="{FF2B5EF4-FFF2-40B4-BE49-F238E27FC236}">
                <a16:creationId xmlns:a16="http://schemas.microsoft.com/office/drawing/2014/main" id="{640AA023-E49B-6ABE-6B3A-3C90D7CAF0FF}"/>
              </a:ext>
            </a:extLst>
          </p:cNvPr>
          <p:cNvPicPr>
            <a:picLocks noChangeAspect="1"/>
          </p:cNvPicPr>
          <p:nvPr userDrawn="1"/>
        </p:nvPicPr>
        <p:blipFill>
          <a:blip r:embed="rId2"/>
          <a:stretch>
            <a:fillRect/>
          </a:stretch>
        </p:blipFill>
        <p:spPr>
          <a:xfrm>
            <a:off x="8341723" y="2142844"/>
            <a:ext cx="2744086" cy="2744086"/>
          </a:xfrm>
          <a:prstGeom prst="rect">
            <a:avLst/>
          </a:prstGeom>
        </p:spPr>
      </p:pic>
      <p:sp>
        <p:nvSpPr>
          <p:cNvPr id="6" name="Title 1">
            <a:extLst>
              <a:ext uri="{FF2B5EF4-FFF2-40B4-BE49-F238E27FC236}">
                <a16:creationId xmlns:a16="http://schemas.microsoft.com/office/drawing/2014/main" id="{24565E1B-FEBF-2C60-3CE5-1D45412C1427}"/>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765915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71CE-9019-EABE-93AE-6A18AF7B6A78}"/>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11E836CE-FB80-E891-14DC-F11ACFB33507}"/>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3FFCE656-838E-537E-EB14-E8226D7D9189}"/>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5" name="Picture 4">
            <a:extLst>
              <a:ext uri="{FF2B5EF4-FFF2-40B4-BE49-F238E27FC236}">
                <a16:creationId xmlns:a16="http://schemas.microsoft.com/office/drawing/2014/main" id="{6430DF43-7B34-7254-5B7E-0AB3DD2D47F9}"/>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6" name="Picture 5">
            <a:extLst>
              <a:ext uri="{FF2B5EF4-FFF2-40B4-BE49-F238E27FC236}">
                <a16:creationId xmlns:a16="http://schemas.microsoft.com/office/drawing/2014/main" id="{17386810-BCCE-0A98-AB3A-E66FE9D4DDC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7" name="Picture 6">
            <a:extLst>
              <a:ext uri="{FF2B5EF4-FFF2-40B4-BE49-F238E27FC236}">
                <a16:creationId xmlns:a16="http://schemas.microsoft.com/office/drawing/2014/main" id="{2F4CD499-9C2A-7443-D79D-0BE616D05EEA}"/>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8" name="Picture 7">
            <a:extLst>
              <a:ext uri="{FF2B5EF4-FFF2-40B4-BE49-F238E27FC236}">
                <a16:creationId xmlns:a16="http://schemas.microsoft.com/office/drawing/2014/main" id="{E3654C82-AEBD-547E-A3E7-D90B5B3D554C}"/>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9" name="Picture 8">
            <a:extLst>
              <a:ext uri="{FF2B5EF4-FFF2-40B4-BE49-F238E27FC236}">
                <a16:creationId xmlns:a16="http://schemas.microsoft.com/office/drawing/2014/main" id="{4DF9BD54-4B1C-0280-0709-2FBA720DAB38}"/>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0" name="Picture 9">
            <a:extLst>
              <a:ext uri="{FF2B5EF4-FFF2-40B4-BE49-F238E27FC236}">
                <a16:creationId xmlns:a16="http://schemas.microsoft.com/office/drawing/2014/main" id="{C0952F8A-78A4-332C-B547-F4EA4DC763F7}"/>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1270844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1">
            <a:extLst>
              <a:ext uri="{FF2B5EF4-FFF2-40B4-BE49-F238E27FC236}">
                <a16:creationId xmlns:a16="http://schemas.microsoft.com/office/drawing/2014/main" id="{316544BB-A633-EC05-B1D9-34FF7449A893}"/>
              </a:ext>
            </a:extLst>
          </p:cNvPr>
          <p:cNvSpPr txBox="1">
            <a:spLocks/>
          </p:cNvSpPr>
          <p:nvPr userDrawn="1"/>
        </p:nvSpPr>
        <p:spPr>
          <a:xfrm>
            <a:off x="9084316" y="4705278"/>
            <a:ext cx="3105001" cy="1239530"/>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Respectful,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Equitable, and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Supportive Care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pic>
        <p:nvPicPr>
          <p:cNvPr id="4" name="Picture 3" descr="A green rectangle with black stripes&#10;&#10;Description automatically generated">
            <a:extLst>
              <a:ext uri="{FF2B5EF4-FFF2-40B4-BE49-F238E27FC236}">
                <a16:creationId xmlns:a16="http://schemas.microsoft.com/office/drawing/2014/main" id="{6BC6AAA7-80BA-D257-CDB6-2B342FAE2C80}"/>
              </a:ext>
            </a:extLst>
          </p:cNvPr>
          <p:cNvPicPr>
            <a:picLocks noChangeAspect="1"/>
          </p:cNvPicPr>
          <p:nvPr userDrawn="1"/>
        </p:nvPicPr>
        <p:blipFill>
          <a:blip r:embed="rId2"/>
          <a:stretch>
            <a:fillRect/>
          </a:stretch>
        </p:blipFill>
        <p:spPr>
          <a:xfrm>
            <a:off x="152400" y="3113904"/>
            <a:ext cx="10550105" cy="1338968"/>
          </a:xfrm>
          <a:prstGeom prst="rect">
            <a:avLst/>
          </a:prstGeom>
        </p:spPr>
      </p:pic>
      <p:grpSp>
        <p:nvGrpSpPr>
          <p:cNvPr id="8" name="Group 7">
            <a:extLst>
              <a:ext uri="{FF2B5EF4-FFF2-40B4-BE49-F238E27FC236}">
                <a16:creationId xmlns:a16="http://schemas.microsoft.com/office/drawing/2014/main" id="{1636CBCB-C6A6-4F9A-F21C-8BAA6E4C104C}"/>
              </a:ext>
            </a:extLst>
          </p:cNvPr>
          <p:cNvGrpSpPr/>
          <p:nvPr userDrawn="1"/>
        </p:nvGrpSpPr>
        <p:grpSpPr>
          <a:xfrm>
            <a:off x="1015041" y="2984507"/>
            <a:ext cx="1607390" cy="1607390"/>
            <a:chOff x="1015041" y="2984507"/>
            <a:chExt cx="1607390" cy="1607390"/>
          </a:xfrm>
        </p:grpSpPr>
        <p:pic>
          <p:nvPicPr>
            <p:cNvPr id="9" name="Picture 8" descr="A red circle with black background&#10;&#10;Description automatically generated">
              <a:extLst>
                <a:ext uri="{FF2B5EF4-FFF2-40B4-BE49-F238E27FC236}">
                  <a16:creationId xmlns:a16="http://schemas.microsoft.com/office/drawing/2014/main" id="{B615EA4B-2111-3C5F-2282-B990AF599A99}"/>
                </a:ext>
              </a:extLst>
            </p:cNvPr>
            <p:cNvPicPr>
              <a:picLocks noChangeAspect="1"/>
            </p:cNvPicPr>
            <p:nvPr/>
          </p:nvPicPr>
          <p:blipFill>
            <a:blip r:embed="rId3"/>
            <a:stretch>
              <a:fillRect/>
            </a:stretch>
          </p:blipFill>
          <p:spPr>
            <a:xfrm>
              <a:off x="1015041" y="2984507"/>
              <a:ext cx="1607390" cy="1607390"/>
            </a:xfrm>
            <a:prstGeom prst="rect">
              <a:avLst/>
            </a:prstGeom>
          </p:spPr>
        </p:pic>
        <p:pic>
          <p:nvPicPr>
            <p:cNvPr id="10" name="Picture 9">
              <a:extLst>
                <a:ext uri="{FF2B5EF4-FFF2-40B4-BE49-F238E27FC236}">
                  <a16:creationId xmlns:a16="http://schemas.microsoft.com/office/drawing/2014/main" id="{C5F9981E-4176-3742-D301-FC38BFEB98B1}"/>
                </a:ext>
              </a:extLst>
            </p:cNvPr>
            <p:cNvPicPr>
              <a:picLocks noChangeAspect="1"/>
            </p:cNvPicPr>
            <p:nvPr/>
          </p:nvPicPr>
          <p:blipFill>
            <a:blip r:embed="rId4"/>
            <a:stretch>
              <a:fillRect/>
            </a:stretch>
          </p:blipFill>
          <p:spPr>
            <a:xfrm>
              <a:off x="1247506" y="3207447"/>
              <a:ext cx="1142463" cy="1161513"/>
            </a:xfrm>
            <a:prstGeom prst="rect">
              <a:avLst/>
            </a:prstGeom>
            <a:ln>
              <a:noFill/>
            </a:ln>
          </p:spPr>
        </p:pic>
      </p:grpSp>
      <p:grpSp>
        <p:nvGrpSpPr>
          <p:cNvPr id="11" name="Group 10">
            <a:extLst>
              <a:ext uri="{FF2B5EF4-FFF2-40B4-BE49-F238E27FC236}">
                <a16:creationId xmlns:a16="http://schemas.microsoft.com/office/drawing/2014/main" id="{7E474D57-C4E5-6D0C-7729-DC345A22A30C}"/>
              </a:ext>
            </a:extLst>
          </p:cNvPr>
          <p:cNvGrpSpPr/>
          <p:nvPr userDrawn="1"/>
        </p:nvGrpSpPr>
        <p:grpSpPr>
          <a:xfrm>
            <a:off x="3099758" y="2984507"/>
            <a:ext cx="1607390" cy="1607390"/>
            <a:chOff x="3099758" y="2984507"/>
            <a:chExt cx="1607390" cy="1607390"/>
          </a:xfrm>
        </p:grpSpPr>
        <p:pic>
          <p:nvPicPr>
            <p:cNvPr id="12" name="Picture 11" descr="A purple circle with black background&#10;&#10;Description automatically generated">
              <a:extLst>
                <a:ext uri="{FF2B5EF4-FFF2-40B4-BE49-F238E27FC236}">
                  <a16:creationId xmlns:a16="http://schemas.microsoft.com/office/drawing/2014/main" id="{983336A1-8522-1EA1-2A52-BEC4E8F403D8}"/>
                </a:ext>
              </a:extLst>
            </p:cNvPr>
            <p:cNvPicPr>
              <a:picLocks noChangeAspect="1"/>
            </p:cNvPicPr>
            <p:nvPr/>
          </p:nvPicPr>
          <p:blipFill>
            <a:blip r:embed="rId5"/>
            <a:stretch>
              <a:fillRect/>
            </a:stretch>
          </p:blipFill>
          <p:spPr>
            <a:xfrm>
              <a:off x="3099758" y="2984507"/>
              <a:ext cx="1607390" cy="1607390"/>
            </a:xfrm>
            <a:prstGeom prst="rect">
              <a:avLst/>
            </a:prstGeom>
          </p:spPr>
        </p:pic>
        <p:pic>
          <p:nvPicPr>
            <p:cNvPr id="13" name="Picture 12">
              <a:extLst>
                <a:ext uri="{FF2B5EF4-FFF2-40B4-BE49-F238E27FC236}">
                  <a16:creationId xmlns:a16="http://schemas.microsoft.com/office/drawing/2014/main" id="{AAF4E975-097B-904F-1932-630027975FB7}"/>
                </a:ext>
              </a:extLst>
            </p:cNvPr>
            <p:cNvPicPr>
              <a:picLocks noChangeAspect="1"/>
            </p:cNvPicPr>
            <p:nvPr/>
          </p:nvPicPr>
          <p:blipFill>
            <a:blip r:embed="rId6"/>
            <a:stretch>
              <a:fillRect/>
            </a:stretch>
          </p:blipFill>
          <p:spPr>
            <a:xfrm>
              <a:off x="3327460" y="3192979"/>
              <a:ext cx="1137609" cy="1132937"/>
            </a:xfrm>
            <a:prstGeom prst="rect">
              <a:avLst/>
            </a:prstGeom>
          </p:spPr>
        </p:pic>
      </p:grpSp>
      <p:grpSp>
        <p:nvGrpSpPr>
          <p:cNvPr id="14" name="Group 13">
            <a:extLst>
              <a:ext uri="{FF2B5EF4-FFF2-40B4-BE49-F238E27FC236}">
                <a16:creationId xmlns:a16="http://schemas.microsoft.com/office/drawing/2014/main" id="{25707545-0CCA-1965-3234-BD9A31117109}"/>
              </a:ext>
            </a:extLst>
          </p:cNvPr>
          <p:cNvGrpSpPr/>
          <p:nvPr userDrawn="1"/>
        </p:nvGrpSpPr>
        <p:grpSpPr>
          <a:xfrm>
            <a:off x="5184475" y="2984507"/>
            <a:ext cx="1607390" cy="1607390"/>
            <a:chOff x="5184475" y="2984507"/>
            <a:chExt cx="1607390" cy="1607390"/>
          </a:xfrm>
        </p:grpSpPr>
        <p:pic>
          <p:nvPicPr>
            <p:cNvPr id="15" name="Picture 14" descr="A orange circle with black background&#10;&#10;Description automatically generated">
              <a:extLst>
                <a:ext uri="{FF2B5EF4-FFF2-40B4-BE49-F238E27FC236}">
                  <a16:creationId xmlns:a16="http://schemas.microsoft.com/office/drawing/2014/main" id="{62DD4BF0-1BE1-E151-E8AA-1B45091FE157}"/>
                </a:ext>
              </a:extLst>
            </p:cNvPr>
            <p:cNvPicPr>
              <a:picLocks noChangeAspect="1"/>
            </p:cNvPicPr>
            <p:nvPr/>
          </p:nvPicPr>
          <p:blipFill>
            <a:blip r:embed="rId7"/>
            <a:stretch>
              <a:fillRect/>
            </a:stretch>
          </p:blipFill>
          <p:spPr>
            <a:xfrm>
              <a:off x="5184475" y="2984507"/>
              <a:ext cx="1607390" cy="1607390"/>
            </a:xfrm>
            <a:prstGeom prst="rect">
              <a:avLst/>
            </a:prstGeom>
          </p:spPr>
        </p:pic>
        <p:pic>
          <p:nvPicPr>
            <p:cNvPr id="16" name="Picture 15">
              <a:extLst>
                <a:ext uri="{FF2B5EF4-FFF2-40B4-BE49-F238E27FC236}">
                  <a16:creationId xmlns:a16="http://schemas.microsoft.com/office/drawing/2014/main" id="{EDF94D46-76FA-0E1F-44F4-03A98210FCC9}"/>
                </a:ext>
              </a:extLst>
            </p:cNvPr>
            <p:cNvPicPr>
              <a:picLocks noChangeAspect="1"/>
            </p:cNvPicPr>
            <p:nvPr/>
          </p:nvPicPr>
          <p:blipFill>
            <a:blip r:embed="rId8"/>
            <a:stretch>
              <a:fillRect/>
            </a:stretch>
          </p:blipFill>
          <p:spPr>
            <a:xfrm>
              <a:off x="5412176" y="3192979"/>
              <a:ext cx="1137609" cy="1132936"/>
            </a:xfrm>
            <a:prstGeom prst="rect">
              <a:avLst/>
            </a:prstGeom>
          </p:spPr>
        </p:pic>
      </p:grpSp>
      <p:grpSp>
        <p:nvGrpSpPr>
          <p:cNvPr id="17" name="Group 16">
            <a:extLst>
              <a:ext uri="{FF2B5EF4-FFF2-40B4-BE49-F238E27FC236}">
                <a16:creationId xmlns:a16="http://schemas.microsoft.com/office/drawing/2014/main" id="{02D9A999-5594-746F-F8A6-B4FF61CBDF42}"/>
              </a:ext>
            </a:extLst>
          </p:cNvPr>
          <p:cNvGrpSpPr/>
          <p:nvPr userDrawn="1"/>
        </p:nvGrpSpPr>
        <p:grpSpPr>
          <a:xfrm>
            <a:off x="7269192" y="2984507"/>
            <a:ext cx="1607390" cy="1607390"/>
            <a:chOff x="7269192" y="2984507"/>
            <a:chExt cx="1607390" cy="1607390"/>
          </a:xfrm>
        </p:grpSpPr>
        <p:pic>
          <p:nvPicPr>
            <p:cNvPr id="18" name="Picture 17" descr="A yellow circle with black background&#10;&#10;Description automatically generated">
              <a:extLst>
                <a:ext uri="{FF2B5EF4-FFF2-40B4-BE49-F238E27FC236}">
                  <a16:creationId xmlns:a16="http://schemas.microsoft.com/office/drawing/2014/main" id="{A954A0FB-DC6D-3DAB-9780-25A6A5647BC6}"/>
                </a:ext>
              </a:extLst>
            </p:cNvPr>
            <p:cNvPicPr>
              <a:picLocks noChangeAspect="1"/>
            </p:cNvPicPr>
            <p:nvPr/>
          </p:nvPicPr>
          <p:blipFill>
            <a:blip r:embed="rId9"/>
            <a:stretch>
              <a:fillRect/>
            </a:stretch>
          </p:blipFill>
          <p:spPr>
            <a:xfrm>
              <a:off x="7269192" y="2984507"/>
              <a:ext cx="1607390" cy="1607390"/>
            </a:xfrm>
            <a:prstGeom prst="rect">
              <a:avLst/>
            </a:prstGeom>
          </p:spPr>
        </p:pic>
        <p:pic>
          <p:nvPicPr>
            <p:cNvPr id="19" name="Picture 18">
              <a:extLst>
                <a:ext uri="{FF2B5EF4-FFF2-40B4-BE49-F238E27FC236}">
                  <a16:creationId xmlns:a16="http://schemas.microsoft.com/office/drawing/2014/main" id="{D43822DE-A811-D2A2-F285-F8E373514E7E}"/>
                </a:ext>
              </a:extLst>
            </p:cNvPr>
            <p:cNvPicPr>
              <a:picLocks noChangeAspect="1"/>
            </p:cNvPicPr>
            <p:nvPr/>
          </p:nvPicPr>
          <p:blipFill>
            <a:blip r:embed="rId10"/>
            <a:stretch>
              <a:fillRect/>
            </a:stretch>
          </p:blipFill>
          <p:spPr>
            <a:xfrm>
              <a:off x="7492041" y="3207357"/>
              <a:ext cx="1147314" cy="1147314"/>
            </a:xfrm>
            <a:prstGeom prst="rect">
              <a:avLst/>
            </a:prstGeom>
          </p:spPr>
        </p:pic>
      </p:grpSp>
      <p:grpSp>
        <p:nvGrpSpPr>
          <p:cNvPr id="20" name="Group 19">
            <a:extLst>
              <a:ext uri="{FF2B5EF4-FFF2-40B4-BE49-F238E27FC236}">
                <a16:creationId xmlns:a16="http://schemas.microsoft.com/office/drawing/2014/main" id="{23F46BFD-BF3A-D0BF-1F03-A16CF9248BF4}"/>
              </a:ext>
            </a:extLst>
          </p:cNvPr>
          <p:cNvGrpSpPr/>
          <p:nvPr userDrawn="1"/>
        </p:nvGrpSpPr>
        <p:grpSpPr>
          <a:xfrm>
            <a:off x="9181380" y="1942381"/>
            <a:ext cx="2743200" cy="2743200"/>
            <a:chOff x="9181380" y="1942381"/>
            <a:chExt cx="2743200" cy="2743200"/>
          </a:xfrm>
        </p:grpSpPr>
        <p:pic>
          <p:nvPicPr>
            <p:cNvPr id="21" name="Picture 20" descr="A green circle with black background&#10;&#10;Description automatically generated">
              <a:extLst>
                <a:ext uri="{FF2B5EF4-FFF2-40B4-BE49-F238E27FC236}">
                  <a16:creationId xmlns:a16="http://schemas.microsoft.com/office/drawing/2014/main" id="{64D26546-046E-1CF7-B03A-E9ACC4972120}"/>
                </a:ext>
              </a:extLst>
            </p:cNvPr>
            <p:cNvPicPr>
              <a:picLocks noChangeAspect="1"/>
            </p:cNvPicPr>
            <p:nvPr/>
          </p:nvPicPr>
          <p:blipFill>
            <a:blip r:embed="rId11"/>
            <a:stretch>
              <a:fillRect/>
            </a:stretch>
          </p:blipFill>
          <p:spPr>
            <a:xfrm>
              <a:off x="9181380" y="1942381"/>
              <a:ext cx="2743200" cy="2743200"/>
            </a:xfrm>
            <a:prstGeom prst="rect">
              <a:avLst/>
            </a:prstGeom>
          </p:spPr>
        </p:pic>
        <p:pic>
          <p:nvPicPr>
            <p:cNvPr id="22" name="Picture 21">
              <a:extLst>
                <a:ext uri="{FF2B5EF4-FFF2-40B4-BE49-F238E27FC236}">
                  <a16:creationId xmlns:a16="http://schemas.microsoft.com/office/drawing/2014/main" id="{44E3FBD3-8FE6-2C59-ECC7-ECA8C0B03D8B}"/>
                </a:ext>
              </a:extLst>
            </p:cNvPr>
            <p:cNvPicPr>
              <a:picLocks noChangeAspect="1"/>
            </p:cNvPicPr>
            <p:nvPr/>
          </p:nvPicPr>
          <p:blipFill>
            <a:blip r:embed="rId12"/>
            <a:stretch>
              <a:fillRect/>
            </a:stretch>
          </p:blipFill>
          <p:spPr>
            <a:xfrm>
              <a:off x="9512060" y="2248094"/>
              <a:ext cx="2067463" cy="2059885"/>
            </a:xfrm>
            <a:prstGeom prst="rect">
              <a:avLst/>
            </a:prstGeom>
          </p:spPr>
        </p:pic>
      </p:grpSp>
      <p:sp>
        <p:nvSpPr>
          <p:cNvPr id="23" name="Title 1">
            <a:extLst>
              <a:ext uri="{FF2B5EF4-FFF2-40B4-BE49-F238E27FC236}">
                <a16:creationId xmlns:a16="http://schemas.microsoft.com/office/drawing/2014/main" id="{AE9804CA-5A6D-56D4-94CE-2A6951BA92E8}"/>
              </a:ext>
            </a:extLst>
          </p:cNvPr>
          <p:cNvSpPr txBox="1">
            <a:spLocks/>
          </p:cNvSpPr>
          <p:nvPr userDrawn="1"/>
        </p:nvSpPr>
        <p:spPr>
          <a:xfrm>
            <a:off x="207960"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Readiness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4" name="Title 1">
            <a:extLst>
              <a:ext uri="{FF2B5EF4-FFF2-40B4-BE49-F238E27FC236}">
                <a16:creationId xmlns:a16="http://schemas.microsoft.com/office/drawing/2014/main" id="{B44C7F8F-01DB-73D8-7B75-A13A9C3CAA28}"/>
              </a:ext>
            </a:extLst>
          </p:cNvPr>
          <p:cNvSpPr txBox="1">
            <a:spLocks/>
          </p:cNvSpPr>
          <p:nvPr userDrawn="1"/>
        </p:nvSpPr>
        <p:spPr>
          <a:xfrm>
            <a:off x="2372679" y="1924882"/>
            <a:ext cx="3283791" cy="1276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Recognition and Prevention</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5" name="Title 1">
            <a:extLst>
              <a:ext uri="{FF2B5EF4-FFF2-40B4-BE49-F238E27FC236}">
                <a16:creationId xmlns:a16="http://schemas.microsoft.com/office/drawing/2014/main" id="{830736FF-3DD0-1EA7-3D99-D90B77B541E9}"/>
              </a:ext>
            </a:extLst>
          </p:cNvPr>
          <p:cNvSpPr txBox="1">
            <a:spLocks/>
          </p:cNvSpPr>
          <p:nvPr userDrawn="1"/>
        </p:nvSpPr>
        <p:spPr>
          <a:xfrm>
            <a:off x="4434904"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Response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6" name="Title 1">
            <a:extLst>
              <a:ext uri="{FF2B5EF4-FFF2-40B4-BE49-F238E27FC236}">
                <a16:creationId xmlns:a16="http://schemas.microsoft.com/office/drawing/2014/main" id="{CBA42BD6-CCB8-C259-2739-883AE713EAE7}"/>
              </a:ext>
            </a:extLst>
          </p:cNvPr>
          <p:cNvSpPr txBox="1">
            <a:spLocks/>
          </p:cNvSpPr>
          <p:nvPr userDrawn="1"/>
        </p:nvSpPr>
        <p:spPr>
          <a:xfrm>
            <a:off x="6163856" y="1843951"/>
            <a:ext cx="3830130" cy="11412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Reporting and Systems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Learning</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7" name="Title 1">
            <a:extLst>
              <a:ext uri="{FF2B5EF4-FFF2-40B4-BE49-F238E27FC236}">
                <a16:creationId xmlns:a16="http://schemas.microsoft.com/office/drawing/2014/main" id="{ABEA0081-DB87-797D-9680-F75B0A003D30}"/>
              </a:ext>
            </a:extLst>
          </p:cNvPr>
          <p:cNvSpPr txBox="1">
            <a:spLocks/>
          </p:cNvSpPr>
          <p:nvPr userDrawn="1"/>
        </p:nvSpPr>
        <p:spPr>
          <a:xfrm>
            <a:off x="838200" y="365125"/>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C5299B"/>
              </a:solidFill>
              <a:effectLst/>
              <a:uLnTx/>
              <a:uFillTx/>
              <a:latin typeface="Open Sans"/>
              <a:ea typeface="+mj-ea"/>
              <a:cs typeface="+mj-cs"/>
            </a:endParaRPr>
          </a:p>
        </p:txBody>
      </p:sp>
      <p:sp>
        <p:nvSpPr>
          <p:cNvPr id="28" name="Title 1">
            <a:extLst>
              <a:ext uri="{FF2B5EF4-FFF2-40B4-BE49-F238E27FC236}">
                <a16:creationId xmlns:a16="http://schemas.microsoft.com/office/drawing/2014/main" id="{54B0BCD9-F831-D087-0C24-98E99B6798A3}"/>
              </a:ext>
            </a:extLst>
          </p:cNvPr>
          <p:cNvSpPr>
            <a:spLocks noGrp="1"/>
          </p:cNvSpPr>
          <p:nvPr>
            <p:ph type="title"/>
          </p:nvPr>
        </p:nvSpPr>
        <p:spPr>
          <a:xfrm>
            <a:off x="990600" y="5175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775547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2000"/>
                            </p:stCondLst>
                            <p:childTnLst>
                              <p:par>
                                <p:cTn id="41" presetID="53" presetClass="entr" presetSubtype="16"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right)">
                                      <p:cBhvr>
                                        <p:cTn id="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5" grpId="0"/>
      <p:bldP spid="26"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urple gears on a black background&#10;&#10;Description automatically generated">
            <a:extLst>
              <a:ext uri="{FF2B5EF4-FFF2-40B4-BE49-F238E27FC236}">
                <a16:creationId xmlns:a16="http://schemas.microsoft.com/office/drawing/2014/main" id="{F4C3F5D5-FF44-AC15-21AB-DEB977FEA2AE}"/>
              </a:ext>
            </a:extLst>
          </p:cNvPr>
          <p:cNvPicPr>
            <a:picLocks noChangeAspect="1"/>
          </p:cNvPicPr>
          <p:nvPr userDrawn="1"/>
        </p:nvPicPr>
        <p:blipFill>
          <a:blip r:embed="rId2"/>
          <a:stretch>
            <a:fillRect/>
          </a:stretch>
        </p:blipFill>
        <p:spPr>
          <a:xfrm>
            <a:off x="2062620" y="1105944"/>
            <a:ext cx="7409144" cy="5564687"/>
          </a:xfrm>
          <a:prstGeom prst="rect">
            <a:avLst/>
          </a:prstGeom>
        </p:spPr>
      </p:pic>
      <p:sp>
        <p:nvSpPr>
          <p:cNvPr id="7" name="Title 1">
            <a:extLst>
              <a:ext uri="{FF2B5EF4-FFF2-40B4-BE49-F238E27FC236}">
                <a16:creationId xmlns:a16="http://schemas.microsoft.com/office/drawing/2014/main" id="{831CB16F-783D-EFCC-56A3-9E5490D2D61D}"/>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13057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devices with a group of people on them&#10;&#10;Description automatically generated">
            <a:extLst>
              <a:ext uri="{FF2B5EF4-FFF2-40B4-BE49-F238E27FC236}">
                <a16:creationId xmlns:a16="http://schemas.microsoft.com/office/drawing/2014/main" id="{A01DDEC9-4A3A-4A1F-7620-F06F2CD7593A}"/>
              </a:ext>
            </a:extLst>
          </p:cNvPr>
          <p:cNvPicPr>
            <a:picLocks noChangeAspect="1"/>
          </p:cNvPicPr>
          <p:nvPr userDrawn="1"/>
        </p:nvPicPr>
        <p:blipFill>
          <a:blip r:embed="rId2"/>
          <a:stretch>
            <a:fillRect/>
          </a:stretch>
        </p:blipFill>
        <p:spPr>
          <a:xfrm>
            <a:off x="3629892" y="-525486"/>
            <a:ext cx="8562108" cy="8532420"/>
          </a:xfrm>
          <a:prstGeom prst="rect">
            <a:avLst/>
          </a:prstGeom>
        </p:spPr>
      </p:pic>
      <p:sp>
        <p:nvSpPr>
          <p:cNvPr id="7" name="Title 1">
            <a:extLst>
              <a:ext uri="{FF2B5EF4-FFF2-40B4-BE49-F238E27FC236}">
                <a16:creationId xmlns:a16="http://schemas.microsoft.com/office/drawing/2014/main" id="{40DAE978-3AE8-AB46-E114-CC72FF9DE89B}"/>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20094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233A2C0-26E5-F271-55DF-7B710CB8C991}"/>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EC24ADF5-3C7D-1AB8-CECC-B3E785FA8A34}"/>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F81548D9-CCC9-2296-B166-9FAF43CF679C}"/>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747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193551" y="965198"/>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001480" y="40402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pic>
        <p:nvPicPr>
          <p:cNvPr id="8" name="Picture 7">
            <a:extLst>
              <a:ext uri="{FF2B5EF4-FFF2-40B4-BE49-F238E27FC236}">
                <a16:creationId xmlns:a16="http://schemas.microsoft.com/office/drawing/2014/main" id="{8461B82F-0825-3327-3E7E-04330EFF3FBE}"/>
              </a:ext>
            </a:extLst>
          </p:cNvPr>
          <p:cNvPicPr>
            <a:picLocks noChangeAspect="1"/>
          </p:cNvPicPr>
          <p:nvPr userDrawn="1"/>
        </p:nvPicPr>
        <p:blipFill>
          <a:blip r:embed="rId4"/>
          <a:stretch>
            <a:fillRect/>
          </a:stretch>
        </p:blipFill>
        <p:spPr>
          <a:xfrm>
            <a:off x="8014648" y="2993968"/>
            <a:ext cx="3486949" cy="2213725"/>
          </a:xfrm>
          <a:prstGeom prst="rect">
            <a:avLst/>
          </a:prstGeom>
        </p:spPr>
      </p:pic>
      <p:pic>
        <p:nvPicPr>
          <p:cNvPr id="9" name="Picture 8" descr="A group of people standing together&#10;&#10;Description automatically generated">
            <a:extLst>
              <a:ext uri="{FF2B5EF4-FFF2-40B4-BE49-F238E27FC236}">
                <a16:creationId xmlns:a16="http://schemas.microsoft.com/office/drawing/2014/main" id="{DDD0C485-6009-7840-4678-E68DDA9A1FAF}"/>
              </a:ext>
            </a:extLst>
          </p:cNvPr>
          <p:cNvPicPr>
            <a:picLocks noChangeAspect="1"/>
          </p:cNvPicPr>
          <p:nvPr userDrawn="1"/>
        </p:nvPicPr>
        <p:blipFill>
          <a:blip r:embed="rId5"/>
          <a:stretch>
            <a:fillRect/>
          </a:stretch>
        </p:blipFill>
        <p:spPr>
          <a:xfrm>
            <a:off x="626728" y="369378"/>
            <a:ext cx="2391120" cy="2329601"/>
          </a:xfrm>
          <a:prstGeom prst="rect">
            <a:avLst/>
          </a:prstGeom>
        </p:spPr>
      </p:pic>
    </p:spTree>
    <p:extLst>
      <p:ext uri="{BB962C8B-B14F-4D97-AF65-F5344CB8AC3E}">
        <p14:creationId xmlns:p14="http://schemas.microsoft.com/office/powerpoint/2010/main" val="2303322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369780" y="1314966"/>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246999" y="42643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spTree>
    <p:extLst>
      <p:ext uri="{BB962C8B-B14F-4D97-AF65-F5344CB8AC3E}">
        <p14:creationId xmlns:p14="http://schemas.microsoft.com/office/powerpoint/2010/main" val="2498419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4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963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BDDD-A061-B2C5-CD41-4BB744EA2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3BCF21-9E32-5FBF-4CFC-54DC06CA7D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45AB0-011B-C7DF-ABF2-57E00D8C1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6631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405F-9CB2-675F-B467-50CE906B6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C0256E-26AB-DBDB-F072-850DD3CBA8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D67E3F-4CAB-7764-4BF3-09118C1B2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8895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theme" Target="../theme/theme4.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image" Target="../media/image1.png"/><Relationship Id="rId8" Type="http://schemas.openxmlformats.org/officeDocument/2006/relationships/slideLayout" Target="../slideLayouts/slideLayout61.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44.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5.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9F6BD-262A-61A9-DA62-86899C4FA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D87CCA-DD6A-91CE-6543-FEBBB7E80E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5257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702" r:id="rId18"/>
    <p:sldLayoutId id="2147483697" r:id="rId19"/>
    <p:sldLayoutId id="2147483680" r:id="rId20"/>
    <p:sldLayoutId id="2147483701" r:id="rId21"/>
    <p:sldLayoutId id="2147483688" r:id="rId22"/>
    <p:sldLayoutId id="2147483703" r:id="rId23"/>
    <p:sldLayoutId id="2147483689" r:id="rId24"/>
    <p:sldLayoutId id="2147483696" r:id="rId25"/>
    <p:sldLayoutId id="2147483695" r:id="rId26"/>
    <p:sldLayoutId id="2147483699" r:id="rId27"/>
    <p:sldLayoutId id="2147483694" r:id="rId28"/>
    <p:sldLayoutId id="2147483682" r:id="rId29"/>
    <p:sldLayoutId id="2147483692" r:id="rId30"/>
    <p:sldLayoutId id="2147483691" r:id="rId31"/>
    <p:sldLayoutId id="2147483690" r:id="rId32"/>
    <p:sldLayoutId id="2147483687" r:id="rId33"/>
    <p:sldLayoutId id="2147483679" r:id="rId34"/>
    <p:sldLayoutId id="2147483693" r:id="rId35"/>
    <p:sldLayoutId id="2147483698" r:id="rId36"/>
    <p:sldLayoutId id="2147483686" r:id="rId37"/>
    <p:sldLayoutId id="2147483700" r:id="rId38"/>
    <p:sldLayoutId id="2147483683" r:id="rId39"/>
    <p:sldLayoutId id="2147483684" r:id="rId40"/>
    <p:sldLayoutId id="2147483685" r:id="rId4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4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8A758648-E156-4C36-817C-417D94FC4D3E}" type="datetime1">
              <a:rPr lang="en-US" smtClean="0"/>
              <a:t>6/26/26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Join our Slido Q&amp;A with the link in the chat!</a:t>
            </a: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49135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8D8F3F55-0FA8-4E93-9F7B-519A04FB4FE4}" type="datetime1">
              <a:rPr lang="en-US" smtClean="0"/>
              <a:t>6/26/26</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Join our Slido Q&amp;A with the link in the chat!</a:t>
            </a:r>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91406283"/>
      </p:ext>
    </p:extLst>
  </p:cSld>
  <p:clrMap bg1="lt1" tx1="dk1" bg2="lt2" tx2="dk2" accent1="accent1" accent2="accent2" accent3="accent3" accent4="accent4" accent5="accent5" accent6="accent6" hlink="hlink" folHlink="folHlink"/>
  <p:sldLayoutIdLst>
    <p:sldLayoutId id="2147483717" r:id="rId1"/>
  </p:sldLayoutIdLst>
  <p:hf sldNum="0" hd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9F6BD-262A-61A9-DA62-86899C4FA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D87CCA-DD6A-91CE-6543-FEBBB7E80E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52571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 id="2147483824" r:id="rId35"/>
    <p:sldLayoutId id="2147483825" r:id="rId36"/>
    <p:sldLayoutId id="2147483826" r:id="rId37"/>
    <p:sldLayoutId id="2147483827" r:id="rId38"/>
    <p:sldLayoutId id="2147483828" r:id="rId39"/>
    <p:sldLayoutId id="2147483829" r:id="rId40"/>
    <p:sldLayoutId id="2147483830" r:id="rId4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4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blipFill>
          <a:blip r:embed="rId13"/>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svg"/></Relationships>
</file>

<file path=ppt/slides/_rels/slide1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105.xml"/><Relationship Id="rId5" Type="http://schemas.openxmlformats.org/officeDocument/2006/relationships/image" Target="../media/image63.jpe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sv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97.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97.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97.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97.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49.svg"/><Relationship Id="rId2" Type="http://schemas.openxmlformats.org/officeDocument/2006/relationships/image" Target="../media/image50.svg"/><Relationship Id="rId1" Type="http://schemas.openxmlformats.org/officeDocument/2006/relationships/slideLayout" Target="../slideLayouts/slideLayout48.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52.sv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97.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97.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7.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97.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97.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slideLayout" Target="../slideLayouts/slideLayout48.xml"/><Relationship Id="rId5" Type="http://schemas.openxmlformats.org/officeDocument/2006/relationships/image" Target="../media/image54.png"/><Relationship Id="rId4" Type="http://schemas.openxmlformats.org/officeDocument/2006/relationships/image" Target="../media/image53.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97.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9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7.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9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7.xml"/></Relationships>
</file>

<file path=ppt/slides/_rels/slide58.xml.rels><?xml version="1.0" encoding="UTF-8" standalone="yes"?>
<Relationships xmlns="http://schemas.openxmlformats.org/package/2006/relationships"><Relationship Id="rId3" Type="http://schemas.openxmlformats.org/officeDocument/2006/relationships/hyperlink" Target="http://www.safebirth.org" TargetMode="External"/><Relationship Id="rId2" Type="http://schemas.openxmlformats.org/officeDocument/2006/relationships/notesSlide" Target="../notesSlides/notesSlide50.xml"/><Relationship Id="rId1" Type="http://schemas.openxmlformats.org/officeDocument/2006/relationships/slideLayout" Target="../slideLayouts/slideLayout97.xml"/><Relationship Id="rId5" Type="http://schemas.openxmlformats.org/officeDocument/2006/relationships/hyperlink" Target="https://www.healthysimulation.com/tools/evaluating-healthcare-simulation/simulation-effectiveness-tool-modified-set-m/" TargetMode="External"/><Relationship Id="rId4" Type="http://schemas.openxmlformats.org/officeDocument/2006/relationships/hyperlink" Target="https://www.mededportal.or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18/10/relationships/comments" Target="../comments/modernComment_7FFFF7E0_13E30DA.xml"/><Relationship Id="rId7" Type="http://schemas.openxmlformats.org/officeDocument/2006/relationships/image" Target="../media/image51.svg"/><Relationship Id="rId2" Type="http://schemas.openxmlformats.org/officeDocument/2006/relationships/notesSlide" Target="../notesSlides/notesSlide51.xml"/><Relationship Id="rId1" Type="http://schemas.openxmlformats.org/officeDocument/2006/relationships/slideLayout" Target="../slideLayouts/slideLayout53.xml"/><Relationship Id="rId6" Type="http://schemas.openxmlformats.org/officeDocument/2006/relationships/image" Target="../media/image103.png"/><Relationship Id="rId5" Type="http://schemas.openxmlformats.org/officeDocument/2006/relationships/image" Target="../media/image48.png"/><Relationship Id="rId4" Type="http://schemas.openxmlformats.org/officeDocument/2006/relationships/image" Target="../media/image47.sv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svg"/><Relationship Id="rId2" Type="http://schemas.openxmlformats.org/officeDocument/2006/relationships/image" Target="../media/image47.svg"/><Relationship Id="rId1" Type="http://schemas.openxmlformats.org/officeDocument/2006/relationships/slideLayout" Target="../slideLayouts/slideLayout53.xml"/><Relationship Id="rId6" Type="http://schemas.openxmlformats.org/officeDocument/2006/relationships/image" Target="../media/image49.svg"/><Relationship Id="rId5" Type="http://schemas.openxmlformats.org/officeDocument/2006/relationships/image" Target="../media/image52.svg"/><Relationship Id="rId4" Type="http://schemas.openxmlformats.org/officeDocument/2006/relationships/image" Target="../media/image51.sv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slideLayout" Target="../slideLayouts/slideLayout4.xml"/><Relationship Id="rId4" Type="http://schemas.openxmlformats.org/officeDocument/2006/relationships/image" Target="../media/image55.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4266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flipV="1">
            <a:off x="0" y="0"/>
            <a:ext cx="10077867" cy="2797071"/>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238420" y="0"/>
            <a:ext cx="10077867" cy="2785156"/>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259" y="4555491"/>
            <a:ext cx="2193627" cy="2193627"/>
          </a:xfrm>
          <a:prstGeom prst="rect">
            <a:avLst/>
          </a:prstGeom>
        </p:spPr>
      </p:pic>
      <p:pic>
        <p:nvPicPr>
          <p:cNvPr id="5" name="Picture 5"/>
          <p:cNvPicPr>
            <a:picLocks noChangeAspect="1"/>
          </p:cNvPicPr>
          <p:nvPr/>
        </p:nvPicPr>
        <p:blipFill>
          <a:blip r:embed="rId6"/>
          <a:srcRect/>
          <a:stretch>
            <a:fillRect/>
          </a:stretch>
        </p:blipFill>
        <p:spPr>
          <a:xfrm>
            <a:off x="357609" y="4791828"/>
            <a:ext cx="1722925" cy="1720954"/>
          </a:xfrm>
          <a:prstGeom prst="rect">
            <a:avLst/>
          </a:prstGeom>
        </p:spPr>
      </p:pic>
      <p:sp>
        <p:nvSpPr>
          <p:cNvPr id="6" name="TextBox 6"/>
          <p:cNvSpPr txBox="1"/>
          <p:nvPr/>
        </p:nvSpPr>
        <p:spPr>
          <a:xfrm>
            <a:off x="1180729" y="2234545"/>
            <a:ext cx="9845335" cy="1290546"/>
          </a:xfrm>
          <a:prstGeom prst="rect">
            <a:avLst/>
          </a:prstGeom>
        </p:spPr>
        <p:txBody>
          <a:bodyPr wrap="square" lIns="0" tIns="0" rIns="0" bIns="0" rtlCol="0" anchor="t">
            <a:spAutoFit/>
          </a:bodyPr>
          <a:lstStyle/>
          <a:p>
            <a:pPr marL="0" marR="0" lvl="0" indent="0" algn="ctr" defTabSz="609630" rtl="0" eaLnBrk="1" fontAlgn="auto" latinLnBrk="0" hangingPunct="1">
              <a:lnSpc>
                <a:spcPts val="5226"/>
              </a:lnSpc>
              <a:spcBef>
                <a:spcPct val="0"/>
              </a:spcBef>
              <a:spcAft>
                <a:spcPts val="0"/>
              </a:spcAft>
              <a:buClrTx/>
              <a:buSzTx/>
              <a:buFont typeface="Arial"/>
              <a:buNone/>
              <a:tabLst/>
              <a:defRPr/>
            </a:pPr>
            <a:r>
              <a:rPr kumimoji="0" lang="en-US" sz="3733" b="0" i="0" u="none" strike="noStrike" kern="1200" cap="none" spc="0" normalizeH="0" baseline="0" noProof="0">
                <a:ln>
                  <a:noFill/>
                </a:ln>
                <a:solidFill>
                  <a:srgbClr val="FFFFFF"/>
                </a:solidFill>
                <a:effectLst/>
                <a:uLnTx/>
                <a:uFillTx/>
                <a:latin typeface="Open Sans Bold"/>
                <a:ea typeface="+mn-ea"/>
                <a:cs typeface="Arial"/>
                <a:sym typeface="Arial"/>
              </a:rPr>
              <a:t>AIM Obstetric Readiness Summer Learning Sprint </a:t>
            </a:r>
          </a:p>
        </p:txBody>
      </p:sp>
      <p:sp>
        <p:nvSpPr>
          <p:cNvPr id="7" name="TextBox 7"/>
          <p:cNvSpPr txBox="1"/>
          <p:nvPr/>
        </p:nvSpPr>
        <p:spPr>
          <a:xfrm>
            <a:off x="1883280" y="3765979"/>
            <a:ext cx="8555980" cy="1015663"/>
          </a:xfrm>
          <a:prstGeom prst="rect">
            <a:avLst/>
          </a:prstGeom>
        </p:spPr>
        <p:txBody>
          <a:bodyPr wrap="square" lIns="0" tIns="0" rIns="0" bIns="0" rtlCol="0" anchor="t">
            <a:spAutoFit/>
          </a:bodyPr>
          <a:lstStyle/>
          <a:p>
            <a:pPr algn="ctr" defTabSz="609630">
              <a:defRPr/>
            </a:pPr>
            <a:r>
              <a:rPr lang="en-US" sz="3300">
                <a:solidFill>
                  <a:schemeClr val="accent2"/>
                </a:solidFill>
                <a:ea typeface="+mn-lt"/>
                <a:cs typeface="+mn-lt"/>
                <a:sym typeface="Arial"/>
              </a:rPr>
              <a:t>Sharing Best Practices in Obstetric Simulations for the Emergency Department</a:t>
            </a:r>
            <a:endParaRPr lang="en-US" sz="3300">
              <a:solidFill>
                <a:schemeClr val="accent2"/>
              </a:solidFill>
              <a:ea typeface="Calibri"/>
              <a:cs typeface="Calibri"/>
            </a:endParaRPr>
          </a:p>
        </p:txBody>
      </p:sp>
      <p:sp>
        <p:nvSpPr>
          <p:cNvPr id="8" name="TextBox 8"/>
          <p:cNvSpPr txBox="1"/>
          <p:nvPr/>
        </p:nvSpPr>
        <p:spPr>
          <a:xfrm>
            <a:off x="8313454" y="192186"/>
            <a:ext cx="4121071" cy="369332"/>
          </a:xfrm>
          <a:prstGeom prst="rect">
            <a:avLst/>
          </a:prstGeom>
        </p:spPr>
        <p:txBody>
          <a:bodyPr wrap="square" lIns="0" tIns="0" rIns="0" bIns="0" rtlCol="0" anchor="t">
            <a:spAutoFit/>
          </a:bodyPr>
          <a:lstStyle/>
          <a:p>
            <a:pPr algn="ctr" defTabSz="609630">
              <a:defRPr/>
            </a:pPr>
            <a:r>
              <a:rPr lang="en-US" sz="2400">
                <a:solidFill>
                  <a:srgbClr val="FFFFFF"/>
                </a:solidFill>
                <a:latin typeface="Open Sans Bold"/>
                <a:cs typeface="Arial"/>
                <a:sym typeface="Arial"/>
              </a:rPr>
              <a:t>August 6, 2025</a:t>
            </a:r>
            <a:endParaRPr lang="en-US">
              <a:ea typeface="+mn-ea"/>
            </a:endParaRPr>
          </a:p>
        </p:txBody>
      </p:sp>
      <p:sp>
        <p:nvSpPr>
          <p:cNvPr id="9" name="TextBox 9"/>
          <p:cNvSpPr txBox="1"/>
          <p:nvPr/>
        </p:nvSpPr>
        <p:spPr>
          <a:xfrm>
            <a:off x="2459190" y="5114574"/>
            <a:ext cx="7836766" cy="1320233"/>
          </a:xfrm>
          <a:prstGeom prst="rect">
            <a:avLst/>
          </a:prstGeom>
        </p:spPr>
        <p:txBody>
          <a:bodyPr wrap="square" lIns="0" tIns="0" rIns="0" bIns="0" rtlCol="0" anchor="t">
            <a:spAutoFit/>
          </a:bodyPr>
          <a:lstStyle/>
          <a:p>
            <a:pPr algn="ctr" defTabSz="609630">
              <a:defRPr/>
            </a:pPr>
            <a:r>
              <a:rPr lang="en-US" sz="2750" b="1">
                <a:solidFill>
                  <a:srgbClr val="FFFFFF"/>
                </a:solidFill>
                <a:latin typeface="Calibri"/>
                <a:ea typeface="Calibri"/>
                <a:cs typeface="Calibri"/>
                <a:sym typeface="Arial"/>
              </a:rPr>
              <a:t>Jennifer </a:t>
            </a:r>
            <a:r>
              <a:rPr lang="en-US" sz="2750" b="1" err="1">
                <a:solidFill>
                  <a:srgbClr val="FFFFFF"/>
                </a:solidFill>
                <a:latin typeface="Calibri"/>
                <a:ea typeface="Calibri"/>
                <a:cs typeface="Calibri"/>
                <a:sym typeface="Arial"/>
              </a:rPr>
              <a:t>Mitzman</a:t>
            </a:r>
            <a:r>
              <a:rPr lang="en-US" sz="2750" b="1">
                <a:solidFill>
                  <a:srgbClr val="FFFFFF"/>
                </a:solidFill>
                <a:latin typeface="Calibri"/>
                <a:ea typeface="Calibri"/>
                <a:cs typeface="Calibri"/>
                <a:sym typeface="Arial"/>
              </a:rPr>
              <a:t>, </a:t>
            </a:r>
            <a:r>
              <a:rPr lang="en-US">
                <a:solidFill>
                  <a:srgbClr val="FFFFFF"/>
                </a:solidFill>
                <a:latin typeface="Calibri"/>
                <a:ea typeface="Calibri"/>
                <a:cs typeface="Calibri"/>
                <a:sym typeface="Arial"/>
              </a:rPr>
              <a:t>MD, FACEP</a:t>
            </a:r>
            <a:endParaRPr lang="en-US">
              <a:solidFill>
                <a:srgbClr val="000000"/>
              </a:solidFill>
              <a:ea typeface="Calibri"/>
              <a:cs typeface="Calibri"/>
            </a:endParaRPr>
          </a:p>
          <a:p>
            <a:pPr algn="ctr" defTabSz="609630">
              <a:defRPr/>
            </a:pPr>
            <a:r>
              <a:rPr lang="en-US" sz="2800" b="1">
                <a:solidFill>
                  <a:srgbClr val="FFFFFF"/>
                </a:solidFill>
                <a:ea typeface="+mn-lt"/>
                <a:cs typeface="+mn-lt"/>
              </a:rPr>
              <a:t>Gina Grabowski</a:t>
            </a:r>
            <a:r>
              <a:rPr lang="en-US" sz="2800">
                <a:solidFill>
                  <a:srgbClr val="FFFFFF"/>
                </a:solidFill>
                <a:ea typeface="+mn-lt"/>
                <a:cs typeface="+mn-lt"/>
              </a:rPr>
              <a:t>,</a:t>
            </a:r>
            <a:r>
              <a:rPr lang="en-US" sz="2000">
                <a:solidFill>
                  <a:srgbClr val="FFFFFF"/>
                </a:solidFill>
                <a:ea typeface="+mn-lt"/>
                <a:cs typeface="+mn-lt"/>
              </a:rPr>
              <a:t> </a:t>
            </a:r>
            <a:r>
              <a:rPr lang="en-US">
                <a:solidFill>
                  <a:srgbClr val="FFFFFF"/>
                </a:solidFill>
                <a:ea typeface="+mn-lt"/>
                <a:cs typeface="+mn-lt"/>
              </a:rPr>
              <a:t>MSN, RN, CHSE</a:t>
            </a:r>
            <a:endParaRPr lang="en-US">
              <a:solidFill>
                <a:srgbClr val="000000"/>
              </a:solidFill>
              <a:ea typeface="+mn-lt"/>
              <a:cs typeface="+mn-lt"/>
            </a:endParaRPr>
          </a:p>
          <a:p>
            <a:pPr algn="ctr" defTabSz="609630">
              <a:lnSpc>
                <a:spcPts val="3920"/>
              </a:lnSpc>
              <a:spcBef>
                <a:spcPct val="0"/>
              </a:spcBef>
              <a:buFont typeface="Arial"/>
              <a:defRPr/>
            </a:pPr>
            <a:endParaRPr lang="en-US" sz="2750">
              <a:solidFill>
                <a:srgbClr val="FFFFFF"/>
              </a:solidFill>
              <a:latin typeface="Open Sans Bold" panose="020B0806030504020204" pitchFamily="34" charset="0"/>
              <a:ea typeface="Open Sans Bold" panose="020B0806030504020204" pitchFamily="34" charset="0"/>
              <a:cs typeface="Open Sans Bold" panose="020B08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49C"/>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780ADA-C8C7-D0EE-01FE-08B540CC68B6}"/>
              </a:ext>
            </a:extLst>
          </p:cNvPr>
          <p:cNvGrpSpPr/>
          <p:nvPr/>
        </p:nvGrpSpPr>
        <p:grpSpPr>
          <a:xfrm rot="10800000">
            <a:off x="2376625" y="5120201"/>
            <a:ext cx="3801903" cy="967404"/>
            <a:chOff x="8305800" y="7429500"/>
            <a:chExt cx="6934200" cy="1676400"/>
          </a:xfrm>
          <a:solidFill>
            <a:schemeClr val="accent1"/>
          </a:solidFill>
        </p:grpSpPr>
        <p:sp>
          <p:nvSpPr>
            <p:cNvPr id="12" name="Flowchart: Connector 11">
              <a:extLst>
                <a:ext uri="{FF2B5EF4-FFF2-40B4-BE49-F238E27FC236}">
                  <a16:creationId xmlns:a16="http://schemas.microsoft.com/office/drawing/2014/main" id="{2BB30C5D-8896-9BEB-740F-8F75F5B2B3D4}"/>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3" name="Rectangle 12">
              <a:extLst>
                <a:ext uri="{FF2B5EF4-FFF2-40B4-BE49-F238E27FC236}">
                  <a16:creationId xmlns:a16="http://schemas.microsoft.com/office/drawing/2014/main" id="{06F1C425-499B-F874-E7FF-8D8EB1DC167C}"/>
                </a:ext>
              </a:extLst>
            </p:cNvPr>
            <p:cNvSpPr/>
            <p:nvPr/>
          </p:nvSpPr>
          <p:spPr>
            <a:xfrm>
              <a:off x="9067800" y="7429500"/>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14" name="TextBox 9">
            <a:extLst>
              <a:ext uri="{FF2B5EF4-FFF2-40B4-BE49-F238E27FC236}">
                <a16:creationId xmlns:a16="http://schemas.microsoft.com/office/drawing/2014/main" id="{56424944-D11D-28EC-FBBE-A16C62956F87}"/>
              </a:ext>
            </a:extLst>
          </p:cNvPr>
          <p:cNvSpPr txBox="1"/>
          <p:nvPr/>
        </p:nvSpPr>
        <p:spPr>
          <a:xfrm>
            <a:off x="2517477" y="5261499"/>
            <a:ext cx="3444898" cy="684803"/>
          </a:xfrm>
          <a:prstGeom prst="rect">
            <a:avLst/>
          </a:prstGeom>
        </p:spPr>
        <p:txBody>
          <a:bodyPr wrap="square" lIns="0" tIns="0" rIns="0" bIns="0" rtlCol="0" anchor="t">
            <a:spAutoFit/>
          </a:bodyPr>
          <a:lstStyle/>
          <a:p>
            <a:pPr algn="ctr" defTabSz="609630">
              <a:lnSpc>
                <a:spcPts val="3920"/>
              </a:lnSpc>
              <a:spcBef>
                <a:spcPct val="0"/>
              </a:spcBef>
            </a:pPr>
            <a:r>
              <a:rPr lang="en-US" sz="2750">
                <a:solidFill>
                  <a:srgbClr val="FFFFFF"/>
                </a:solidFill>
                <a:latin typeface="Open Sans Bold"/>
              </a:rPr>
              <a:t>Jennifer </a:t>
            </a:r>
            <a:r>
              <a:rPr lang="en-US" sz="2750" err="1">
                <a:solidFill>
                  <a:srgbClr val="FFFFFF"/>
                </a:solidFill>
                <a:latin typeface="Open Sans Bold"/>
              </a:rPr>
              <a:t>Mitzman</a:t>
            </a:r>
            <a:endParaRPr lang="en-US" err="1"/>
          </a:p>
          <a:p>
            <a:pPr algn="ctr" defTabSz="609630">
              <a:spcBef>
                <a:spcPct val="0"/>
              </a:spcBef>
            </a:pPr>
            <a:r>
              <a:rPr lang="en-US" sz="1200">
                <a:solidFill>
                  <a:srgbClr val="FFFFFF"/>
                </a:solidFill>
                <a:ea typeface="+mn-lt"/>
                <a:cs typeface="+mn-lt"/>
              </a:rPr>
              <a:t>MD, FACEP</a:t>
            </a:r>
            <a:endParaRPr lang="en-US"/>
          </a:p>
        </p:txBody>
      </p:sp>
      <p:grpSp>
        <p:nvGrpSpPr>
          <p:cNvPr id="16" name="Group 15">
            <a:extLst>
              <a:ext uri="{FF2B5EF4-FFF2-40B4-BE49-F238E27FC236}">
                <a16:creationId xmlns:a16="http://schemas.microsoft.com/office/drawing/2014/main" id="{7E8FB08F-C497-46BA-C3B4-70ABBB3A5890}"/>
              </a:ext>
            </a:extLst>
          </p:cNvPr>
          <p:cNvGrpSpPr/>
          <p:nvPr/>
        </p:nvGrpSpPr>
        <p:grpSpPr>
          <a:xfrm>
            <a:off x="124859" y="180501"/>
            <a:ext cx="11675339"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4"/>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38907" y="770391"/>
            <a:ext cx="9773956" cy="478657"/>
          </a:xfrm>
          <a:prstGeom prst="rect">
            <a:avLst/>
          </a:prstGeom>
        </p:spPr>
        <p:txBody>
          <a:bodyPr wrap="square" lIns="0" tIns="0" rIns="0" bIns="0" rtlCol="0" anchor="t">
            <a:spAutoFit/>
          </a:bodyPr>
          <a:lstStyle/>
          <a:p>
            <a:pPr defTabSz="609630">
              <a:lnSpc>
                <a:spcPts val="3640"/>
              </a:lnSpc>
            </a:pPr>
            <a:r>
              <a:rPr lang="en-US" sz="4000" b="1">
                <a:solidFill>
                  <a:srgbClr val="642667"/>
                </a:solidFill>
                <a:latin typeface="Open Sans Bold"/>
              </a:rPr>
              <a:t>Today’s Presenters</a:t>
            </a:r>
          </a:p>
        </p:txBody>
      </p:sp>
      <p:pic>
        <p:nvPicPr>
          <p:cNvPr id="5" name="Picture 4" descr="A person with long curly hair wearing glasses&#10;&#10;AI-generated content may be incorrect.">
            <a:extLst>
              <a:ext uri="{FF2B5EF4-FFF2-40B4-BE49-F238E27FC236}">
                <a16:creationId xmlns:a16="http://schemas.microsoft.com/office/drawing/2014/main" id="{210DA08C-9D61-09DD-8E28-353282BC87D9}"/>
              </a:ext>
            </a:extLst>
          </p:cNvPr>
          <p:cNvPicPr>
            <a:picLocks noChangeAspect="1"/>
          </p:cNvPicPr>
          <p:nvPr/>
        </p:nvPicPr>
        <p:blipFill>
          <a:blip r:embed="rId5"/>
          <a:srcRect l="2051" t="6392" r="-1026" b="17730"/>
          <a:stretch>
            <a:fillRect/>
          </a:stretch>
        </p:blipFill>
        <p:spPr>
          <a:xfrm>
            <a:off x="7152285" y="1985661"/>
            <a:ext cx="2771769" cy="2833304"/>
          </a:xfrm>
          <a:prstGeom prst="flowChartConnector">
            <a:avLst/>
          </a:prstGeom>
        </p:spPr>
      </p:pic>
      <p:grpSp>
        <p:nvGrpSpPr>
          <p:cNvPr id="25" name="Group 24">
            <a:extLst>
              <a:ext uri="{FF2B5EF4-FFF2-40B4-BE49-F238E27FC236}">
                <a16:creationId xmlns:a16="http://schemas.microsoft.com/office/drawing/2014/main" id="{FBB03D9E-1EE4-0668-88B7-F1FD047F28A7}"/>
              </a:ext>
            </a:extLst>
          </p:cNvPr>
          <p:cNvGrpSpPr/>
          <p:nvPr/>
        </p:nvGrpSpPr>
        <p:grpSpPr>
          <a:xfrm rot="10800000">
            <a:off x="6725464" y="5120200"/>
            <a:ext cx="3801902" cy="967404"/>
            <a:chOff x="8305800" y="7429500"/>
            <a:chExt cx="6934200" cy="1676400"/>
          </a:xfrm>
          <a:solidFill>
            <a:schemeClr val="accent1"/>
          </a:solidFill>
        </p:grpSpPr>
        <p:sp>
          <p:nvSpPr>
            <p:cNvPr id="26" name="Flowchart: Connector 25">
              <a:extLst>
                <a:ext uri="{FF2B5EF4-FFF2-40B4-BE49-F238E27FC236}">
                  <a16:creationId xmlns:a16="http://schemas.microsoft.com/office/drawing/2014/main" id="{0E785951-82C6-33ED-7902-F18BBB008217}"/>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7" name="Rectangle 26">
              <a:extLst>
                <a:ext uri="{FF2B5EF4-FFF2-40B4-BE49-F238E27FC236}">
                  <a16:creationId xmlns:a16="http://schemas.microsoft.com/office/drawing/2014/main" id="{6C14FD49-4446-D02C-27C4-BB630D3F3B25}"/>
                </a:ext>
              </a:extLst>
            </p:cNvPr>
            <p:cNvSpPr/>
            <p:nvPr/>
          </p:nvSpPr>
          <p:spPr>
            <a:xfrm>
              <a:off x="9067800" y="7429500"/>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29" name="TextBox 9">
            <a:extLst>
              <a:ext uri="{FF2B5EF4-FFF2-40B4-BE49-F238E27FC236}">
                <a16:creationId xmlns:a16="http://schemas.microsoft.com/office/drawing/2014/main" id="{44B7C4E8-4E99-2D7B-4759-948471D09821}"/>
              </a:ext>
            </a:extLst>
          </p:cNvPr>
          <p:cNvSpPr txBox="1"/>
          <p:nvPr/>
        </p:nvSpPr>
        <p:spPr>
          <a:xfrm>
            <a:off x="6653575" y="5261501"/>
            <a:ext cx="3769156" cy="684803"/>
          </a:xfrm>
          <a:prstGeom prst="rect">
            <a:avLst/>
          </a:prstGeom>
        </p:spPr>
        <p:txBody>
          <a:bodyPr wrap="square" lIns="0" tIns="0" rIns="0" bIns="0" rtlCol="0" anchor="t">
            <a:spAutoFit/>
          </a:bodyPr>
          <a:lstStyle/>
          <a:p>
            <a:pPr algn="ctr" defTabSz="609630">
              <a:lnSpc>
                <a:spcPts val="3920"/>
              </a:lnSpc>
              <a:spcBef>
                <a:spcPct val="0"/>
              </a:spcBef>
            </a:pPr>
            <a:r>
              <a:rPr lang="en-US" sz="2750">
                <a:solidFill>
                  <a:srgbClr val="FFFFFF"/>
                </a:solidFill>
                <a:latin typeface="Open Sans Bold"/>
                <a:ea typeface="Open Sans Bold"/>
                <a:cs typeface="Open Sans Bold"/>
              </a:rPr>
              <a:t>Gina Grabowski</a:t>
            </a:r>
          </a:p>
          <a:p>
            <a:pPr algn="ctr" defTabSz="609630">
              <a:spcBef>
                <a:spcPct val="0"/>
              </a:spcBef>
            </a:pPr>
            <a:r>
              <a:rPr lang="en-US" sz="1200">
                <a:solidFill>
                  <a:srgbClr val="FFFFFF"/>
                </a:solidFill>
                <a:ea typeface="+mn-lt"/>
                <a:cs typeface="+mn-lt"/>
              </a:rPr>
              <a:t>MSN, RN, CHSE</a:t>
            </a:r>
            <a:endParaRPr lang="en-US"/>
          </a:p>
        </p:txBody>
      </p:sp>
      <p:pic>
        <p:nvPicPr>
          <p:cNvPr id="24" name="Picture 23" descr="A person wearing a white lab coat&#10;&#10;AI-generated content may be incorrect.">
            <a:extLst>
              <a:ext uri="{FF2B5EF4-FFF2-40B4-BE49-F238E27FC236}">
                <a16:creationId xmlns:a16="http://schemas.microsoft.com/office/drawing/2014/main" id="{E76D4C5F-0190-D1CF-0877-73B0E03EE766}"/>
              </a:ext>
            </a:extLst>
          </p:cNvPr>
          <p:cNvPicPr>
            <a:picLocks noChangeAspect="1"/>
          </p:cNvPicPr>
          <p:nvPr/>
        </p:nvPicPr>
        <p:blipFill>
          <a:blip r:embed="rId6"/>
          <a:srcRect l="16202" r="16202"/>
          <a:stretch>
            <a:fillRect/>
          </a:stretch>
        </p:blipFill>
        <p:spPr>
          <a:xfrm>
            <a:off x="2843946" y="1990896"/>
            <a:ext cx="2881727" cy="2842126"/>
          </a:xfrm>
          <a:prstGeom prst="flowChartConnector">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4140672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4" name="Google Shape;64;p14"/>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505414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pink triangle&#10;&#10;AI-generated content may be incorrect.">
            <a:extLst>
              <a:ext uri="{FF2B5EF4-FFF2-40B4-BE49-F238E27FC236}">
                <a16:creationId xmlns:a16="http://schemas.microsoft.com/office/drawing/2014/main" id="{4D66955C-B70F-A800-166C-01B24ED3C3F9}"/>
              </a:ext>
            </a:extLst>
          </p:cNvPr>
          <p:cNvPicPr>
            <a:picLocks noChangeAspect="1"/>
          </p:cNvPicPr>
          <p:nvPr/>
        </p:nvPicPr>
        <p:blipFill>
          <a:blip r:embed="rId2"/>
          <a:stretch>
            <a:fillRect/>
          </a:stretch>
        </p:blipFill>
        <p:spPr>
          <a:xfrm>
            <a:off x="0" y="0"/>
            <a:ext cx="12192000" cy="6858000"/>
          </a:xfrm>
          <a:prstGeom prst="rect">
            <a:avLst/>
          </a:prstGeom>
        </p:spPr>
      </p:pic>
      <p:grpSp>
        <p:nvGrpSpPr>
          <p:cNvPr id="11" name="Google Shape;70;p15">
            <a:extLst>
              <a:ext uri="{FF2B5EF4-FFF2-40B4-BE49-F238E27FC236}">
                <a16:creationId xmlns:a16="http://schemas.microsoft.com/office/drawing/2014/main" id="{26B4BC0E-77DF-D15F-92B7-F98BF384F8AA}"/>
              </a:ext>
            </a:extLst>
          </p:cNvPr>
          <p:cNvGrpSpPr/>
          <p:nvPr/>
        </p:nvGrpSpPr>
        <p:grpSpPr>
          <a:xfrm>
            <a:off x="1027723" y="662284"/>
            <a:ext cx="10136555" cy="5537203"/>
            <a:chOff x="228600" y="954442"/>
            <a:chExt cx="8686800" cy="3546900"/>
          </a:xfrm>
        </p:grpSpPr>
        <p:sp>
          <p:nvSpPr>
            <p:cNvPr id="6" name="Google Shape;71;p15">
              <a:extLst>
                <a:ext uri="{FF2B5EF4-FFF2-40B4-BE49-F238E27FC236}">
                  <a16:creationId xmlns:a16="http://schemas.microsoft.com/office/drawing/2014/main" id="{D97943DD-9323-9786-AC60-574DF9E28ECA}"/>
                </a:ext>
              </a:extLst>
            </p:cNvPr>
            <p:cNvSpPr/>
            <p:nvPr/>
          </p:nvSpPr>
          <p:spPr>
            <a:xfrm>
              <a:off x="228600" y="954442"/>
              <a:ext cx="8686800" cy="3546900"/>
            </a:xfrm>
            <a:prstGeom prst="roundRect">
              <a:avLst>
                <a:gd name="adj" fmla="val 0"/>
              </a:avLst>
            </a:prstGeom>
            <a:solidFill>
              <a:schemeClr val="bg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Roboto"/>
                <a:ea typeface="Roboto"/>
                <a:cs typeface="Roboto"/>
                <a:sym typeface="Roboto"/>
              </a:endParaRPr>
            </a:p>
          </p:txBody>
        </p:sp>
        <p:sp>
          <p:nvSpPr>
            <p:cNvPr id="7" name="Google Shape;72;p15">
              <a:extLst>
                <a:ext uri="{FF2B5EF4-FFF2-40B4-BE49-F238E27FC236}">
                  <a16:creationId xmlns:a16="http://schemas.microsoft.com/office/drawing/2014/main" id="{A8B075EC-26ED-7238-9462-18BF91FFC2B6}"/>
                </a:ext>
              </a:extLst>
            </p:cNvPr>
            <p:cNvSpPr txBox="1"/>
            <p:nvPr/>
          </p:nvSpPr>
          <p:spPr>
            <a:xfrm>
              <a:off x="336425" y="1094100"/>
              <a:ext cx="2709000" cy="29553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None/>
              </a:pPr>
              <a:r>
                <a:rPr lang="en" sz="5333">
                  <a:solidFill>
                    <a:srgbClr val="121212"/>
                  </a:solidFill>
                  <a:latin typeface="Roboto Serif"/>
                  <a:ea typeface="Roboto Serif"/>
                  <a:cs typeface="Roboto Serif"/>
                  <a:sym typeface="Roboto Serif"/>
                </a:rPr>
                <a:t>Today’s</a:t>
              </a:r>
              <a:endParaRPr lang="en-US" sz="5333">
                <a:solidFill>
                  <a:srgbClr val="121212"/>
                </a:solidFill>
                <a:latin typeface="Roboto Serif"/>
                <a:ea typeface="Roboto Serif"/>
                <a:cs typeface="Roboto Serif"/>
              </a:endParaRPr>
            </a:p>
            <a:p>
              <a:pPr marL="0" lvl="0" indent="0" algn="l" rtl="0">
                <a:lnSpc>
                  <a:spcPct val="80000"/>
                </a:lnSpc>
                <a:spcBef>
                  <a:spcPts val="0"/>
                </a:spcBef>
                <a:spcAft>
                  <a:spcPts val="0"/>
                </a:spcAft>
                <a:buNone/>
              </a:pPr>
              <a:r>
                <a:rPr lang="en" sz="6667">
                  <a:solidFill>
                    <a:srgbClr val="121212"/>
                  </a:solidFill>
                  <a:latin typeface="Covered By Your Grace"/>
                  <a:ea typeface="Covered By Your Grace"/>
                  <a:cs typeface="Covered By Your Grace"/>
                  <a:sym typeface="Covered By Your Grace"/>
                </a:rPr>
                <a:t>Agenda</a:t>
              </a:r>
              <a:endParaRPr sz="6667">
                <a:solidFill>
                  <a:srgbClr val="121212"/>
                </a:solidFill>
                <a:latin typeface="Covered By Your Grace"/>
                <a:ea typeface="Covered By Your Grace"/>
                <a:cs typeface="Covered By Your Grace"/>
              </a:endParaRPr>
            </a:p>
          </p:txBody>
        </p:sp>
        <p:sp>
          <p:nvSpPr>
            <p:cNvPr id="8" name="Google Shape;73;p15">
              <a:extLst>
                <a:ext uri="{FF2B5EF4-FFF2-40B4-BE49-F238E27FC236}">
                  <a16:creationId xmlns:a16="http://schemas.microsoft.com/office/drawing/2014/main" id="{BEB6057A-FC4F-5023-DDB8-279142961F65}"/>
                </a:ext>
              </a:extLst>
            </p:cNvPr>
            <p:cNvSpPr txBox="1"/>
            <p:nvPr/>
          </p:nvSpPr>
          <p:spPr>
            <a:xfrm>
              <a:off x="2675700" y="1094106"/>
              <a:ext cx="598200" cy="29553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sz="4000">
                  <a:solidFill>
                    <a:srgbClr val="121212"/>
                  </a:solidFill>
                  <a:latin typeface="Covered By Your Grace"/>
                  <a:ea typeface="Covered By Your Grace"/>
                  <a:cs typeface="Covered By Your Grace"/>
                  <a:sym typeface="Covered By Your Grace"/>
                </a:rPr>
                <a:t>1</a:t>
              </a:r>
              <a:endParaRPr lang="en-US" sz="4000">
                <a:solidFill>
                  <a:srgbClr val="121212"/>
                </a:solidFill>
                <a:latin typeface="Covered By Your Grace"/>
                <a:ea typeface="Covered By Your Grace"/>
                <a:cs typeface="Covered By Your Grace"/>
              </a:endParaRPr>
            </a:p>
            <a:p>
              <a:pPr marL="0" lvl="0" indent="0" algn="r" rtl="0">
                <a:spcBef>
                  <a:spcPts val="0"/>
                </a:spcBef>
                <a:spcAft>
                  <a:spcPts val="0"/>
                </a:spcAft>
                <a:buNone/>
              </a:pPr>
              <a:endParaRPr sz="4000">
                <a:solidFill>
                  <a:srgbClr val="121212"/>
                </a:solidFill>
                <a:latin typeface="Covered By Your Grace"/>
                <a:ea typeface="Covered By Your Grace"/>
                <a:cs typeface="Covered By Your Grace"/>
                <a:sym typeface="Covered By Your Grace"/>
              </a:endParaRPr>
            </a:p>
            <a:p>
              <a:pPr marL="0" lvl="0" indent="0" algn="r" rtl="0">
                <a:spcBef>
                  <a:spcPts val="0"/>
                </a:spcBef>
                <a:spcAft>
                  <a:spcPts val="0"/>
                </a:spcAft>
                <a:buNone/>
              </a:pPr>
              <a:endParaRPr sz="4000">
                <a:solidFill>
                  <a:srgbClr val="121212"/>
                </a:solidFill>
                <a:latin typeface="Covered By Your Grace"/>
                <a:ea typeface="Covered By Your Grace"/>
                <a:cs typeface="Covered By Your Grace"/>
                <a:sym typeface="Covered By Your Grace"/>
              </a:endParaRPr>
            </a:p>
            <a:p>
              <a:pPr marL="0" lvl="0" indent="0" algn="r" rtl="0">
                <a:spcBef>
                  <a:spcPts val="0"/>
                </a:spcBef>
                <a:spcAft>
                  <a:spcPts val="0"/>
                </a:spcAft>
                <a:buNone/>
              </a:pPr>
              <a:endParaRPr sz="4000">
                <a:solidFill>
                  <a:srgbClr val="121212"/>
                </a:solidFill>
                <a:latin typeface="Covered By Your Grace"/>
                <a:ea typeface="Covered By Your Grace"/>
                <a:cs typeface="Covered By Your Grace"/>
                <a:sym typeface="Covered By Your Grace"/>
              </a:endParaRPr>
            </a:p>
            <a:p>
              <a:pPr marL="0" lvl="0" indent="0" algn="r" rtl="0">
                <a:spcBef>
                  <a:spcPts val="0"/>
                </a:spcBef>
                <a:spcAft>
                  <a:spcPts val="0"/>
                </a:spcAft>
                <a:buClr>
                  <a:schemeClr val="dk1"/>
                </a:buClr>
                <a:buSzPts val="1100"/>
                <a:buFont typeface="Arial"/>
                <a:buNone/>
              </a:pPr>
              <a:r>
                <a:rPr lang="en" sz="4000">
                  <a:solidFill>
                    <a:srgbClr val="121212"/>
                  </a:solidFill>
                  <a:latin typeface="Covered By Your Grace"/>
                  <a:ea typeface="Covered By Your Grace"/>
                  <a:cs typeface="Covered By Your Grace"/>
                  <a:sym typeface="Covered By Your Grace"/>
                </a:rPr>
                <a:t>2</a:t>
              </a:r>
              <a:endParaRPr sz="4000">
                <a:solidFill>
                  <a:srgbClr val="121212"/>
                </a:solidFill>
                <a:latin typeface="Covered By Your Grace"/>
                <a:ea typeface="Covered By Your Grace"/>
                <a:cs typeface="Covered By Your Grace"/>
              </a:endParaRPr>
            </a:p>
            <a:p>
              <a:pPr marL="0" lvl="0" indent="0" algn="r" rtl="0">
                <a:spcBef>
                  <a:spcPts val="0"/>
                </a:spcBef>
                <a:spcAft>
                  <a:spcPts val="0"/>
                </a:spcAft>
                <a:buNone/>
              </a:pPr>
              <a:endParaRPr sz="4000">
                <a:solidFill>
                  <a:srgbClr val="121212"/>
                </a:solidFill>
                <a:latin typeface="Covered By Your Grace"/>
                <a:ea typeface="Covered By Your Grace"/>
                <a:cs typeface="Covered By Your Grace"/>
                <a:sym typeface="Covered By Your Grace"/>
              </a:endParaRPr>
            </a:p>
            <a:p>
              <a:pPr marL="0" lvl="0" indent="0" algn="r" rtl="0">
                <a:spcBef>
                  <a:spcPts val="0"/>
                </a:spcBef>
                <a:spcAft>
                  <a:spcPts val="0"/>
                </a:spcAft>
                <a:buNone/>
              </a:pPr>
              <a:endParaRPr sz="4000">
                <a:solidFill>
                  <a:srgbClr val="121212"/>
                </a:solidFill>
                <a:latin typeface="Covered By Your Grace"/>
                <a:ea typeface="Covered By Your Grace"/>
                <a:cs typeface="Covered By Your Grace"/>
                <a:sym typeface="Covered By Your Grace"/>
              </a:endParaRPr>
            </a:p>
            <a:p>
              <a:pPr marL="0" lvl="0" indent="0" algn="r" rtl="0">
                <a:spcBef>
                  <a:spcPts val="0"/>
                </a:spcBef>
                <a:spcAft>
                  <a:spcPts val="0"/>
                </a:spcAft>
                <a:buNone/>
              </a:pPr>
              <a:endParaRPr sz="4000">
                <a:solidFill>
                  <a:srgbClr val="121212"/>
                </a:solidFill>
                <a:latin typeface="Covered By Your Grace"/>
                <a:ea typeface="Covered By Your Grace"/>
                <a:cs typeface="Covered By Your Grace"/>
                <a:sym typeface="Covered By Your Grace"/>
              </a:endParaRPr>
            </a:p>
            <a:p>
              <a:pPr marL="0" lvl="0" indent="0" algn="r" rtl="0">
                <a:spcBef>
                  <a:spcPts val="0"/>
                </a:spcBef>
                <a:spcAft>
                  <a:spcPts val="0"/>
                </a:spcAft>
                <a:buNone/>
              </a:pPr>
              <a:endParaRPr sz="4000">
                <a:solidFill>
                  <a:srgbClr val="121212"/>
                </a:solidFill>
                <a:latin typeface="Covered By Your Grace"/>
                <a:ea typeface="Covered By Your Grace"/>
                <a:cs typeface="Covered By Your Grace"/>
                <a:sym typeface="Covered By Your Grace"/>
              </a:endParaRPr>
            </a:p>
            <a:p>
              <a:pPr marL="0" lvl="0" indent="0" algn="r" rtl="0">
                <a:spcBef>
                  <a:spcPts val="0"/>
                </a:spcBef>
                <a:spcAft>
                  <a:spcPts val="0"/>
                </a:spcAft>
                <a:buNone/>
              </a:pPr>
              <a:endParaRPr sz="4000">
                <a:solidFill>
                  <a:srgbClr val="121212"/>
                </a:solidFill>
                <a:latin typeface="Covered By Your Grace"/>
                <a:ea typeface="Covered By Your Grace"/>
                <a:cs typeface="Covered By Your Grace"/>
                <a:sym typeface="Covered By Your Grace"/>
              </a:endParaRPr>
            </a:p>
          </p:txBody>
        </p:sp>
        <p:sp>
          <p:nvSpPr>
            <p:cNvPr id="9" name="Google Shape;74;p15">
              <a:extLst>
                <a:ext uri="{FF2B5EF4-FFF2-40B4-BE49-F238E27FC236}">
                  <a16:creationId xmlns:a16="http://schemas.microsoft.com/office/drawing/2014/main" id="{0155EFA9-3A0E-9521-848E-0A7A19E91B20}"/>
                </a:ext>
              </a:extLst>
            </p:cNvPr>
            <p:cNvSpPr txBox="1"/>
            <p:nvPr/>
          </p:nvSpPr>
          <p:spPr>
            <a:xfrm>
              <a:off x="3273900" y="1149254"/>
              <a:ext cx="5641500" cy="29553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3200">
                  <a:solidFill>
                    <a:schemeClr val="accent5"/>
                  </a:solidFill>
                </a:rPr>
                <a:t>Intro to Simulation</a:t>
              </a:r>
              <a:endParaRPr sz="3200">
                <a:solidFill>
                  <a:schemeClr val="accent5"/>
                </a:solidFill>
              </a:endParaRPr>
            </a:p>
            <a:p>
              <a:pPr marL="1219170" lvl="1" indent="-474121" algn="l" rtl="0">
                <a:lnSpc>
                  <a:spcPct val="115000"/>
                </a:lnSpc>
                <a:spcBef>
                  <a:spcPts val="1600"/>
                </a:spcBef>
                <a:spcAft>
                  <a:spcPts val="0"/>
                </a:spcAft>
                <a:buClr>
                  <a:schemeClr val="accent5"/>
                </a:buClr>
                <a:buSzPts val="2000"/>
                <a:buChar char="○"/>
              </a:pPr>
              <a:r>
                <a:rPr lang="en" sz="2667">
                  <a:solidFill>
                    <a:schemeClr val="accent5"/>
                  </a:solidFill>
                </a:rPr>
                <a:t>Summary</a:t>
              </a:r>
              <a:endParaRPr sz="2667">
                <a:solidFill>
                  <a:schemeClr val="accent5"/>
                </a:solidFill>
              </a:endParaRPr>
            </a:p>
            <a:p>
              <a:pPr marL="1219170" lvl="1" indent="-474121" algn="l" rtl="0">
                <a:lnSpc>
                  <a:spcPct val="115000"/>
                </a:lnSpc>
                <a:spcBef>
                  <a:spcPts val="0"/>
                </a:spcBef>
                <a:spcAft>
                  <a:spcPts val="0"/>
                </a:spcAft>
                <a:buClr>
                  <a:schemeClr val="accent5"/>
                </a:buClr>
                <a:buSzPts val="2000"/>
                <a:buChar char="○"/>
              </a:pPr>
              <a:r>
                <a:rPr lang="en" sz="2667">
                  <a:solidFill>
                    <a:schemeClr val="accent5"/>
                  </a:solidFill>
                </a:rPr>
                <a:t>Types of Simulation</a:t>
              </a:r>
              <a:endParaRPr sz="2667">
                <a:solidFill>
                  <a:schemeClr val="accent5"/>
                </a:solidFill>
              </a:endParaRPr>
            </a:p>
            <a:p>
              <a:pPr marL="1219170" lvl="1" indent="-474121" algn="l" rtl="0">
                <a:lnSpc>
                  <a:spcPct val="115000"/>
                </a:lnSpc>
                <a:spcBef>
                  <a:spcPts val="0"/>
                </a:spcBef>
                <a:spcAft>
                  <a:spcPts val="0"/>
                </a:spcAft>
                <a:buClr>
                  <a:schemeClr val="accent5"/>
                </a:buClr>
                <a:buSzPts val="2000"/>
                <a:buChar char="○"/>
              </a:pPr>
              <a:r>
                <a:rPr lang="en" sz="2667">
                  <a:solidFill>
                    <a:schemeClr val="accent5"/>
                  </a:solidFill>
                </a:rPr>
                <a:t>Resources</a:t>
              </a:r>
              <a:endParaRPr sz="2667">
                <a:solidFill>
                  <a:schemeClr val="accent5"/>
                </a:solidFill>
              </a:endParaRPr>
            </a:p>
            <a:p>
              <a:pPr marL="0" lvl="0" indent="0" algn="l" rtl="0">
                <a:lnSpc>
                  <a:spcPct val="115000"/>
                </a:lnSpc>
                <a:spcBef>
                  <a:spcPts val="1600"/>
                </a:spcBef>
                <a:spcAft>
                  <a:spcPts val="0"/>
                </a:spcAft>
                <a:buNone/>
              </a:pPr>
              <a:r>
                <a:rPr lang="en" sz="3200">
                  <a:solidFill>
                    <a:srgbClr val="F6451C"/>
                  </a:solidFill>
                </a:rPr>
                <a:t>Simulation Design</a:t>
              </a:r>
              <a:endParaRPr sz="3200">
                <a:solidFill>
                  <a:srgbClr val="F6451C"/>
                </a:solidFill>
              </a:endParaRPr>
            </a:p>
            <a:p>
              <a:pPr marL="1219170" lvl="1" indent="-474121" algn="l" rtl="0">
                <a:lnSpc>
                  <a:spcPct val="115000"/>
                </a:lnSpc>
                <a:spcBef>
                  <a:spcPts val="1600"/>
                </a:spcBef>
                <a:spcAft>
                  <a:spcPts val="0"/>
                </a:spcAft>
                <a:buClr>
                  <a:srgbClr val="F6451C"/>
                </a:buClr>
                <a:buSzPts val="2000"/>
                <a:buChar char="○"/>
              </a:pPr>
              <a:r>
                <a:rPr lang="en" sz="2667">
                  <a:solidFill>
                    <a:srgbClr val="F6451C"/>
                  </a:solidFill>
                </a:rPr>
                <a:t>Setting Purpose</a:t>
              </a:r>
              <a:endParaRPr sz="2667">
                <a:solidFill>
                  <a:srgbClr val="F6451C"/>
                </a:solidFill>
              </a:endParaRPr>
            </a:p>
            <a:p>
              <a:pPr marL="1219170" lvl="1" indent="-474121" algn="l" rtl="0">
                <a:lnSpc>
                  <a:spcPct val="115000"/>
                </a:lnSpc>
                <a:spcBef>
                  <a:spcPts val="0"/>
                </a:spcBef>
                <a:spcAft>
                  <a:spcPts val="0"/>
                </a:spcAft>
                <a:buClr>
                  <a:srgbClr val="F6451C"/>
                </a:buClr>
                <a:buSzPts val="2000"/>
                <a:buChar char="○"/>
              </a:pPr>
              <a:r>
                <a:rPr lang="en" sz="2667">
                  <a:solidFill>
                    <a:srgbClr val="F6451C"/>
                  </a:solidFill>
                </a:rPr>
                <a:t>Resources</a:t>
              </a:r>
              <a:endParaRPr sz="2667">
                <a:solidFill>
                  <a:srgbClr val="F6451C"/>
                </a:solidFill>
              </a:endParaRPr>
            </a:p>
            <a:p>
              <a:pPr marL="1219170" lvl="1" indent="-474121" algn="l" rtl="0">
                <a:lnSpc>
                  <a:spcPct val="115000"/>
                </a:lnSpc>
                <a:spcBef>
                  <a:spcPts val="0"/>
                </a:spcBef>
                <a:spcAft>
                  <a:spcPts val="0"/>
                </a:spcAft>
                <a:buClr>
                  <a:srgbClr val="F6451C"/>
                </a:buClr>
                <a:buSzPts val="2000"/>
                <a:buChar char="○"/>
              </a:pPr>
              <a:r>
                <a:rPr lang="en" sz="2667">
                  <a:solidFill>
                    <a:srgbClr val="F6451C"/>
                  </a:solidFill>
                </a:rPr>
                <a:t>Scenario Development</a:t>
              </a:r>
              <a:endParaRPr sz="2667">
                <a:solidFill>
                  <a:srgbClr val="F6451C"/>
                </a:solidFill>
              </a:endParaRPr>
            </a:p>
            <a:p>
              <a:pPr marL="1219170" lvl="1" indent="-474121" algn="l" rtl="0">
                <a:lnSpc>
                  <a:spcPct val="115000"/>
                </a:lnSpc>
                <a:spcBef>
                  <a:spcPts val="0"/>
                </a:spcBef>
                <a:spcAft>
                  <a:spcPts val="0"/>
                </a:spcAft>
                <a:buClr>
                  <a:srgbClr val="F6451C"/>
                </a:buClr>
                <a:buSzPts val="2000"/>
                <a:buFont typeface="Arial"/>
                <a:buChar char="○"/>
              </a:pPr>
              <a:r>
                <a:rPr lang="en" sz="2667" err="1">
                  <a:solidFill>
                    <a:srgbClr val="F6451C"/>
                  </a:solidFill>
                </a:rPr>
                <a:t>Prebrief</a:t>
              </a:r>
              <a:r>
                <a:rPr lang="en" sz="2667">
                  <a:solidFill>
                    <a:srgbClr val="F6451C"/>
                  </a:solidFill>
                </a:rPr>
                <a:t>/Facilitation/Debrief</a:t>
              </a:r>
              <a:endParaRPr sz="2667">
                <a:solidFill>
                  <a:srgbClr val="F6451C"/>
                </a:solidFill>
              </a:endParaRPr>
            </a:p>
          </p:txBody>
        </p:sp>
        <p:sp>
          <p:nvSpPr>
            <p:cNvPr id="10" name="Google Shape;75;p15">
              <a:extLst>
                <a:ext uri="{FF2B5EF4-FFF2-40B4-BE49-F238E27FC236}">
                  <a16:creationId xmlns:a16="http://schemas.microsoft.com/office/drawing/2014/main" id="{686A7C75-BC6D-9AA7-288F-D8629E913C38}"/>
                </a:ext>
              </a:extLst>
            </p:cNvPr>
            <p:cNvSpPr/>
            <p:nvPr/>
          </p:nvSpPr>
          <p:spPr>
            <a:xfrm>
              <a:off x="422697" y="2278194"/>
              <a:ext cx="1728258" cy="30396"/>
            </a:xfrm>
            <a:custGeom>
              <a:avLst/>
              <a:gdLst/>
              <a:ahLst/>
              <a:cxnLst/>
              <a:rect l="l" t="t" r="r" b="b"/>
              <a:pathLst>
                <a:path w="141864" h="1238" extrusionOk="0">
                  <a:moveTo>
                    <a:pt x="0" y="1238"/>
                  </a:moveTo>
                  <a:cubicBezTo>
                    <a:pt x="47290" y="1238"/>
                    <a:pt x="94574" y="0"/>
                    <a:pt x="141864" y="0"/>
                  </a:cubicBezTo>
                </a:path>
              </a:pathLst>
            </a:custGeom>
            <a:noFill/>
            <a:ln w="38100" cap="flat" cmpd="sng">
              <a:solidFill>
                <a:srgbClr val="121212"/>
              </a:solidFill>
              <a:prstDash val="solid"/>
              <a:round/>
              <a:headEnd type="none" w="med" len="med"/>
              <a:tailEnd type="none" w="med" len="med"/>
            </a:ln>
          </p:spPr>
          <p:txBody>
            <a:bodyPr/>
            <a:lstStyle/>
            <a:p>
              <a:endParaRPr lang="en-US"/>
            </a:p>
          </p:txBody>
        </p:sp>
      </p:grpSp>
    </p:spTree>
    <p:extLst>
      <p:ext uri="{BB962C8B-B14F-4D97-AF65-F5344CB8AC3E}">
        <p14:creationId xmlns:p14="http://schemas.microsoft.com/office/powerpoint/2010/main" val="2671039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6E44B-5477-D5C9-2920-F515AC5EA21C}"/>
            </a:ext>
          </a:extLst>
        </p:cNvPr>
        <p:cNvGrpSpPr/>
        <p:nvPr/>
      </p:nvGrpSpPr>
      <p:grpSpPr>
        <a:xfrm>
          <a:off x="0" y="0"/>
          <a:ext cx="0" cy="0"/>
          <a:chOff x="0" y="0"/>
          <a:chExt cx="0" cy="0"/>
        </a:xfrm>
      </p:grpSpPr>
      <p:pic>
        <p:nvPicPr>
          <p:cNvPr id="4" name="Picture 3" descr="A yellow and pink triangle&#10;&#10;AI-generated content may be incorrect.">
            <a:extLst>
              <a:ext uri="{FF2B5EF4-FFF2-40B4-BE49-F238E27FC236}">
                <a16:creationId xmlns:a16="http://schemas.microsoft.com/office/drawing/2014/main" id="{7A089CAB-26E0-F241-38DC-BCE7850EE0D5}"/>
              </a:ext>
            </a:extLst>
          </p:cNvPr>
          <p:cNvPicPr>
            <a:picLocks noChangeAspect="1"/>
          </p:cNvPicPr>
          <p:nvPr/>
        </p:nvPicPr>
        <p:blipFill>
          <a:blip r:embed="rId2"/>
          <a:stretch>
            <a:fillRect/>
          </a:stretch>
        </p:blipFill>
        <p:spPr>
          <a:xfrm>
            <a:off x="0" y="0"/>
            <a:ext cx="12192000" cy="6858000"/>
          </a:xfrm>
          <a:prstGeom prst="rect">
            <a:avLst/>
          </a:prstGeom>
        </p:spPr>
      </p:pic>
      <p:sp>
        <p:nvSpPr>
          <p:cNvPr id="16" name="Google Shape;80;p16">
            <a:extLst>
              <a:ext uri="{FF2B5EF4-FFF2-40B4-BE49-F238E27FC236}">
                <a16:creationId xmlns:a16="http://schemas.microsoft.com/office/drawing/2014/main" id="{5E8E3BEE-110D-44CC-F329-B1640CE1DAA4}"/>
              </a:ext>
            </a:extLst>
          </p:cNvPr>
          <p:cNvSpPr txBox="1">
            <a:spLocks noGrp="1"/>
          </p:cNvSpPr>
          <p:nvPr>
            <p:ph type="title"/>
          </p:nvPr>
        </p:nvSpPr>
        <p:spPr>
          <a:xfrm>
            <a:off x="415600" y="593367"/>
            <a:ext cx="11389600" cy="14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SzPts val="990"/>
              <a:buNone/>
            </a:pPr>
            <a:r>
              <a:rPr lang="en" sz="6427">
                <a:solidFill>
                  <a:schemeClr val="accent5"/>
                </a:solidFill>
              </a:rPr>
              <a:t>Introduction to Simulation</a:t>
            </a:r>
            <a:endParaRPr sz="6427">
              <a:solidFill>
                <a:schemeClr val="accent5"/>
              </a:solidFill>
            </a:endParaRPr>
          </a:p>
        </p:txBody>
      </p:sp>
      <p:sp>
        <p:nvSpPr>
          <p:cNvPr id="18" name="Google Shape;81;p16">
            <a:extLst>
              <a:ext uri="{FF2B5EF4-FFF2-40B4-BE49-F238E27FC236}">
                <a16:creationId xmlns:a16="http://schemas.microsoft.com/office/drawing/2014/main" id="{5DC33928-1256-7594-ECA9-F1E52A21B934}"/>
              </a:ext>
            </a:extLst>
          </p:cNvPr>
          <p:cNvSpPr txBox="1"/>
          <p:nvPr/>
        </p:nvSpPr>
        <p:spPr>
          <a:xfrm>
            <a:off x="888661" y="2017543"/>
            <a:ext cx="10912400" cy="3607600"/>
          </a:xfrm>
          <a:prstGeom prst="rect">
            <a:avLst/>
          </a:prstGeom>
          <a:noFill/>
          <a:ln w="9525" cap="flat" cmpd="sng">
            <a:solidFill>
              <a:schemeClr val="accent5"/>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4267">
                <a:solidFill>
                  <a:schemeClr val="dk1"/>
                </a:solidFill>
              </a:rPr>
              <a:t>Simulation is…</a:t>
            </a:r>
            <a:endParaRPr sz="4267">
              <a:solidFill>
                <a:schemeClr val="dk1"/>
              </a:solidFill>
            </a:endParaRPr>
          </a:p>
          <a:p>
            <a:pPr marL="0" lvl="0" indent="0" algn="ctr" rtl="0">
              <a:spcBef>
                <a:spcPts val="0"/>
              </a:spcBef>
              <a:spcAft>
                <a:spcPts val="0"/>
              </a:spcAft>
              <a:buNone/>
            </a:pPr>
            <a:r>
              <a:rPr lang="en" sz="4267">
                <a:solidFill>
                  <a:schemeClr val="dk1"/>
                </a:solidFill>
              </a:rPr>
              <a:t>An intentionally designed learning activity that provides the opportunity to practice real-world clinical scenarios in a safe simulated environment.</a:t>
            </a:r>
            <a:endParaRPr sz="4267">
              <a:solidFill>
                <a:schemeClr val="dk1"/>
              </a:solidFill>
            </a:endParaRPr>
          </a:p>
        </p:txBody>
      </p:sp>
    </p:spTree>
    <p:extLst>
      <p:ext uri="{BB962C8B-B14F-4D97-AF65-F5344CB8AC3E}">
        <p14:creationId xmlns:p14="http://schemas.microsoft.com/office/powerpoint/2010/main" val="3266682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F3A68-ABDF-7E44-F31C-9C1960ED4450}"/>
            </a:ext>
          </a:extLst>
        </p:cNvPr>
        <p:cNvGrpSpPr/>
        <p:nvPr/>
      </p:nvGrpSpPr>
      <p:grpSpPr>
        <a:xfrm>
          <a:off x="0" y="0"/>
          <a:ext cx="0" cy="0"/>
          <a:chOff x="0" y="0"/>
          <a:chExt cx="0" cy="0"/>
        </a:xfrm>
      </p:grpSpPr>
      <p:sp>
        <p:nvSpPr>
          <p:cNvPr id="3" name="Google Shape;86;p17">
            <a:extLst>
              <a:ext uri="{FF2B5EF4-FFF2-40B4-BE49-F238E27FC236}">
                <a16:creationId xmlns:a16="http://schemas.microsoft.com/office/drawing/2014/main" id="{1B542A2B-1BAB-E7D0-289E-CB1A89F49640}"/>
              </a:ext>
            </a:extLst>
          </p:cNvPr>
          <p:cNvSpPr txBox="1">
            <a:spLocks noGrp="1"/>
          </p:cNvSpPr>
          <p:nvPr>
            <p:ph type="title"/>
          </p:nvPr>
        </p:nvSpPr>
        <p:spPr>
          <a:xfrm>
            <a:off x="415600" y="129033"/>
            <a:ext cx="11360800" cy="1585600"/>
          </a:xfrm>
          <a:prstGeom prst="rect">
            <a:avLst/>
          </a:prstGeom>
          <a:solidFill>
            <a:schemeClr val="accent6"/>
          </a:solidFill>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20833"/>
              </a:lnSpc>
              <a:spcBef>
                <a:spcPts val="0"/>
              </a:spcBef>
              <a:spcAft>
                <a:spcPts val="0"/>
              </a:spcAft>
              <a:buNone/>
            </a:pPr>
            <a:r>
              <a:rPr lang="en" sz="4800" b="1">
                <a:solidFill>
                  <a:srgbClr val="482E78"/>
                </a:solidFill>
                <a:highlight>
                  <a:schemeClr val="accent6"/>
                </a:highlight>
              </a:rPr>
              <a:t>INACSL HEALTHCARE SIMULATION STANDARDS OF BEST PRACTICE</a:t>
            </a:r>
            <a:r>
              <a:rPr lang="en" sz="4800" b="1" baseline="30000">
                <a:solidFill>
                  <a:srgbClr val="482E78"/>
                </a:solidFill>
                <a:highlight>
                  <a:schemeClr val="accent6"/>
                </a:highlight>
              </a:rPr>
              <a:t>®</a:t>
            </a:r>
            <a:endParaRPr sz="4800" b="1" baseline="30000">
              <a:solidFill>
                <a:srgbClr val="482E78"/>
              </a:solidFill>
              <a:highlight>
                <a:schemeClr val="accent6"/>
              </a:highlight>
            </a:endParaRPr>
          </a:p>
          <a:p>
            <a:pPr marL="0" lvl="0" indent="0" algn="l" rtl="0">
              <a:lnSpc>
                <a:spcPct val="120833"/>
              </a:lnSpc>
              <a:spcBef>
                <a:spcPts val="0"/>
              </a:spcBef>
              <a:spcAft>
                <a:spcPts val="0"/>
              </a:spcAft>
              <a:buClr>
                <a:schemeClr val="dk1"/>
              </a:buClr>
              <a:buSzPct val="30555"/>
              <a:buFont typeface="Arial"/>
              <a:buNone/>
            </a:pPr>
            <a:endParaRPr sz="4800" b="1">
              <a:solidFill>
                <a:srgbClr val="482E78"/>
              </a:solidFill>
              <a:highlight>
                <a:srgbClr val="FFFFFF"/>
              </a:highlight>
            </a:endParaRPr>
          </a:p>
          <a:p>
            <a:pPr marL="0" lvl="0" indent="0" algn="l" rtl="0">
              <a:spcBef>
                <a:spcPts val="0"/>
              </a:spcBef>
              <a:spcAft>
                <a:spcPts val="0"/>
              </a:spcAft>
              <a:buNone/>
            </a:pPr>
            <a:endParaRPr/>
          </a:p>
        </p:txBody>
      </p:sp>
      <p:sp>
        <p:nvSpPr>
          <p:cNvPr id="12" name="Google Shape;87;p17">
            <a:extLst>
              <a:ext uri="{FF2B5EF4-FFF2-40B4-BE49-F238E27FC236}">
                <a16:creationId xmlns:a16="http://schemas.microsoft.com/office/drawing/2014/main" id="{B19552B9-FFF6-6CC5-0F59-66E4F3E80F4F}"/>
              </a:ext>
            </a:extLst>
          </p:cNvPr>
          <p:cNvSpPr txBox="1">
            <a:spLocks noGrp="1"/>
          </p:cNvSpPr>
          <p:nvPr>
            <p:ph type="body" idx="1"/>
          </p:nvPr>
        </p:nvSpPr>
        <p:spPr>
          <a:xfrm>
            <a:off x="1617215" y="1970282"/>
            <a:ext cx="9584185" cy="5180326"/>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Char char="●"/>
            </a:pPr>
            <a:r>
              <a:rPr lang="en">
                <a:solidFill>
                  <a:schemeClr val="tx1"/>
                </a:solidFill>
              </a:rPr>
              <a:t>Professional Development </a:t>
            </a:r>
            <a:endParaRPr lang="en-US">
              <a:solidFill>
                <a:schemeClr val="tx1"/>
              </a:solidFill>
            </a:endParaRPr>
          </a:p>
          <a:p>
            <a:pPr marL="609585" lvl="0" indent="-457189" algn="l" rtl="0">
              <a:spcBef>
                <a:spcPts val="0"/>
              </a:spcBef>
              <a:spcAft>
                <a:spcPts val="0"/>
              </a:spcAft>
              <a:buSzPts val="1800"/>
              <a:buChar char="●"/>
            </a:pPr>
            <a:r>
              <a:rPr lang="en">
                <a:solidFill>
                  <a:schemeClr val="tx1"/>
                </a:solidFill>
              </a:rPr>
              <a:t>Sim Design</a:t>
            </a:r>
            <a:endParaRPr>
              <a:solidFill>
                <a:schemeClr val="tx1"/>
              </a:solidFill>
            </a:endParaRPr>
          </a:p>
          <a:p>
            <a:pPr marL="609585" lvl="0" indent="-457189" algn="l" rtl="0">
              <a:spcBef>
                <a:spcPts val="0"/>
              </a:spcBef>
              <a:spcAft>
                <a:spcPts val="0"/>
              </a:spcAft>
              <a:buSzPts val="1800"/>
              <a:buChar char="●"/>
            </a:pPr>
            <a:r>
              <a:rPr lang="en">
                <a:solidFill>
                  <a:schemeClr val="tx1"/>
                </a:solidFill>
              </a:rPr>
              <a:t>Prebriefing</a:t>
            </a:r>
            <a:endParaRPr>
              <a:solidFill>
                <a:schemeClr val="tx1"/>
              </a:solidFill>
            </a:endParaRPr>
          </a:p>
          <a:p>
            <a:pPr marL="609585" lvl="0" indent="-457189" algn="l" rtl="0">
              <a:spcBef>
                <a:spcPts val="0"/>
              </a:spcBef>
              <a:spcAft>
                <a:spcPts val="0"/>
              </a:spcAft>
              <a:buSzPts val="1800"/>
              <a:buChar char="●"/>
            </a:pPr>
            <a:r>
              <a:rPr lang="en">
                <a:solidFill>
                  <a:schemeClr val="tx1"/>
                </a:solidFill>
              </a:rPr>
              <a:t>Facilitation</a:t>
            </a:r>
            <a:endParaRPr>
              <a:solidFill>
                <a:schemeClr val="tx1"/>
              </a:solidFill>
            </a:endParaRPr>
          </a:p>
          <a:p>
            <a:pPr marL="609585" lvl="0" indent="-457189" algn="l" rtl="0">
              <a:spcBef>
                <a:spcPts val="0"/>
              </a:spcBef>
              <a:spcAft>
                <a:spcPts val="0"/>
              </a:spcAft>
              <a:buSzPts val="1800"/>
              <a:buChar char="●"/>
            </a:pPr>
            <a:r>
              <a:rPr lang="en">
                <a:solidFill>
                  <a:schemeClr val="tx1"/>
                </a:solidFill>
              </a:rPr>
              <a:t>Debriefing</a:t>
            </a:r>
            <a:endParaRPr>
              <a:solidFill>
                <a:schemeClr val="tx1"/>
              </a:solidFill>
            </a:endParaRPr>
          </a:p>
          <a:p>
            <a:pPr marL="609585" lvl="0" indent="-457189" algn="l" rtl="0">
              <a:spcBef>
                <a:spcPts val="0"/>
              </a:spcBef>
              <a:spcAft>
                <a:spcPts val="0"/>
              </a:spcAft>
              <a:buSzPts val="1800"/>
              <a:buChar char="●"/>
            </a:pPr>
            <a:r>
              <a:rPr lang="en">
                <a:solidFill>
                  <a:schemeClr val="tx1"/>
                </a:solidFill>
              </a:rPr>
              <a:t>Professional Integrity</a:t>
            </a:r>
            <a:endParaRPr>
              <a:solidFill>
                <a:schemeClr val="tx1"/>
              </a:solidFill>
            </a:endParaRPr>
          </a:p>
          <a:p>
            <a:pPr marL="609585" lvl="0" indent="-457189" algn="l" rtl="0">
              <a:spcBef>
                <a:spcPts val="0"/>
              </a:spcBef>
              <a:spcAft>
                <a:spcPts val="0"/>
              </a:spcAft>
              <a:buSzPts val="1800"/>
              <a:buChar char="●"/>
            </a:pPr>
            <a:r>
              <a:rPr lang="en">
                <a:solidFill>
                  <a:schemeClr val="tx1"/>
                </a:solidFill>
              </a:rPr>
              <a:t>Outcomes and Objectives</a:t>
            </a:r>
            <a:endParaRPr>
              <a:solidFill>
                <a:schemeClr val="tx1"/>
              </a:solidFill>
            </a:endParaRPr>
          </a:p>
          <a:p>
            <a:pPr marL="609585" lvl="0" indent="-457189" algn="l" rtl="0">
              <a:spcBef>
                <a:spcPts val="0"/>
              </a:spcBef>
              <a:spcAft>
                <a:spcPts val="0"/>
              </a:spcAft>
              <a:buSzPts val="1800"/>
              <a:buChar char="●"/>
            </a:pPr>
            <a:r>
              <a:rPr lang="en">
                <a:solidFill>
                  <a:schemeClr val="tx1"/>
                </a:solidFill>
              </a:rPr>
              <a:t>Operations</a:t>
            </a:r>
            <a:endParaRPr>
              <a:solidFill>
                <a:schemeClr val="tx1"/>
              </a:solidFill>
            </a:endParaRPr>
          </a:p>
          <a:p>
            <a:pPr marL="609585" lvl="0" indent="-457189" algn="l" rtl="0">
              <a:spcBef>
                <a:spcPts val="0"/>
              </a:spcBef>
              <a:spcAft>
                <a:spcPts val="0"/>
              </a:spcAft>
              <a:buSzPts val="1800"/>
              <a:buChar char="●"/>
            </a:pPr>
            <a:r>
              <a:rPr lang="en">
                <a:solidFill>
                  <a:schemeClr val="tx1"/>
                </a:solidFill>
              </a:rPr>
              <a:t>Simulation-Enhanced IPE</a:t>
            </a:r>
            <a:endParaRPr>
              <a:solidFill>
                <a:schemeClr val="tx1"/>
              </a:solidFill>
            </a:endParaRPr>
          </a:p>
          <a:p>
            <a:pPr marL="609585" lvl="0" indent="-457189" algn="l" rtl="0">
              <a:spcBef>
                <a:spcPts val="0"/>
              </a:spcBef>
              <a:spcAft>
                <a:spcPts val="0"/>
              </a:spcAft>
              <a:buSzPts val="1800"/>
              <a:buChar char="●"/>
            </a:pPr>
            <a:r>
              <a:rPr lang="en">
                <a:solidFill>
                  <a:schemeClr val="tx1"/>
                </a:solidFill>
              </a:rPr>
              <a:t>Evaluation of Learning and Performance</a:t>
            </a:r>
            <a:endParaRPr>
              <a:solidFill>
                <a:schemeClr val="tx1"/>
              </a:solidFill>
            </a:endParaRPr>
          </a:p>
        </p:txBody>
      </p:sp>
    </p:spTree>
    <p:extLst>
      <p:ext uri="{BB962C8B-B14F-4D97-AF65-F5344CB8AC3E}">
        <p14:creationId xmlns:p14="http://schemas.microsoft.com/office/powerpoint/2010/main" val="388187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pSp>
        <p:nvGrpSpPr>
          <p:cNvPr id="93" name="Google Shape;93;p18"/>
          <p:cNvGrpSpPr/>
          <p:nvPr/>
        </p:nvGrpSpPr>
        <p:grpSpPr>
          <a:xfrm>
            <a:off x="133767" y="1357270"/>
            <a:ext cx="11924477" cy="4953969"/>
            <a:chOff x="1329491" y="1245980"/>
            <a:chExt cx="6484924" cy="2694132"/>
          </a:xfrm>
        </p:grpSpPr>
        <p:sp>
          <p:nvSpPr>
            <p:cNvPr id="94" name="Google Shape;94;p18"/>
            <p:cNvSpPr/>
            <p:nvPr/>
          </p:nvSpPr>
          <p:spPr>
            <a:xfrm rot="5400000">
              <a:off x="6918699" y="2243546"/>
              <a:ext cx="598200" cy="596700"/>
            </a:xfrm>
            <a:prstGeom prst="pie">
              <a:avLst>
                <a:gd name="adj1" fmla="val 5399541"/>
                <a:gd name="adj2" fmla="val 16200000"/>
              </a:avLst>
            </a:prstGeom>
            <a:solidFill>
              <a:srgbClr val="4285F4"/>
            </a:solidFill>
            <a:ln w="13150" cap="flat" cmpd="sng">
              <a:solidFill>
                <a:schemeClr val="accent6"/>
              </a:solidFill>
              <a:prstDash val="solid"/>
              <a:round/>
              <a:headEnd type="none" w="sm" len="sm"/>
              <a:tailEnd type="none" w="sm" len="sm"/>
            </a:ln>
          </p:spPr>
          <p:txBody>
            <a:bodyPr spcFirstLastPara="1" wrap="square" lIns="168133" tIns="168133" rIns="168133" bIns="1681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573">
                <a:solidFill>
                  <a:srgbClr val="000000"/>
                </a:solidFill>
                <a:latin typeface="DM Sans"/>
                <a:ea typeface="DM Sans"/>
                <a:cs typeface="DM Sans"/>
                <a:sym typeface="DM Sans"/>
              </a:endParaRPr>
            </a:p>
          </p:txBody>
        </p:sp>
        <p:sp>
          <p:nvSpPr>
            <p:cNvPr id="95" name="Google Shape;95;p18"/>
            <p:cNvSpPr/>
            <p:nvPr/>
          </p:nvSpPr>
          <p:spPr>
            <a:xfrm>
              <a:off x="7089079" y="1948793"/>
              <a:ext cx="257400" cy="258000"/>
            </a:xfrm>
            <a:prstGeom prst="ellipse">
              <a:avLst/>
            </a:prstGeom>
            <a:noFill/>
            <a:ln w="26275" cap="flat" cmpd="sng">
              <a:solidFill>
                <a:schemeClr val="accent6"/>
              </a:solidFill>
              <a:prstDash val="solid"/>
              <a:round/>
              <a:headEnd type="none" w="sm" len="sm"/>
              <a:tailEnd type="none" w="sm" len="sm"/>
            </a:ln>
          </p:spPr>
          <p:txBody>
            <a:bodyPr spcFirstLastPara="1" wrap="square" lIns="168133" tIns="168133" rIns="168133" bIns="1681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573">
                <a:solidFill>
                  <a:srgbClr val="000000"/>
                </a:solidFill>
                <a:latin typeface="DM Sans"/>
                <a:ea typeface="DM Sans"/>
                <a:cs typeface="DM Sans"/>
                <a:sym typeface="DM Sans"/>
              </a:endParaRPr>
            </a:p>
          </p:txBody>
        </p:sp>
        <p:sp>
          <p:nvSpPr>
            <p:cNvPr id="96" name="Google Shape;96;p18"/>
            <p:cNvSpPr/>
            <p:nvPr/>
          </p:nvSpPr>
          <p:spPr>
            <a:xfrm>
              <a:off x="3535153" y="1245980"/>
              <a:ext cx="2073600" cy="2651400"/>
            </a:xfrm>
            <a:prstGeom prst="roundRect">
              <a:avLst>
                <a:gd name="adj" fmla="val 6828"/>
              </a:avLst>
            </a:prstGeom>
            <a:solidFill>
              <a:schemeClr val="lt2"/>
            </a:solidFill>
            <a:ln w="26275" cap="flat" cmpd="sng">
              <a:solidFill>
                <a:schemeClr val="accent6"/>
              </a:solidFill>
              <a:prstDash val="solid"/>
              <a:round/>
              <a:headEnd type="none" w="sm" len="sm"/>
              <a:tailEnd type="none" w="sm" len="sm"/>
            </a:ln>
            <a:effectLst>
              <a:outerShdw blurRad="78818" dist="52546" dir="2280000" algn="bl" rotWithShape="0">
                <a:srgbClr val="000000">
                  <a:alpha val="24000"/>
                </a:srgbClr>
              </a:outerShdw>
            </a:effectLst>
          </p:spPr>
          <p:txBody>
            <a:bodyPr spcFirstLastPara="1" wrap="square" lIns="168133" tIns="168133" rIns="168133" bIns="1681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573">
                <a:solidFill>
                  <a:srgbClr val="000000"/>
                </a:solidFill>
                <a:latin typeface="DM Sans"/>
                <a:ea typeface="DM Sans"/>
                <a:cs typeface="DM Sans"/>
                <a:sym typeface="DM Sans"/>
              </a:endParaRPr>
            </a:p>
          </p:txBody>
        </p:sp>
        <p:sp>
          <p:nvSpPr>
            <p:cNvPr id="97" name="Google Shape;97;p18"/>
            <p:cNvSpPr/>
            <p:nvPr/>
          </p:nvSpPr>
          <p:spPr>
            <a:xfrm>
              <a:off x="1329491" y="1245980"/>
              <a:ext cx="2073600" cy="2651400"/>
            </a:xfrm>
            <a:prstGeom prst="roundRect">
              <a:avLst>
                <a:gd name="adj" fmla="val 6828"/>
              </a:avLst>
            </a:prstGeom>
            <a:solidFill>
              <a:schemeClr val="lt2"/>
            </a:solidFill>
            <a:ln w="26275" cap="flat" cmpd="sng">
              <a:solidFill>
                <a:schemeClr val="accent6"/>
              </a:solidFill>
              <a:prstDash val="solid"/>
              <a:round/>
              <a:headEnd type="none" w="sm" len="sm"/>
              <a:tailEnd type="none" w="sm" len="sm"/>
            </a:ln>
            <a:effectLst>
              <a:outerShdw blurRad="78818" dist="52546" dir="2280000" algn="bl" rotWithShape="0">
                <a:srgbClr val="000000">
                  <a:alpha val="24000"/>
                </a:srgbClr>
              </a:outerShdw>
            </a:effectLst>
          </p:spPr>
          <p:txBody>
            <a:bodyPr spcFirstLastPara="1" wrap="square" lIns="168133" tIns="168133" rIns="168133" bIns="1681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573">
                <a:solidFill>
                  <a:srgbClr val="000000"/>
                </a:solidFill>
                <a:latin typeface="DM Sans"/>
                <a:ea typeface="DM Sans"/>
                <a:cs typeface="DM Sans"/>
                <a:sym typeface="DM Sans"/>
              </a:endParaRPr>
            </a:p>
          </p:txBody>
        </p:sp>
        <p:sp>
          <p:nvSpPr>
            <p:cNvPr id="98" name="Google Shape;98;p18"/>
            <p:cNvSpPr txBox="1"/>
            <p:nvPr/>
          </p:nvSpPr>
          <p:spPr>
            <a:xfrm>
              <a:off x="1424299" y="2429895"/>
              <a:ext cx="1978800" cy="823800"/>
            </a:xfrm>
            <a:prstGeom prst="rect">
              <a:avLst/>
            </a:prstGeom>
            <a:noFill/>
            <a:ln w="9525" cap="flat" cmpd="sng">
              <a:solidFill>
                <a:schemeClr val="accent6"/>
              </a:solidFill>
              <a:prstDash val="solid"/>
              <a:round/>
              <a:headEnd type="none" w="sm" len="sm"/>
              <a:tailEnd type="none" w="sm" len="sm"/>
            </a:ln>
          </p:spPr>
          <p:txBody>
            <a:bodyPr spcFirstLastPara="1" wrap="square" lIns="168133" tIns="168133" rIns="168133" bIns="1681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2205" u="sng">
                  <a:latin typeface="DM Sans SemiBold"/>
                  <a:ea typeface="DM Sans SemiBold"/>
                  <a:cs typeface="DM Sans SemiBold"/>
                  <a:sym typeface="DM Sans SemiBold"/>
                </a:rPr>
                <a:t>Training</a:t>
              </a:r>
              <a:endParaRPr sz="2205" u="sng">
                <a:latin typeface="DM Sans SemiBold"/>
                <a:ea typeface="DM Sans SemiBold"/>
                <a:cs typeface="DM Sans SemiBold"/>
                <a:sym typeface="DM Sans SemiBold"/>
              </a:endParaRPr>
            </a:p>
            <a:p>
              <a:pPr marL="0" lvl="0" indent="0" algn="ctr" rtl="0">
                <a:lnSpc>
                  <a:spcPct val="115000"/>
                </a:lnSpc>
                <a:spcBef>
                  <a:spcPts val="368"/>
                </a:spcBef>
                <a:spcAft>
                  <a:spcPts val="0"/>
                </a:spcAft>
                <a:buNone/>
              </a:pPr>
              <a:r>
                <a:rPr lang="en" sz="2205">
                  <a:latin typeface="DM Sans SemiBold"/>
                  <a:ea typeface="DM Sans SemiBold"/>
                  <a:cs typeface="DM Sans SemiBold"/>
                  <a:sym typeface="DM Sans SemiBold"/>
                </a:rPr>
                <a:t>Professional Development</a:t>
              </a:r>
              <a:endParaRPr sz="2205">
                <a:latin typeface="DM Sans SemiBold"/>
                <a:ea typeface="DM Sans SemiBold"/>
                <a:cs typeface="DM Sans SemiBold"/>
                <a:sym typeface="DM Sans SemiBold"/>
              </a:endParaRPr>
            </a:p>
            <a:p>
              <a:pPr marL="0" lvl="0" indent="0" algn="ctr" rtl="0">
                <a:lnSpc>
                  <a:spcPct val="115000"/>
                </a:lnSpc>
                <a:spcBef>
                  <a:spcPts val="368"/>
                </a:spcBef>
                <a:spcAft>
                  <a:spcPts val="0"/>
                </a:spcAft>
                <a:buNone/>
              </a:pPr>
              <a:r>
                <a:rPr lang="en" sz="2205">
                  <a:latin typeface="DM Sans SemiBold"/>
                  <a:ea typeface="DM Sans SemiBold"/>
                  <a:cs typeface="DM Sans SemiBold"/>
                  <a:sym typeface="DM Sans SemiBold"/>
                </a:rPr>
                <a:t>New Knowledge </a:t>
              </a:r>
              <a:endParaRPr sz="2205">
                <a:latin typeface="DM Sans SemiBold"/>
                <a:ea typeface="DM Sans SemiBold"/>
                <a:cs typeface="DM Sans SemiBold"/>
                <a:sym typeface="DM Sans SemiBold"/>
              </a:endParaRPr>
            </a:p>
            <a:p>
              <a:pPr marL="0" lvl="0" indent="0" algn="ctr" rtl="0">
                <a:lnSpc>
                  <a:spcPct val="115000"/>
                </a:lnSpc>
                <a:spcBef>
                  <a:spcPts val="368"/>
                </a:spcBef>
                <a:spcAft>
                  <a:spcPts val="368"/>
                </a:spcAft>
                <a:buNone/>
              </a:pPr>
              <a:r>
                <a:rPr lang="en" sz="2205">
                  <a:latin typeface="DM Sans SemiBold"/>
                  <a:ea typeface="DM Sans SemiBold"/>
                  <a:cs typeface="DM Sans SemiBold"/>
                  <a:sym typeface="DM Sans SemiBold"/>
                </a:rPr>
                <a:t>New Products</a:t>
              </a:r>
              <a:endParaRPr sz="2205">
                <a:latin typeface="DM Sans SemiBold"/>
                <a:ea typeface="DM Sans SemiBold"/>
                <a:cs typeface="DM Sans SemiBold"/>
                <a:sym typeface="DM Sans SemiBold"/>
              </a:endParaRPr>
            </a:p>
          </p:txBody>
        </p:sp>
        <p:cxnSp>
          <p:nvCxnSpPr>
            <p:cNvPr id="99" name="Google Shape;99;p18"/>
            <p:cNvCxnSpPr/>
            <p:nvPr/>
          </p:nvCxnSpPr>
          <p:spPr>
            <a:xfrm>
              <a:off x="6568632" y="2114236"/>
              <a:ext cx="292200" cy="0"/>
            </a:xfrm>
            <a:prstGeom prst="straightConnector1">
              <a:avLst/>
            </a:prstGeom>
            <a:noFill/>
            <a:ln w="26275" cap="flat" cmpd="sng">
              <a:solidFill>
                <a:schemeClr val="accent6"/>
              </a:solidFill>
              <a:prstDash val="solid"/>
              <a:round/>
              <a:headEnd type="none" w="med" len="med"/>
              <a:tailEnd type="none" w="med" len="med"/>
            </a:ln>
          </p:spPr>
        </p:cxnSp>
        <p:sp>
          <p:nvSpPr>
            <p:cNvPr id="100" name="Google Shape;100;p18"/>
            <p:cNvSpPr/>
            <p:nvPr/>
          </p:nvSpPr>
          <p:spPr>
            <a:xfrm rot="5400000">
              <a:off x="6850791" y="2050192"/>
              <a:ext cx="148200" cy="128100"/>
            </a:xfrm>
            <a:prstGeom prst="triangle">
              <a:avLst>
                <a:gd name="adj" fmla="val 50000"/>
              </a:avLst>
            </a:prstGeom>
            <a:noFill/>
            <a:ln w="26275" cap="flat" cmpd="sng">
              <a:solidFill>
                <a:schemeClr val="accent6"/>
              </a:solidFill>
              <a:prstDash val="solid"/>
              <a:round/>
              <a:headEnd type="none" w="sm" len="sm"/>
              <a:tailEnd type="none" w="sm" len="sm"/>
            </a:ln>
          </p:spPr>
          <p:txBody>
            <a:bodyPr spcFirstLastPara="1" wrap="square" lIns="168133" tIns="168133" rIns="168133" bIns="1681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573">
                <a:solidFill>
                  <a:srgbClr val="000000"/>
                </a:solidFill>
                <a:latin typeface="DM Sans"/>
                <a:ea typeface="DM Sans"/>
                <a:cs typeface="DM Sans"/>
                <a:sym typeface="DM Sans"/>
              </a:endParaRPr>
            </a:p>
          </p:txBody>
        </p:sp>
        <p:cxnSp>
          <p:nvCxnSpPr>
            <p:cNvPr id="101" name="Google Shape;101;p18"/>
            <p:cNvCxnSpPr/>
            <p:nvPr/>
          </p:nvCxnSpPr>
          <p:spPr>
            <a:xfrm rot="10800000">
              <a:off x="6696741" y="2259470"/>
              <a:ext cx="292200" cy="0"/>
            </a:xfrm>
            <a:prstGeom prst="straightConnector1">
              <a:avLst/>
            </a:prstGeom>
            <a:noFill/>
            <a:ln w="26275" cap="flat" cmpd="sng">
              <a:solidFill>
                <a:schemeClr val="accent6"/>
              </a:solidFill>
              <a:prstDash val="solid"/>
              <a:round/>
              <a:headEnd type="none" w="med" len="med"/>
              <a:tailEnd type="none" w="med" len="med"/>
            </a:ln>
          </p:spPr>
        </p:cxnSp>
        <p:sp>
          <p:nvSpPr>
            <p:cNvPr id="102" name="Google Shape;102;p18"/>
            <p:cNvSpPr/>
            <p:nvPr/>
          </p:nvSpPr>
          <p:spPr>
            <a:xfrm rot="-5400000">
              <a:off x="6558582" y="2195415"/>
              <a:ext cx="148200" cy="128100"/>
            </a:xfrm>
            <a:prstGeom prst="triangle">
              <a:avLst>
                <a:gd name="adj" fmla="val 50000"/>
              </a:avLst>
            </a:prstGeom>
            <a:noFill/>
            <a:ln w="26275" cap="flat" cmpd="sng">
              <a:solidFill>
                <a:schemeClr val="accent6"/>
              </a:solidFill>
              <a:prstDash val="solid"/>
              <a:round/>
              <a:headEnd type="none" w="sm" len="sm"/>
              <a:tailEnd type="none" w="sm" len="sm"/>
            </a:ln>
          </p:spPr>
          <p:txBody>
            <a:bodyPr spcFirstLastPara="1" wrap="square" lIns="168133" tIns="168133" rIns="168133" bIns="1681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573">
                <a:solidFill>
                  <a:srgbClr val="000000"/>
                </a:solidFill>
                <a:latin typeface="DM Sans"/>
                <a:ea typeface="DM Sans"/>
                <a:cs typeface="DM Sans"/>
                <a:sym typeface="DM Sans"/>
              </a:endParaRPr>
            </a:p>
          </p:txBody>
        </p:sp>
        <p:sp>
          <p:nvSpPr>
            <p:cNvPr id="103" name="Google Shape;103;p18"/>
            <p:cNvSpPr/>
            <p:nvPr/>
          </p:nvSpPr>
          <p:spPr>
            <a:xfrm>
              <a:off x="6211015" y="1948793"/>
              <a:ext cx="257400" cy="258000"/>
            </a:xfrm>
            <a:prstGeom prst="ellipse">
              <a:avLst/>
            </a:prstGeom>
            <a:noFill/>
            <a:ln w="26275" cap="flat" cmpd="sng">
              <a:solidFill>
                <a:schemeClr val="accent6"/>
              </a:solidFill>
              <a:prstDash val="solid"/>
              <a:round/>
              <a:headEnd type="none" w="sm" len="sm"/>
              <a:tailEnd type="none" w="sm" len="sm"/>
            </a:ln>
          </p:spPr>
          <p:txBody>
            <a:bodyPr spcFirstLastPara="1" wrap="square" lIns="168133" tIns="168133" rIns="168133" bIns="1681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573">
                <a:solidFill>
                  <a:srgbClr val="000000"/>
                </a:solidFill>
                <a:latin typeface="DM Sans"/>
                <a:ea typeface="DM Sans"/>
                <a:cs typeface="DM Sans"/>
                <a:sym typeface="DM Sans"/>
              </a:endParaRPr>
            </a:p>
          </p:txBody>
        </p:sp>
        <p:cxnSp>
          <p:nvCxnSpPr>
            <p:cNvPr id="104" name="Google Shape;104;p18"/>
            <p:cNvCxnSpPr/>
            <p:nvPr/>
          </p:nvCxnSpPr>
          <p:spPr>
            <a:xfrm>
              <a:off x="2324370" y="1778485"/>
              <a:ext cx="0" cy="72600"/>
            </a:xfrm>
            <a:prstGeom prst="straightConnector1">
              <a:avLst/>
            </a:prstGeom>
            <a:noFill/>
            <a:ln w="26275" cap="flat" cmpd="sng">
              <a:solidFill>
                <a:schemeClr val="accent6"/>
              </a:solidFill>
              <a:prstDash val="solid"/>
              <a:round/>
              <a:headEnd type="none" w="med" len="med"/>
              <a:tailEnd type="none" w="med" len="med"/>
            </a:ln>
          </p:spPr>
        </p:cxnSp>
        <p:cxnSp>
          <p:nvCxnSpPr>
            <p:cNvPr id="105" name="Google Shape;105;p18"/>
            <p:cNvCxnSpPr/>
            <p:nvPr/>
          </p:nvCxnSpPr>
          <p:spPr>
            <a:xfrm>
              <a:off x="2490044" y="1675280"/>
              <a:ext cx="0" cy="58800"/>
            </a:xfrm>
            <a:prstGeom prst="straightConnector1">
              <a:avLst/>
            </a:prstGeom>
            <a:noFill/>
            <a:ln w="26275" cap="flat" cmpd="sng">
              <a:solidFill>
                <a:schemeClr val="accent6"/>
              </a:solidFill>
              <a:prstDash val="solid"/>
              <a:round/>
              <a:headEnd type="none" w="med" len="med"/>
              <a:tailEnd type="none" w="med" len="med"/>
            </a:ln>
          </p:spPr>
        </p:cxnSp>
        <p:sp>
          <p:nvSpPr>
            <p:cNvPr id="106" name="Google Shape;106;p18"/>
            <p:cNvSpPr txBox="1"/>
            <p:nvPr/>
          </p:nvSpPr>
          <p:spPr>
            <a:xfrm>
              <a:off x="3714851" y="2429912"/>
              <a:ext cx="1714200" cy="1510200"/>
            </a:xfrm>
            <a:prstGeom prst="rect">
              <a:avLst/>
            </a:prstGeom>
            <a:noFill/>
            <a:ln w="9525" cap="flat" cmpd="sng">
              <a:solidFill>
                <a:schemeClr val="accent6"/>
              </a:solidFill>
              <a:prstDash val="solid"/>
              <a:round/>
              <a:headEnd type="none" w="sm" len="sm"/>
              <a:tailEnd type="none" w="sm" len="sm"/>
            </a:ln>
          </p:spPr>
          <p:txBody>
            <a:bodyPr spcFirstLastPara="1" wrap="square" lIns="168133" tIns="168133" rIns="168133" bIns="1681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2205" u="sng">
                  <a:latin typeface="DM Sans SemiBold"/>
                  <a:ea typeface="DM Sans SemiBold"/>
                  <a:cs typeface="DM Sans SemiBold"/>
                  <a:sym typeface="DM Sans SemiBold"/>
                </a:rPr>
                <a:t>Assess Process</a:t>
              </a:r>
              <a:endParaRPr sz="2205" u="sng">
                <a:latin typeface="DM Sans SemiBold"/>
                <a:ea typeface="DM Sans SemiBold"/>
                <a:cs typeface="DM Sans SemiBold"/>
                <a:sym typeface="DM Sans SemiBold"/>
              </a:endParaRPr>
            </a:p>
            <a:p>
              <a:pPr marL="0" lvl="0" indent="0" algn="ctr" rtl="0">
                <a:lnSpc>
                  <a:spcPct val="115000"/>
                </a:lnSpc>
                <a:spcBef>
                  <a:spcPts val="368"/>
                </a:spcBef>
                <a:spcAft>
                  <a:spcPts val="0"/>
                </a:spcAft>
                <a:buNone/>
              </a:pPr>
              <a:r>
                <a:rPr lang="en" sz="2205">
                  <a:latin typeface="DM Sans SemiBold"/>
                  <a:ea typeface="DM Sans SemiBold"/>
                  <a:cs typeface="DM Sans SemiBold"/>
                  <a:sym typeface="DM Sans SemiBold"/>
                </a:rPr>
                <a:t>Identify Gaps</a:t>
              </a:r>
              <a:endParaRPr sz="2205">
                <a:latin typeface="DM Sans SemiBold"/>
                <a:ea typeface="DM Sans SemiBold"/>
                <a:cs typeface="DM Sans SemiBold"/>
                <a:sym typeface="DM Sans SemiBold"/>
              </a:endParaRPr>
            </a:p>
            <a:p>
              <a:pPr marL="0" lvl="0" indent="0" algn="ctr" rtl="0">
                <a:lnSpc>
                  <a:spcPct val="115000"/>
                </a:lnSpc>
                <a:spcBef>
                  <a:spcPts val="368"/>
                </a:spcBef>
                <a:spcAft>
                  <a:spcPts val="0"/>
                </a:spcAft>
                <a:buNone/>
              </a:pPr>
              <a:r>
                <a:rPr lang="en" sz="2205">
                  <a:latin typeface="DM Sans SemiBold"/>
                  <a:ea typeface="DM Sans SemiBold"/>
                  <a:cs typeface="DM Sans SemiBold"/>
                  <a:sym typeface="DM Sans SemiBold"/>
                </a:rPr>
                <a:t>Assess Workflow</a:t>
              </a:r>
              <a:endParaRPr sz="2205">
                <a:latin typeface="DM Sans SemiBold"/>
                <a:ea typeface="DM Sans SemiBold"/>
                <a:cs typeface="DM Sans SemiBold"/>
                <a:sym typeface="DM Sans SemiBold"/>
              </a:endParaRPr>
            </a:p>
            <a:p>
              <a:pPr marL="0" lvl="0" indent="0" algn="ctr" rtl="0">
                <a:lnSpc>
                  <a:spcPct val="115000"/>
                </a:lnSpc>
                <a:spcBef>
                  <a:spcPts val="368"/>
                </a:spcBef>
                <a:spcAft>
                  <a:spcPts val="0"/>
                </a:spcAft>
                <a:buNone/>
              </a:pPr>
              <a:r>
                <a:rPr lang="en" sz="2205">
                  <a:latin typeface="DM Sans SemiBold"/>
                  <a:ea typeface="DM Sans SemiBold"/>
                  <a:cs typeface="DM Sans SemiBold"/>
                  <a:sym typeface="DM Sans SemiBold"/>
                </a:rPr>
                <a:t>IPE Communication</a:t>
              </a:r>
              <a:endParaRPr sz="2205">
                <a:latin typeface="DM Sans SemiBold"/>
                <a:ea typeface="DM Sans SemiBold"/>
                <a:cs typeface="DM Sans SemiBold"/>
                <a:sym typeface="DM Sans SemiBold"/>
              </a:endParaRPr>
            </a:p>
            <a:p>
              <a:pPr marL="0" lvl="0" indent="0" algn="ctr" rtl="0">
                <a:lnSpc>
                  <a:spcPct val="115000"/>
                </a:lnSpc>
                <a:spcBef>
                  <a:spcPts val="368"/>
                </a:spcBef>
                <a:spcAft>
                  <a:spcPts val="0"/>
                </a:spcAft>
                <a:buNone/>
              </a:pPr>
              <a:r>
                <a:rPr lang="en" sz="2205">
                  <a:latin typeface="DM Sans SemiBold"/>
                  <a:ea typeface="DM Sans SemiBold"/>
                  <a:cs typeface="DM Sans SemiBold"/>
                  <a:sym typeface="DM Sans SemiBold"/>
                </a:rPr>
                <a:t>Safety Culture</a:t>
              </a:r>
              <a:endParaRPr sz="2205">
                <a:latin typeface="DM Sans SemiBold"/>
                <a:ea typeface="DM Sans SemiBold"/>
                <a:cs typeface="DM Sans SemiBold"/>
                <a:sym typeface="DM Sans SemiBold"/>
              </a:endParaRPr>
            </a:p>
            <a:p>
              <a:pPr marL="0" lvl="0" indent="0" algn="ctr" rtl="0">
                <a:lnSpc>
                  <a:spcPct val="115000"/>
                </a:lnSpc>
                <a:spcBef>
                  <a:spcPts val="368"/>
                </a:spcBef>
                <a:spcAft>
                  <a:spcPts val="0"/>
                </a:spcAft>
                <a:buNone/>
              </a:pPr>
              <a:endParaRPr sz="2205">
                <a:latin typeface="DM Sans SemiBold"/>
                <a:ea typeface="DM Sans SemiBold"/>
                <a:cs typeface="DM Sans SemiBold"/>
                <a:sym typeface="DM Sans SemiBold"/>
              </a:endParaRPr>
            </a:p>
            <a:p>
              <a:pPr marL="0" lvl="0" indent="0" algn="ctr" rtl="0">
                <a:lnSpc>
                  <a:spcPct val="115000"/>
                </a:lnSpc>
                <a:spcBef>
                  <a:spcPts val="368"/>
                </a:spcBef>
                <a:spcAft>
                  <a:spcPts val="368"/>
                </a:spcAft>
                <a:buNone/>
              </a:pPr>
              <a:endParaRPr sz="2205">
                <a:latin typeface="DM Sans SemiBold"/>
                <a:ea typeface="DM Sans SemiBold"/>
                <a:cs typeface="DM Sans SemiBold"/>
                <a:sym typeface="DM Sans SemiBold"/>
              </a:endParaRPr>
            </a:p>
          </p:txBody>
        </p:sp>
        <p:sp>
          <p:nvSpPr>
            <p:cNvPr id="107" name="Google Shape;107;p18"/>
            <p:cNvSpPr txBox="1"/>
            <p:nvPr/>
          </p:nvSpPr>
          <p:spPr>
            <a:xfrm>
              <a:off x="5920558" y="2893875"/>
              <a:ext cx="1714200" cy="823800"/>
            </a:xfrm>
            <a:prstGeom prst="rect">
              <a:avLst/>
            </a:prstGeom>
            <a:noFill/>
            <a:ln w="9525" cap="flat" cmpd="sng">
              <a:solidFill>
                <a:schemeClr val="accent6"/>
              </a:solidFill>
              <a:prstDash val="solid"/>
              <a:round/>
              <a:headEnd type="none" w="sm" len="sm"/>
              <a:tailEnd type="none" w="sm" len="sm"/>
            </a:ln>
          </p:spPr>
          <p:txBody>
            <a:bodyPr spcFirstLastPara="1" wrap="square" lIns="168133" tIns="168133" rIns="168133" bIns="1681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2205">
                  <a:solidFill>
                    <a:srgbClr val="000000"/>
                  </a:solidFill>
                  <a:latin typeface="DM Sans SemiBold"/>
                  <a:ea typeface="DM Sans SemiBold"/>
                  <a:cs typeface="DM Sans SemiBold"/>
                  <a:sym typeface="DM Sans SemiBold"/>
                </a:rPr>
                <a:t>Communication</a:t>
              </a:r>
              <a:endParaRPr sz="2205">
                <a:solidFill>
                  <a:srgbClr val="000000"/>
                </a:solidFill>
                <a:latin typeface="DM Sans SemiBold"/>
                <a:ea typeface="DM Sans SemiBold"/>
                <a:cs typeface="DM Sans SemiBold"/>
                <a:sym typeface="DM Sans SemiBold"/>
              </a:endParaRPr>
            </a:p>
            <a:p>
              <a:pPr marL="0" lvl="0" indent="0" algn="ctr" rtl="0">
                <a:lnSpc>
                  <a:spcPct val="115000"/>
                </a:lnSpc>
                <a:spcBef>
                  <a:spcPts val="368"/>
                </a:spcBef>
                <a:spcAft>
                  <a:spcPts val="368"/>
                </a:spcAft>
                <a:buNone/>
              </a:pPr>
              <a:r>
                <a:rPr lang="en" sz="1839">
                  <a:solidFill>
                    <a:srgbClr val="000000"/>
                  </a:solidFill>
                  <a:latin typeface="DM Sans"/>
                  <a:ea typeface="DM Sans"/>
                  <a:cs typeface="DM Sans"/>
                  <a:sym typeface="DM Sans"/>
                </a:rPr>
                <a:t>Face to </a:t>
              </a:r>
              <a:br>
                <a:rPr lang="en" sz="1839">
                  <a:solidFill>
                    <a:srgbClr val="000000"/>
                  </a:solidFill>
                  <a:latin typeface="DM Sans"/>
                  <a:ea typeface="DM Sans"/>
                  <a:cs typeface="DM Sans"/>
                  <a:sym typeface="DM Sans"/>
                </a:rPr>
              </a:br>
              <a:r>
                <a:rPr lang="en" sz="1839">
                  <a:latin typeface="DM Sans"/>
                  <a:ea typeface="DM Sans"/>
                  <a:cs typeface="DM Sans"/>
                  <a:sym typeface="DM Sans"/>
                </a:rPr>
                <a:t>facetime</a:t>
              </a:r>
              <a:r>
                <a:rPr lang="en" sz="1839">
                  <a:solidFill>
                    <a:srgbClr val="000000"/>
                  </a:solidFill>
                  <a:latin typeface="DM Sans"/>
                  <a:ea typeface="DM Sans"/>
                  <a:cs typeface="DM Sans"/>
                  <a:sym typeface="DM Sans"/>
                </a:rPr>
                <a:t>. </a:t>
              </a:r>
              <a:endParaRPr sz="1839">
                <a:solidFill>
                  <a:srgbClr val="000000"/>
                </a:solidFill>
                <a:latin typeface="DM Sans"/>
                <a:ea typeface="DM Sans"/>
                <a:cs typeface="DM Sans"/>
                <a:sym typeface="DM Sans"/>
              </a:endParaRPr>
            </a:p>
          </p:txBody>
        </p:sp>
        <p:sp>
          <p:nvSpPr>
            <p:cNvPr id="108" name="Google Shape;108;p18"/>
            <p:cNvSpPr/>
            <p:nvPr/>
          </p:nvSpPr>
          <p:spPr>
            <a:xfrm>
              <a:off x="5740815" y="1245980"/>
              <a:ext cx="2073600" cy="2651400"/>
            </a:xfrm>
            <a:prstGeom prst="roundRect">
              <a:avLst>
                <a:gd name="adj" fmla="val 6828"/>
              </a:avLst>
            </a:prstGeom>
            <a:solidFill>
              <a:schemeClr val="lt2"/>
            </a:solidFill>
            <a:ln w="26275" cap="flat" cmpd="sng">
              <a:solidFill>
                <a:schemeClr val="accent6"/>
              </a:solidFill>
              <a:prstDash val="solid"/>
              <a:round/>
              <a:headEnd type="none" w="sm" len="sm"/>
              <a:tailEnd type="none" w="sm" len="sm"/>
            </a:ln>
            <a:effectLst>
              <a:outerShdw blurRad="78818" dist="52546" dir="2280000" algn="bl" rotWithShape="0">
                <a:srgbClr val="000000">
                  <a:alpha val="24000"/>
                </a:srgbClr>
              </a:outerShdw>
            </a:effectLst>
          </p:spPr>
          <p:txBody>
            <a:bodyPr spcFirstLastPara="1" wrap="square" lIns="168133" tIns="168133" rIns="168133" bIns="1681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573">
                <a:solidFill>
                  <a:srgbClr val="000000"/>
                </a:solidFill>
                <a:latin typeface="DM Sans"/>
                <a:ea typeface="DM Sans"/>
                <a:cs typeface="DM Sans"/>
                <a:sym typeface="DM Sans"/>
              </a:endParaRPr>
            </a:p>
          </p:txBody>
        </p:sp>
      </p:grpSp>
      <p:sp>
        <p:nvSpPr>
          <p:cNvPr id="109" name="Google Shape;109;p18"/>
          <p:cNvSpPr txBox="1"/>
          <p:nvPr/>
        </p:nvSpPr>
        <p:spPr>
          <a:xfrm>
            <a:off x="8535967" y="3509533"/>
            <a:ext cx="2992000" cy="2377200"/>
          </a:xfrm>
          <a:prstGeom prst="rect">
            <a:avLst/>
          </a:prstGeom>
          <a:noFill/>
          <a:ln>
            <a:noFill/>
          </a:ln>
        </p:spPr>
        <p:txBody>
          <a:bodyPr spcFirstLastPara="1" wrap="square" lIns="168133" tIns="168133" rIns="168133" bIns="1681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2205" u="sng">
                <a:latin typeface="DM Sans SemiBold"/>
                <a:ea typeface="DM Sans SemiBold"/>
                <a:cs typeface="DM Sans SemiBold"/>
                <a:sym typeface="DM Sans SemiBold"/>
              </a:rPr>
              <a:t>Validations</a:t>
            </a:r>
            <a:endParaRPr sz="2205">
              <a:latin typeface="DM Sans SemiBold"/>
              <a:ea typeface="DM Sans SemiBold"/>
              <a:cs typeface="DM Sans SemiBold"/>
              <a:sym typeface="DM Sans SemiBold"/>
            </a:endParaRPr>
          </a:p>
          <a:p>
            <a:pPr marL="0" lvl="0" indent="0" algn="ctr" rtl="0">
              <a:lnSpc>
                <a:spcPct val="115000"/>
              </a:lnSpc>
              <a:spcBef>
                <a:spcPts val="368"/>
              </a:spcBef>
              <a:spcAft>
                <a:spcPts val="368"/>
              </a:spcAft>
              <a:buNone/>
            </a:pPr>
            <a:r>
              <a:rPr lang="en" sz="2205">
                <a:latin typeface="DM Sans SemiBold"/>
                <a:ea typeface="DM Sans SemiBold"/>
                <a:cs typeface="DM Sans SemiBold"/>
                <a:sym typeface="DM Sans SemiBold"/>
              </a:rPr>
              <a:t>Validate Knowledge Skills, Attitudes</a:t>
            </a:r>
            <a:endParaRPr sz="2205">
              <a:latin typeface="DM Sans SemiBold"/>
              <a:ea typeface="DM Sans SemiBold"/>
              <a:cs typeface="DM Sans SemiBold"/>
              <a:sym typeface="DM Sans SemiBold"/>
            </a:endParaRPr>
          </a:p>
        </p:txBody>
      </p:sp>
      <p:pic>
        <p:nvPicPr>
          <p:cNvPr id="110" name="Google Shape;110;p18" descr="File:CPR training-05.jpg - Wikimedia Commons"/>
          <p:cNvPicPr preferRelativeResize="0"/>
          <p:nvPr/>
        </p:nvPicPr>
        <p:blipFill>
          <a:blip r:embed="rId3">
            <a:alphaModFix/>
          </a:blip>
          <a:stretch>
            <a:fillRect/>
          </a:stretch>
        </p:blipFill>
        <p:spPr>
          <a:xfrm>
            <a:off x="8790133" y="1806733"/>
            <a:ext cx="2483699" cy="1655116"/>
          </a:xfrm>
          <a:prstGeom prst="rect">
            <a:avLst/>
          </a:prstGeom>
          <a:noFill/>
          <a:ln>
            <a:noFill/>
          </a:ln>
        </p:spPr>
      </p:pic>
      <p:pic>
        <p:nvPicPr>
          <p:cNvPr id="111" name="Google Shape;111;p18" descr="Free Images : collaboration, cooperation, teamwork, work, strategy ..."/>
          <p:cNvPicPr preferRelativeResize="0"/>
          <p:nvPr/>
        </p:nvPicPr>
        <p:blipFill>
          <a:blip r:embed="rId4">
            <a:alphaModFix/>
          </a:blip>
          <a:stretch>
            <a:fillRect/>
          </a:stretch>
        </p:blipFill>
        <p:spPr>
          <a:xfrm>
            <a:off x="4928585" y="1806718"/>
            <a:ext cx="2483732" cy="1655436"/>
          </a:xfrm>
          <a:prstGeom prst="rect">
            <a:avLst/>
          </a:prstGeom>
          <a:solidFill>
            <a:srgbClr val="FFFBF3"/>
          </a:solidFill>
          <a:ln w="26275" cap="flat" cmpd="sng">
            <a:solidFill>
              <a:srgbClr val="000000"/>
            </a:solidFill>
            <a:prstDash val="solid"/>
            <a:round/>
            <a:headEnd type="none" w="sm" len="sm"/>
            <a:tailEnd type="none" w="sm" len="sm"/>
          </a:ln>
          <a:effectLst>
            <a:outerShdw blurRad="78818" dist="52546" dir="2280000" algn="bl" rotWithShape="0">
              <a:srgbClr val="000000">
                <a:alpha val="24000"/>
              </a:srgbClr>
            </a:outerShdw>
          </a:effectLst>
        </p:spPr>
      </p:pic>
      <p:pic>
        <p:nvPicPr>
          <p:cNvPr id="112" name="Google Shape;112;p18" descr="Royalty-Free photo: Injection with 1 ml liquid | PickPik"/>
          <p:cNvPicPr preferRelativeResize="0"/>
          <p:nvPr/>
        </p:nvPicPr>
        <p:blipFill rotWithShape="1">
          <a:blip r:embed="rId5">
            <a:alphaModFix/>
          </a:blip>
          <a:srcRect/>
          <a:stretch/>
        </p:blipFill>
        <p:spPr>
          <a:xfrm>
            <a:off x="750033" y="1759351"/>
            <a:ext cx="2800723" cy="1750200"/>
          </a:xfrm>
          <a:prstGeom prst="rect">
            <a:avLst/>
          </a:prstGeom>
          <a:noFill/>
          <a:ln>
            <a:noFill/>
          </a:ln>
        </p:spPr>
      </p:pic>
      <p:sp>
        <p:nvSpPr>
          <p:cNvPr id="113" name="Google Shape;113;p18"/>
          <p:cNvSpPr txBox="1"/>
          <p:nvPr/>
        </p:nvSpPr>
        <p:spPr>
          <a:xfrm>
            <a:off x="392900" y="392900"/>
            <a:ext cx="11572800" cy="1214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4000">
                <a:solidFill>
                  <a:schemeClr val="dk2"/>
                </a:solidFill>
              </a:rPr>
              <a:t>What is the Purpose/Intention of the Simulation?</a:t>
            </a:r>
            <a:endParaRPr sz="4000">
              <a:solidFill>
                <a:schemeClr val="dk2"/>
              </a:solidFill>
            </a:endParaRPr>
          </a:p>
        </p:txBody>
      </p:sp>
    </p:spTree>
    <p:extLst>
      <p:ext uri="{BB962C8B-B14F-4D97-AF65-F5344CB8AC3E}">
        <p14:creationId xmlns:p14="http://schemas.microsoft.com/office/powerpoint/2010/main" val="1995158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20" name="Google Shape;120;p19"/>
          <p:cNvPicPr preferRelativeResize="0"/>
          <p:nvPr/>
        </p:nvPicPr>
        <p:blipFill>
          <a:blip r:embed="rId3">
            <a:alphaModFix/>
          </a:blip>
          <a:stretch>
            <a:fillRect/>
          </a:stretch>
        </p:blipFill>
        <p:spPr>
          <a:xfrm>
            <a:off x="0" y="4500"/>
            <a:ext cx="12192000" cy="6858000"/>
          </a:xfrm>
          <a:prstGeom prst="rect">
            <a:avLst/>
          </a:prstGeom>
          <a:noFill/>
          <a:ln>
            <a:noFill/>
          </a:ln>
        </p:spPr>
      </p:pic>
      <p:sp>
        <p:nvSpPr>
          <p:cNvPr id="121" name="Google Shape;121;p19"/>
          <p:cNvSpPr txBox="1"/>
          <p:nvPr/>
        </p:nvSpPr>
        <p:spPr>
          <a:xfrm>
            <a:off x="1624900" y="1923833"/>
            <a:ext cx="28408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Simulation Center</a:t>
            </a:r>
            <a:endParaRPr sz="2400">
              <a:solidFill>
                <a:schemeClr val="dk2"/>
              </a:solidFill>
            </a:endParaRPr>
          </a:p>
        </p:txBody>
      </p:sp>
      <p:sp>
        <p:nvSpPr>
          <p:cNvPr id="122" name="Google Shape;122;p19"/>
          <p:cNvSpPr txBox="1"/>
          <p:nvPr/>
        </p:nvSpPr>
        <p:spPr>
          <a:xfrm>
            <a:off x="415600" y="1438867"/>
            <a:ext cx="26616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In-Situ Simulation</a:t>
            </a:r>
            <a:endParaRPr sz="2400">
              <a:solidFill>
                <a:schemeClr val="dk2"/>
              </a:solidFill>
            </a:endParaRPr>
          </a:p>
        </p:txBody>
      </p:sp>
      <p:sp>
        <p:nvSpPr>
          <p:cNvPr id="123" name="Google Shape;123;p19"/>
          <p:cNvSpPr txBox="1"/>
          <p:nvPr/>
        </p:nvSpPr>
        <p:spPr>
          <a:xfrm>
            <a:off x="2252767" y="2651517"/>
            <a:ext cx="28408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Virtual simulation</a:t>
            </a:r>
            <a:endParaRPr sz="2400">
              <a:solidFill>
                <a:schemeClr val="dk2"/>
              </a:solidFill>
            </a:endParaRPr>
          </a:p>
        </p:txBody>
      </p:sp>
      <p:sp>
        <p:nvSpPr>
          <p:cNvPr id="124" name="Google Shape;124;p19"/>
          <p:cNvSpPr txBox="1"/>
          <p:nvPr/>
        </p:nvSpPr>
        <p:spPr>
          <a:xfrm>
            <a:off x="4395933" y="1356967"/>
            <a:ext cx="31600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Scripted Role Play</a:t>
            </a:r>
            <a:endParaRPr sz="2400">
              <a:solidFill>
                <a:schemeClr val="dk2"/>
              </a:solidFill>
            </a:endParaRPr>
          </a:p>
        </p:txBody>
      </p:sp>
      <p:sp>
        <p:nvSpPr>
          <p:cNvPr id="125" name="Google Shape;125;p19"/>
          <p:cNvSpPr txBox="1"/>
          <p:nvPr/>
        </p:nvSpPr>
        <p:spPr>
          <a:xfrm>
            <a:off x="7216833" y="2813400"/>
            <a:ext cx="48244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Standardized Patients</a:t>
            </a:r>
            <a:endParaRPr sz="2400">
              <a:solidFill>
                <a:schemeClr val="dk2"/>
              </a:solidFill>
            </a:endParaRPr>
          </a:p>
        </p:txBody>
      </p:sp>
      <p:sp>
        <p:nvSpPr>
          <p:cNvPr id="126" name="Google Shape;126;p19"/>
          <p:cNvSpPr txBox="1"/>
          <p:nvPr/>
        </p:nvSpPr>
        <p:spPr>
          <a:xfrm>
            <a:off x="2252767" y="4515533"/>
            <a:ext cx="26616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Empathy Belly</a:t>
            </a:r>
            <a:endParaRPr sz="2400">
              <a:solidFill>
                <a:schemeClr val="dk2"/>
              </a:solidFill>
            </a:endParaRPr>
          </a:p>
        </p:txBody>
      </p:sp>
      <p:sp>
        <p:nvSpPr>
          <p:cNvPr id="127" name="Google Shape;127;p19"/>
          <p:cNvSpPr txBox="1"/>
          <p:nvPr/>
        </p:nvSpPr>
        <p:spPr>
          <a:xfrm>
            <a:off x="4800200" y="4054600"/>
            <a:ext cx="25916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Mama Natalie</a:t>
            </a:r>
            <a:endParaRPr sz="2400">
              <a:solidFill>
                <a:schemeClr val="dk2"/>
              </a:solidFill>
            </a:endParaRPr>
          </a:p>
        </p:txBody>
      </p:sp>
      <p:sp>
        <p:nvSpPr>
          <p:cNvPr id="128" name="Google Shape;128;p19"/>
          <p:cNvSpPr txBox="1"/>
          <p:nvPr/>
        </p:nvSpPr>
        <p:spPr>
          <a:xfrm>
            <a:off x="7316533" y="4515533"/>
            <a:ext cx="1744400" cy="13544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High Fidelity Simulator</a:t>
            </a:r>
            <a:endParaRPr sz="2400">
              <a:solidFill>
                <a:schemeClr val="dk2"/>
              </a:solidFill>
            </a:endParaRPr>
          </a:p>
        </p:txBody>
      </p:sp>
      <p:sp>
        <p:nvSpPr>
          <p:cNvPr id="129" name="Google Shape;129;p19"/>
          <p:cNvSpPr txBox="1"/>
          <p:nvPr/>
        </p:nvSpPr>
        <p:spPr>
          <a:xfrm>
            <a:off x="7866000" y="3849833"/>
            <a:ext cx="43260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Hysterotomy Simulator</a:t>
            </a:r>
            <a:endParaRPr sz="2400">
              <a:solidFill>
                <a:schemeClr val="dk2"/>
              </a:solidFill>
            </a:endParaRPr>
          </a:p>
        </p:txBody>
      </p:sp>
      <p:sp>
        <p:nvSpPr>
          <p:cNvPr id="130" name="Google Shape;130;p19"/>
          <p:cNvSpPr txBox="1"/>
          <p:nvPr/>
        </p:nvSpPr>
        <p:spPr>
          <a:xfrm>
            <a:off x="10018800" y="2110800"/>
            <a:ext cx="2173200" cy="9852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Commercial Software</a:t>
            </a:r>
            <a:endParaRPr sz="2400">
              <a:solidFill>
                <a:schemeClr val="dk2"/>
              </a:solidFill>
            </a:endParaRPr>
          </a:p>
        </p:txBody>
      </p:sp>
      <p:sp>
        <p:nvSpPr>
          <p:cNvPr id="131" name="Google Shape;131;p19"/>
          <p:cNvSpPr txBox="1"/>
          <p:nvPr/>
        </p:nvSpPr>
        <p:spPr>
          <a:xfrm>
            <a:off x="7535833" y="1076543"/>
            <a:ext cx="3100000" cy="13544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Canva Choose your own adventure</a:t>
            </a:r>
            <a:endParaRPr sz="2400">
              <a:solidFill>
                <a:schemeClr val="dk2"/>
              </a:solidFill>
            </a:endParaRPr>
          </a:p>
          <a:p>
            <a:pPr marL="0" lvl="0" indent="0" algn="l" rtl="0">
              <a:spcBef>
                <a:spcPts val="0"/>
              </a:spcBef>
              <a:spcAft>
                <a:spcPts val="0"/>
              </a:spcAft>
              <a:buNone/>
            </a:pPr>
            <a:endParaRPr sz="2400">
              <a:solidFill>
                <a:schemeClr val="dk2"/>
              </a:solidFill>
            </a:endParaRPr>
          </a:p>
        </p:txBody>
      </p:sp>
      <p:sp>
        <p:nvSpPr>
          <p:cNvPr id="132" name="Google Shape;132;p19"/>
          <p:cNvSpPr txBox="1"/>
          <p:nvPr/>
        </p:nvSpPr>
        <p:spPr>
          <a:xfrm>
            <a:off x="5093567" y="2085167"/>
            <a:ext cx="42064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Power Point Backgrounds</a:t>
            </a:r>
            <a:endParaRPr sz="2400">
              <a:solidFill>
                <a:schemeClr val="dk2"/>
              </a:solidFill>
            </a:endParaRPr>
          </a:p>
        </p:txBody>
      </p:sp>
      <p:sp>
        <p:nvSpPr>
          <p:cNvPr id="133" name="Google Shape;133;p19"/>
          <p:cNvSpPr txBox="1"/>
          <p:nvPr/>
        </p:nvSpPr>
        <p:spPr>
          <a:xfrm>
            <a:off x="0" y="2259251"/>
            <a:ext cx="2053600" cy="9852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Pre-recorded Content</a:t>
            </a:r>
            <a:endParaRPr sz="2400">
              <a:solidFill>
                <a:schemeClr val="dk2"/>
              </a:solidFill>
            </a:endParaRPr>
          </a:p>
        </p:txBody>
      </p:sp>
      <p:sp>
        <p:nvSpPr>
          <p:cNvPr id="134" name="Google Shape;134;p19"/>
          <p:cNvSpPr txBox="1"/>
          <p:nvPr/>
        </p:nvSpPr>
        <p:spPr>
          <a:xfrm>
            <a:off x="236400" y="4054600"/>
            <a:ext cx="28408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Table clamp pelvis</a:t>
            </a:r>
            <a:endParaRPr sz="2400">
              <a:solidFill>
                <a:schemeClr val="dk2"/>
              </a:solidFill>
            </a:endParaRPr>
          </a:p>
        </p:txBody>
      </p:sp>
    </p:spTree>
    <p:extLst>
      <p:ext uri="{BB962C8B-B14F-4D97-AF65-F5344CB8AC3E}">
        <p14:creationId xmlns:p14="http://schemas.microsoft.com/office/powerpoint/2010/main" val="3880789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41" name="Google Shape;141;p20"/>
          <p:cNvPicPr preferRelativeResize="0"/>
          <p:nvPr/>
        </p:nvPicPr>
        <p:blipFill>
          <a:blip r:embed="rId3">
            <a:alphaModFix/>
          </a:blip>
          <a:stretch>
            <a:fillRect/>
          </a:stretch>
        </p:blipFill>
        <p:spPr>
          <a:xfrm>
            <a:off x="1064845" y="664307"/>
            <a:ext cx="10345616" cy="5802924"/>
          </a:xfrm>
          <a:prstGeom prst="rect">
            <a:avLst/>
          </a:prstGeom>
          <a:noFill/>
          <a:ln>
            <a:noFill/>
          </a:ln>
        </p:spPr>
      </p:pic>
    </p:spTree>
    <p:extLst>
      <p:ext uri="{BB962C8B-B14F-4D97-AF65-F5344CB8AC3E}">
        <p14:creationId xmlns:p14="http://schemas.microsoft.com/office/powerpoint/2010/main" val="628234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493753" y="349136"/>
            <a:ext cx="113608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SzPts val="990"/>
              <a:buNone/>
            </a:pPr>
            <a:r>
              <a:rPr lang="en" sz="4236">
                <a:solidFill>
                  <a:srgbClr val="000000"/>
                </a:solidFill>
              </a:rPr>
              <a:t>In Situ Simulations</a:t>
            </a:r>
            <a:endParaRPr sz="4236"/>
          </a:p>
        </p:txBody>
      </p:sp>
      <p:pic>
        <p:nvPicPr>
          <p:cNvPr id="147" name="Google Shape;147;p21" descr="Emergency Room Entrance Free Stock Photo - Public Domain Pictures"/>
          <p:cNvPicPr preferRelativeResize="0"/>
          <p:nvPr/>
        </p:nvPicPr>
        <p:blipFill>
          <a:blip r:embed="rId3">
            <a:alphaModFix/>
          </a:blip>
          <a:stretch>
            <a:fillRect/>
          </a:stretch>
        </p:blipFill>
        <p:spPr>
          <a:xfrm>
            <a:off x="3045408" y="1564837"/>
            <a:ext cx="6244833" cy="4366300"/>
          </a:xfrm>
          <a:prstGeom prst="rect">
            <a:avLst/>
          </a:prstGeom>
          <a:noFill/>
          <a:ln>
            <a:noFill/>
          </a:ln>
        </p:spPr>
      </p:pic>
    </p:spTree>
    <p:extLst>
      <p:ext uri="{BB962C8B-B14F-4D97-AF65-F5344CB8AC3E}">
        <p14:creationId xmlns:p14="http://schemas.microsoft.com/office/powerpoint/2010/main" val="1277905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a:extLst>
              <a:ext uri="{FF2B5EF4-FFF2-40B4-BE49-F238E27FC236}">
                <a16:creationId xmlns:a16="http://schemas.microsoft.com/office/drawing/2014/main" id="{00A6B95E-6ED2-DE99-1079-B76DA27A86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6756401" y="1307120"/>
            <a:ext cx="5173111" cy="4815695"/>
          </a:xfrm>
          <a:prstGeom prst="rect">
            <a:avLst/>
          </a:prstGeom>
        </p:spPr>
      </p:pic>
      <p:sp>
        <p:nvSpPr>
          <p:cNvPr id="7" name="TextBox 7"/>
          <p:cNvSpPr txBox="1"/>
          <p:nvPr/>
        </p:nvSpPr>
        <p:spPr>
          <a:xfrm rot="180000">
            <a:off x="7295965" y="2158966"/>
            <a:ext cx="4081165" cy="346678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1733" b="0" i="0" u="none" strike="noStrike" kern="1200" cap="none" spc="0" normalizeH="0" baseline="0" noProof="0">
                <a:ln>
                  <a:noFill/>
                </a:ln>
                <a:solidFill>
                  <a:prstClr val="white"/>
                </a:solidFill>
                <a:effectLst/>
                <a:uLnTx/>
                <a:uFillTx/>
                <a:latin typeface="Open Sans"/>
                <a:ea typeface="+mn-lt"/>
                <a:cs typeface="Calibri"/>
                <a:sym typeface="Arial"/>
              </a:rPr>
              <a:t>This program is supported by a cooperative agreement with the Health Resources and Services Administration (HRSA) of the U.S. Department of Health and Human Services (HHS) under grant number UC4MC49476. This information or content and conclusions are those of the author and should not be construed as the official position or policy of, nor should any endorsements be inferred by HRSA, HHS or the U.S. Government.</a:t>
            </a:r>
          </a:p>
        </p:txBody>
      </p:sp>
      <p:sp>
        <p:nvSpPr>
          <p:cNvPr id="18" name="TextBox 17">
            <a:extLst>
              <a:ext uri="{FF2B5EF4-FFF2-40B4-BE49-F238E27FC236}">
                <a16:creationId xmlns:a16="http://schemas.microsoft.com/office/drawing/2014/main" id="{E115300B-91C5-19B9-B6C0-51E22A881BAC}"/>
              </a:ext>
            </a:extLst>
          </p:cNvPr>
          <p:cNvSpPr txBox="1"/>
          <p:nvPr/>
        </p:nvSpPr>
        <p:spPr>
          <a:xfrm>
            <a:off x="458712" y="3175000"/>
            <a:ext cx="5992888" cy="3416320"/>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The Alliance for Innovation on Maternal Health is a quality improvement initiative to support best practices that </a:t>
            </a:r>
            <a:r>
              <a:rPr kumimoji="0" lang="en-US" sz="2400" b="0" i="0" u="none" strike="noStrike" kern="1200" cap="none" spc="0" normalizeH="0" baseline="0" noProof="0">
                <a:ln>
                  <a:noFill/>
                </a:ln>
                <a:solidFill>
                  <a:srgbClr val="642667"/>
                </a:solidFill>
                <a:effectLst/>
                <a:uLnTx/>
                <a:uFillTx/>
                <a:latin typeface="Open Sans Bold" panose="020B0806030504020204" charset="0"/>
                <a:ea typeface="Open Sans Bold" panose="020B0806030504020204" charset="0"/>
                <a:cs typeface="Open Sans Bold" panose="020B0806030504020204" charset="0"/>
                <a:sym typeface="Arial"/>
              </a:rPr>
              <a:t>make birth safer</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t>
            </a:r>
            <a:r>
              <a:rPr kumimoji="0" lang="en-US" sz="2400" b="0" i="0" u="none" strike="noStrike" kern="1200" cap="none" spc="0" normalizeH="0" baseline="0" noProof="0">
                <a:ln>
                  <a:noFill/>
                </a:ln>
                <a:solidFill>
                  <a:srgbClr val="00249C"/>
                </a:solidFill>
                <a:effectLst/>
                <a:uLnTx/>
                <a:uFillTx/>
                <a:latin typeface="Open Sans Bold" panose="020B0806030504020204" charset="0"/>
                <a:ea typeface="Open Sans Bold" panose="020B0806030504020204" charset="0"/>
                <a:cs typeface="Open Sans Bold" panose="020B0806030504020204" charset="0"/>
                <a:sym typeface="Arial"/>
              </a:rPr>
              <a:t>improve maternal health outcomes,</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and </a:t>
            </a:r>
            <a:r>
              <a:rPr kumimoji="0" lang="en-US" sz="2400" b="0" i="0" u="none" strike="noStrike" kern="1200" cap="none" spc="0" normalizeH="0" baseline="0" noProof="0">
                <a:ln>
                  <a:noFill/>
                </a:ln>
                <a:solidFill>
                  <a:srgbClr val="FF8F1C"/>
                </a:solidFill>
                <a:effectLst/>
                <a:uLnTx/>
                <a:uFillTx/>
                <a:latin typeface="Open Sans Bold" panose="020B0806030504020204" charset="0"/>
                <a:ea typeface="Open Sans Bold" panose="020B0806030504020204" charset="0"/>
                <a:cs typeface="Open Sans Bold" panose="020B0806030504020204" charset="0"/>
                <a:sym typeface="Arial"/>
              </a:rPr>
              <a:t>save lives</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t>
            </a:r>
          </a:p>
          <a:p>
            <a:pPr marL="0" marR="0" lvl="0" indent="0" algn="ctr" defTabSz="40638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endParaRPr>
          </a:p>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You can find more information at </a:t>
            </a:r>
            <a:r>
              <a:rPr kumimoji="0" lang="en-US" sz="2400" b="0" i="0" u="none" strike="noStrike" kern="1200" cap="none" spc="0" normalizeH="0" baseline="0" noProof="0">
                <a:ln>
                  <a:noFill/>
                </a:ln>
                <a:solidFill>
                  <a:srgbClr val="C5299B"/>
                </a:solidFill>
                <a:effectLst/>
                <a:uLnTx/>
                <a:uFillTx/>
                <a:latin typeface="Open Sans Bold" panose="020B0806030504020204" charset="0"/>
                <a:ea typeface="Open Sans Bold" panose="020B0806030504020204" charset="0"/>
                <a:cs typeface="Open Sans Bold" panose="020B0806030504020204" charset="0"/>
                <a:sym typeface="Arial"/>
              </a:rPr>
              <a:t>saferbirth.org</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a:t>
            </a:r>
          </a:p>
        </p:txBody>
      </p:sp>
      <p:pic>
        <p:nvPicPr>
          <p:cNvPr id="3" name="Picture 2" descr="A logo for a company&#10;&#10;Description automatically generated">
            <a:extLst>
              <a:ext uri="{FF2B5EF4-FFF2-40B4-BE49-F238E27FC236}">
                <a16:creationId xmlns:a16="http://schemas.microsoft.com/office/drawing/2014/main" id="{C63D7A38-43F7-4606-91F1-CA7D1A550498}"/>
              </a:ext>
            </a:extLst>
          </p:cNvPr>
          <p:cNvPicPr>
            <a:picLocks noChangeAspect="1"/>
          </p:cNvPicPr>
          <p:nvPr/>
        </p:nvPicPr>
        <p:blipFill rotWithShape="1">
          <a:blip r:embed="rId3"/>
          <a:srcRect l="21538" t="29897" r="18974" b="28866"/>
          <a:stretch/>
        </p:blipFill>
        <p:spPr>
          <a:xfrm>
            <a:off x="1437452" y="228601"/>
            <a:ext cx="4041829" cy="2804961"/>
          </a:xfrm>
          <a:prstGeom prst="rect">
            <a:avLst/>
          </a:prstGeom>
        </p:spPr>
      </p:pic>
    </p:spTree>
    <p:extLst>
      <p:ext uri="{BB962C8B-B14F-4D97-AF65-F5344CB8AC3E}">
        <p14:creationId xmlns:p14="http://schemas.microsoft.com/office/powerpoint/2010/main" val="774981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Standardized Patient Program (SPs)</a:t>
            </a:r>
            <a:endParaRPr/>
          </a:p>
        </p:txBody>
      </p:sp>
      <p:sp>
        <p:nvSpPr>
          <p:cNvPr id="153" name="Google Shape;153;p22"/>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Char char="●"/>
            </a:pPr>
            <a:r>
              <a:rPr lang="en"/>
              <a:t>It isn’t improv theatre.</a:t>
            </a:r>
            <a:endParaRPr/>
          </a:p>
          <a:p>
            <a:pPr marL="609585" lvl="0" indent="-457189" algn="l" rtl="0">
              <a:spcBef>
                <a:spcPts val="0"/>
              </a:spcBef>
              <a:spcAft>
                <a:spcPts val="0"/>
              </a:spcAft>
              <a:buSzPts val="1800"/>
              <a:buChar char="●"/>
            </a:pPr>
            <a:r>
              <a:rPr lang="en"/>
              <a:t>Preparation is key.</a:t>
            </a:r>
            <a:endParaRPr/>
          </a:p>
          <a:p>
            <a:pPr marL="609585" lvl="0" indent="-457189" algn="l" rtl="0">
              <a:spcBef>
                <a:spcPts val="0"/>
              </a:spcBef>
              <a:spcAft>
                <a:spcPts val="0"/>
              </a:spcAft>
              <a:buSzPts val="1800"/>
              <a:buChar char="●"/>
            </a:pPr>
            <a:r>
              <a:rPr lang="en"/>
              <a:t>Expectations must be clear.</a:t>
            </a:r>
            <a:endParaRPr/>
          </a:p>
        </p:txBody>
      </p:sp>
      <p:pic>
        <p:nvPicPr>
          <p:cNvPr id="154" name="Google Shape;154;p22"/>
          <p:cNvPicPr preferRelativeResize="0"/>
          <p:nvPr/>
        </p:nvPicPr>
        <p:blipFill>
          <a:blip r:embed="rId3">
            <a:alphaModFix/>
          </a:blip>
          <a:stretch>
            <a:fillRect/>
          </a:stretch>
        </p:blipFill>
        <p:spPr>
          <a:xfrm>
            <a:off x="7197931" y="1351144"/>
            <a:ext cx="4991100" cy="3556000"/>
          </a:xfrm>
          <a:prstGeom prst="rect">
            <a:avLst/>
          </a:prstGeom>
          <a:noFill/>
          <a:ln>
            <a:noFill/>
          </a:ln>
        </p:spPr>
      </p:pic>
      <p:pic>
        <p:nvPicPr>
          <p:cNvPr id="155" name="Google Shape;155;p22"/>
          <p:cNvPicPr preferRelativeResize="0"/>
          <p:nvPr/>
        </p:nvPicPr>
        <p:blipFill>
          <a:blip r:embed="rId4">
            <a:alphaModFix/>
          </a:blip>
          <a:stretch>
            <a:fillRect/>
          </a:stretch>
        </p:blipFill>
        <p:spPr>
          <a:xfrm>
            <a:off x="-15" y="3431813"/>
            <a:ext cx="7404100" cy="3429000"/>
          </a:xfrm>
          <a:prstGeom prst="rect">
            <a:avLst/>
          </a:prstGeom>
          <a:noFill/>
          <a:ln>
            <a:noFill/>
          </a:ln>
        </p:spPr>
      </p:pic>
      <p:pic>
        <p:nvPicPr>
          <p:cNvPr id="156" name="Google Shape;156;p22"/>
          <p:cNvPicPr preferRelativeResize="0"/>
          <p:nvPr/>
        </p:nvPicPr>
        <p:blipFill>
          <a:blip r:embed="rId5">
            <a:alphaModFix/>
          </a:blip>
          <a:stretch>
            <a:fillRect/>
          </a:stretch>
        </p:blipFill>
        <p:spPr>
          <a:xfrm>
            <a:off x="10400533" y="6532901"/>
            <a:ext cx="1375883" cy="186967"/>
          </a:xfrm>
          <a:prstGeom prst="rect">
            <a:avLst/>
          </a:prstGeom>
          <a:noFill/>
          <a:ln>
            <a:noFill/>
          </a:ln>
        </p:spPr>
      </p:pic>
    </p:spTree>
    <p:extLst>
      <p:ext uri="{BB962C8B-B14F-4D97-AF65-F5344CB8AC3E}">
        <p14:creationId xmlns:p14="http://schemas.microsoft.com/office/powerpoint/2010/main" val="1506217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415600" y="182967"/>
            <a:ext cx="11360800"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Simulationist View of Remote Simulation Software</a:t>
            </a:r>
            <a:endParaRPr/>
          </a:p>
        </p:txBody>
      </p:sp>
      <p:pic>
        <p:nvPicPr>
          <p:cNvPr id="162" name="Google Shape;162;p23"/>
          <p:cNvPicPr preferRelativeResize="0"/>
          <p:nvPr/>
        </p:nvPicPr>
        <p:blipFill>
          <a:blip r:embed="rId3">
            <a:alphaModFix/>
          </a:blip>
          <a:stretch>
            <a:fillRect/>
          </a:stretch>
        </p:blipFill>
        <p:spPr>
          <a:xfrm>
            <a:off x="489118" y="827767"/>
            <a:ext cx="11012085" cy="5501035"/>
          </a:xfrm>
          <a:prstGeom prst="rect">
            <a:avLst/>
          </a:prstGeom>
          <a:noFill/>
          <a:ln>
            <a:noFill/>
          </a:ln>
        </p:spPr>
      </p:pic>
      <p:sp>
        <p:nvSpPr>
          <p:cNvPr id="163" name="Google Shape;163;p23"/>
          <p:cNvSpPr txBox="1"/>
          <p:nvPr/>
        </p:nvSpPr>
        <p:spPr>
          <a:xfrm>
            <a:off x="667800" y="6274800"/>
            <a:ext cx="10551600" cy="4924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800">
                <a:solidFill>
                  <a:schemeClr val="dk1"/>
                </a:solidFill>
                <a:latin typeface="Calibri"/>
                <a:ea typeface="Calibri"/>
                <a:cs typeface="Calibri"/>
                <a:sym typeface="Calibri"/>
              </a:rPr>
              <a:t>This project is supported by the Health Resources and Services Administration (HRSA) of the U.S. Department of Health and Human Services (HHS) as part of an award totaling $8,288,888 and an award totaling $7,670,233 with 0% percentage financed with nongovernmental sources. The contents are those of the author(s) and do not necessarily represent the official views of, nor an endorsement, by HRSA, HHS or the U.S. Government.</a:t>
            </a:r>
            <a:endParaRPr sz="1200"/>
          </a:p>
        </p:txBody>
      </p:sp>
    </p:spTree>
    <p:extLst>
      <p:ext uri="{BB962C8B-B14F-4D97-AF65-F5344CB8AC3E}">
        <p14:creationId xmlns:p14="http://schemas.microsoft.com/office/powerpoint/2010/main" val="3647500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132292" y="193275"/>
            <a:ext cx="11360800"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End User View</a:t>
            </a:r>
            <a:endParaRPr/>
          </a:p>
        </p:txBody>
      </p:sp>
      <p:pic>
        <p:nvPicPr>
          <p:cNvPr id="169" name="Google Shape;169;p24"/>
          <p:cNvPicPr preferRelativeResize="0"/>
          <p:nvPr/>
        </p:nvPicPr>
        <p:blipFill>
          <a:blip r:embed="rId3">
            <a:alphaModFix/>
          </a:blip>
          <a:stretch>
            <a:fillRect/>
          </a:stretch>
        </p:blipFill>
        <p:spPr>
          <a:xfrm>
            <a:off x="1676184" y="851705"/>
            <a:ext cx="8835509" cy="5156820"/>
          </a:xfrm>
          <a:prstGeom prst="rect">
            <a:avLst/>
          </a:prstGeom>
          <a:noFill/>
          <a:ln>
            <a:noFill/>
          </a:ln>
        </p:spPr>
      </p:pic>
      <p:sp>
        <p:nvSpPr>
          <p:cNvPr id="170" name="Google Shape;170;p24"/>
          <p:cNvSpPr txBox="1"/>
          <p:nvPr/>
        </p:nvSpPr>
        <p:spPr>
          <a:xfrm>
            <a:off x="667800" y="6447600"/>
            <a:ext cx="10551600" cy="4924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800">
                <a:solidFill>
                  <a:schemeClr val="dk1"/>
                </a:solidFill>
                <a:latin typeface="Calibri"/>
                <a:ea typeface="Calibri"/>
                <a:cs typeface="Calibri"/>
                <a:sym typeface="Calibri"/>
              </a:rPr>
              <a:t>This project is supported by the Health Resources and Services Administration (HRSA) of the U.S. Department of Health and Human Services (HHS) as part of an award totaling $8,288,888 and an award totaling $7,670,233 with 0% percentage financed with nongovernmental sources. The contents are those of the author(s) and do not necessarily represent the official views of, nor an endorsement, by HRSA, HHS or the U.S. Government.</a:t>
            </a:r>
            <a:endParaRPr sz="1200"/>
          </a:p>
        </p:txBody>
      </p:sp>
    </p:spTree>
    <p:extLst>
      <p:ext uri="{BB962C8B-B14F-4D97-AF65-F5344CB8AC3E}">
        <p14:creationId xmlns:p14="http://schemas.microsoft.com/office/powerpoint/2010/main" val="1639717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7" name="Google Shape;177;p25"/>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708605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4" name="Google Shape;184;p26"/>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291219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91" name="Google Shape;191;p27"/>
          <p:cNvPicPr preferRelativeResize="0"/>
          <p:nvPr/>
        </p:nvPicPr>
        <p:blipFill>
          <a:blip r:embed="rId3">
            <a:alphaModFix/>
          </a:blip>
          <a:stretch>
            <a:fillRect/>
          </a:stretch>
        </p:blipFill>
        <p:spPr>
          <a:xfrm>
            <a:off x="1" y="18129"/>
            <a:ext cx="12192001" cy="6841280"/>
          </a:xfrm>
          <a:prstGeom prst="rect">
            <a:avLst/>
          </a:prstGeom>
          <a:noFill/>
          <a:ln>
            <a:noFill/>
          </a:ln>
        </p:spPr>
      </p:pic>
    </p:spTree>
    <p:extLst>
      <p:ext uri="{BB962C8B-B14F-4D97-AF65-F5344CB8AC3E}">
        <p14:creationId xmlns:p14="http://schemas.microsoft.com/office/powerpoint/2010/main" val="1624922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8" name="Google Shape;198;p28"/>
          <p:cNvPicPr preferRelativeResize="0"/>
          <p:nvPr/>
        </p:nvPicPr>
        <p:blipFill>
          <a:blip r:embed="rId3">
            <a:alphaModFix/>
          </a:blip>
          <a:stretch>
            <a:fillRect/>
          </a:stretch>
        </p:blipFill>
        <p:spPr>
          <a:xfrm>
            <a:off x="0" y="219627"/>
            <a:ext cx="12192000" cy="6809515"/>
          </a:xfrm>
          <a:prstGeom prst="rect">
            <a:avLst/>
          </a:prstGeom>
          <a:noFill/>
          <a:ln>
            <a:noFill/>
          </a:ln>
        </p:spPr>
      </p:pic>
    </p:spTree>
    <p:extLst>
      <p:ext uri="{BB962C8B-B14F-4D97-AF65-F5344CB8AC3E}">
        <p14:creationId xmlns:p14="http://schemas.microsoft.com/office/powerpoint/2010/main" val="1614435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5" name="Google Shape;205;p29"/>
          <p:cNvPicPr preferRelativeResize="0"/>
          <p:nvPr/>
        </p:nvPicPr>
        <p:blipFill>
          <a:blip r:embed="rId3">
            <a:alphaModFix/>
          </a:blip>
          <a:stretch>
            <a:fillRect/>
          </a:stretch>
        </p:blipFill>
        <p:spPr>
          <a:xfrm>
            <a:off x="1" y="278152"/>
            <a:ext cx="12192001" cy="6565464"/>
          </a:xfrm>
          <a:prstGeom prst="rect">
            <a:avLst/>
          </a:prstGeom>
          <a:noFill/>
          <a:ln>
            <a:noFill/>
          </a:ln>
        </p:spPr>
      </p:pic>
    </p:spTree>
    <p:extLst>
      <p:ext uri="{BB962C8B-B14F-4D97-AF65-F5344CB8AC3E}">
        <p14:creationId xmlns:p14="http://schemas.microsoft.com/office/powerpoint/2010/main" val="1175232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415600" y="1715032"/>
            <a:ext cx="11360800" cy="3183707"/>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8400">
                <a:solidFill>
                  <a:schemeClr val="accent5"/>
                </a:solidFill>
              </a:rPr>
              <a:t>Simulation Design</a:t>
            </a:r>
            <a:endParaRPr lang="en-US" sz="8400">
              <a:solidFill>
                <a:schemeClr val="accent5"/>
              </a:solidFill>
            </a:endParaRPr>
          </a:p>
        </p:txBody>
      </p:sp>
    </p:spTree>
    <p:extLst>
      <p:ext uri="{BB962C8B-B14F-4D97-AF65-F5344CB8AC3E}">
        <p14:creationId xmlns:p14="http://schemas.microsoft.com/office/powerpoint/2010/main" val="997866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1"/>
          <p:cNvPicPr preferRelativeResize="0"/>
          <p:nvPr/>
        </p:nvPicPr>
        <p:blipFill>
          <a:blip r:embed="rId3">
            <a:alphaModFix/>
          </a:blip>
          <a:stretch>
            <a:fillRect/>
          </a:stretch>
        </p:blipFill>
        <p:spPr>
          <a:xfrm>
            <a:off x="1235401" y="1"/>
            <a:ext cx="9721195" cy="6857999"/>
          </a:xfrm>
          <a:prstGeom prst="rect">
            <a:avLst/>
          </a:prstGeom>
          <a:noFill/>
          <a:ln>
            <a:noFill/>
          </a:ln>
        </p:spPr>
      </p:pic>
    </p:spTree>
    <p:extLst>
      <p:ext uri="{BB962C8B-B14F-4D97-AF65-F5344CB8AC3E}">
        <p14:creationId xmlns:p14="http://schemas.microsoft.com/office/powerpoint/2010/main" val="1034056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5E09-94DC-0BCC-CE18-40750DA9F111}"/>
              </a:ext>
            </a:extLst>
          </p:cNvPr>
          <p:cNvSpPr>
            <a:spLocks noGrp="1"/>
          </p:cNvSpPr>
          <p:nvPr>
            <p:ph type="title"/>
          </p:nvPr>
        </p:nvSpPr>
        <p:spPr/>
        <p:txBody>
          <a:bodyPr/>
          <a:lstStyle/>
          <a:p>
            <a:r>
              <a:rPr lang="en-US"/>
              <a:t>Disclaimer and Disclosures </a:t>
            </a:r>
          </a:p>
        </p:txBody>
      </p:sp>
      <p:sp>
        <p:nvSpPr>
          <p:cNvPr id="3" name="TextBox 2">
            <a:extLst>
              <a:ext uri="{FF2B5EF4-FFF2-40B4-BE49-F238E27FC236}">
                <a16:creationId xmlns:a16="http://schemas.microsoft.com/office/drawing/2014/main" id="{6E663F46-A5AC-35E9-F943-82F2F07E7008}"/>
              </a:ext>
            </a:extLst>
          </p:cNvPr>
          <p:cNvSpPr txBox="1"/>
          <p:nvPr/>
        </p:nvSpPr>
        <p:spPr>
          <a:xfrm>
            <a:off x="1354666" y="1904999"/>
            <a:ext cx="103505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ea typeface="+mn-lt"/>
                <a:cs typeface="+mn-lt"/>
              </a:rPr>
              <a:t>Disclaimer</a:t>
            </a:r>
            <a:r>
              <a:rPr lang="en-US">
                <a:ea typeface="+mn-lt"/>
                <a:cs typeface="+mn-lt"/>
              </a:rPr>
              <a:t>: Any mention of commercial products, goods or services displayed or discussed during this CE activity should not be interpreted to imply endorsement by NPWH or ACOG. </a:t>
            </a:r>
            <a:endParaRPr lang="en-US"/>
          </a:p>
          <a:p>
            <a:endParaRPr lang="en-US">
              <a:ea typeface="+mn-lt"/>
              <a:cs typeface="+mn-lt"/>
            </a:endParaRPr>
          </a:p>
          <a:p>
            <a:r>
              <a:rPr lang="en-US" i="1">
                <a:ea typeface="+mn-lt"/>
                <a:cs typeface="+mn-lt"/>
              </a:rPr>
              <a:t>Disclosure: </a:t>
            </a:r>
            <a:r>
              <a:rPr lang="en-US">
                <a:ea typeface="+mn-lt"/>
                <a:cs typeface="+mn-lt"/>
              </a:rPr>
              <a:t>The planners of this activity report no conflicts of interest. This activity has not received any commercial support.  </a:t>
            </a:r>
            <a:endParaRPr lang="en-US"/>
          </a:p>
          <a:p>
            <a:endParaRPr lang="en-US">
              <a:ea typeface="+mn-lt"/>
              <a:cs typeface="+mn-lt"/>
            </a:endParaRPr>
          </a:p>
          <a:p>
            <a:r>
              <a:rPr lang="en-US">
                <a:ea typeface="+mn-lt"/>
                <a:cs typeface="+mn-lt"/>
              </a:rPr>
              <a:t>This activity is facilitated by the Alliance for Innovation on Maternal Health which is funded through a cooperative agreement between ACOG and the Health Resource and Services Administration Maternal Child Health Bureau (HRSA MCHB). </a:t>
            </a:r>
            <a:endParaRPr lang="en-US"/>
          </a:p>
          <a:p>
            <a:pPr algn="l"/>
            <a:endParaRPr lang="en-US">
              <a:ea typeface="Open Sans"/>
              <a:cs typeface="Open Sans"/>
            </a:endParaRPr>
          </a:p>
        </p:txBody>
      </p:sp>
    </p:spTree>
    <p:extLst>
      <p:ext uri="{BB962C8B-B14F-4D97-AF65-F5344CB8AC3E}">
        <p14:creationId xmlns:p14="http://schemas.microsoft.com/office/powerpoint/2010/main" val="4210806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p:nvPr/>
        </p:nvSpPr>
        <p:spPr>
          <a:xfrm>
            <a:off x="238900" y="214333"/>
            <a:ext cx="11162400" cy="1357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4267">
                <a:solidFill>
                  <a:schemeClr val="dk2"/>
                </a:solidFill>
              </a:rPr>
              <a:t>Resources</a:t>
            </a:r>
            <a:endParaRPr lang="en-US" sz="5200">
              <a:solidFill>
                <a:schemeClr val="dk2"/>
              </a:solidFill>
            </a:endParaRPr>
          </a:p>
        </p:txBody>
      </p:sp>
      <p:pic>
        <p:nvPicPr>
          <p:cNvPr id="221" name="Google Shape;221;p32" descr="Royalty-Free photo: Brown wooden wheel | PickPik"/>
          <p:cNvPicPr preferRelativeResize="0"/>
          <p:nvPr/>
        </p:nvPicPr>
        <p:blipFill>
          <a:blip r:embed="rId3">
            <a:alphaModFix/>
          </a:blip>
          <a:stretch>
            <a:fillRect/>
          </a:stretch>
        </p:blipFill>
        <p:spPr>
          <a:xfrm>
            <a:off x="1557747" y="1572551"/>
            <a:ext cx="5538676" cy="3780453"/>
          </a:xfrm>
          <a:prstGeom prst="rect">
            <a:avLst/>
          </a:prstGeom>
          <a:noFill/>
          <a:ln>
            <a:noFill/>
          </a:ln>
        </p:spPr>
      </p:pic>
      <p:sp>
        <p:nvSpPr>
          <p:cNvPr id="222" name="Google Shape;222;p32"/>
          <p:cNvSpPr txBox="1"/>
          <p:nvPr/>
        </p:nvSpPr>
        <p:spPr>
          <a:xfrm>
            <a:off x="7095347" y="1968325"/>
            <a:ext cx="4429200" cy="410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82588" algn="l" rtl="0">
              <a:spcBef>
                <a:spcPts val="0"/>
              </a:spcBef>
              <a:spcAft>
                <a:spcPts val="0"/>
              </a:spcAft>
              <a:buClr>
                <a:schemeClr val="dk2"/>
              </a:buClr>
              <a:buSzPts val="2100"/>
              <a:buChar char="★"/>
            </a:pPr>
            <a:r>
              <a:rPr lang="en" sz="2800">
                <a:solidFill>
                  <a:schemeClr val="dk2"/>
                </a:solidFill>
              </a:rPr>
              <a:t>INACSL</a:t>
            </a:r>
            <a:endParaRPr lang="en-US" sz="2800">
              <a:solidFill>
                <a:schemeClr val="dk2"/>
              </a:solidFill>
            </a:endParaRPr>
          </a:p>
          <a:p>
            <a:pPr marL="609585" lvl="0" indent="-482588" algn="l" rtl="0">
              <a:spcBef>
                <a:spcPts val="0"/>
              </a:spcBef>
              <a:spcAft>
                <a:spcPts val="0"/>
              </a:spcAft>
              <a:buClr>
                <a:schemeClr val="dk2"/>
              </a:buClr>
              <a:buSzPts val="2100"/>
              <a:buChar char="★"/>
            </a:pPr>
            <a:r>
              <a:rPr lang="en" sz="2800">
                <a:solidFill>
                  <a:schemeClr val="dk2"/>
                </a:solidFill>
              </a:rPr>
              <a:t>ASPE</a:t>
            </a:r>
            <a:endParaRPr sz="2800">
              <a:solidFill>
                <a:schemeClr val="dk2"/>
              </a:solidFill>
            </a:endParaRPr>
          </a:p>
          <a:p>
            <a:pPr marL="609585" lvl="0" indent="-482588" algn="l" rtl="0">
              <a:spcBef>
                <a:spcPts val="0"/>
              </a:spcBef>
              <a:spcAft>
                <a:spcPts val="0"/>
              </a:spcAft>
              <a:buClr>
                <a:schemeClr val="dk2"/>
              </a:buClr>
              <a:buSzPts val="2100"/>
              <a:buChar char="★"/>
            </a:pPr>
            <a:r>
              <a:rPr lang="en" sz="2800">
                <a:solidFill>
                  <a:schemeClr val="dk2"/>
                </a:solidFill>
              </a:rPr>
              <a:t>JOURNAL ARTICLES</a:t>
            </a:r>
            <a:endParaRPr sz="2800">
              <a:solidFill>
                <a:schemeClr val="dk2"/>
              </a:solidFill>
            </a:endParaRPr>
          </a:p>
          <a:p>
            <a:pPr marL="609585" lvl="0" indent="-482588" algn="l" rtl="0">
              <a:spcBef>
                <a:spcPts val="0"/>
              </a:spcBef>
              <a:spcAft>
                <a:spcPts val="0"/>
              </a:spcAft>
              <a:buClr>
                <a:schemeClr val="dk2"/>
              </a:buClr>
              <a:buSzPts val="2100"/>
              <a:buChar char="★"/>
            </a:pPr>
            <a:r>
              <a:rPr lang="en" sz="2800">
                <a:solidFill>
                  <a:schemeClr val="dk2"/>
                </a:solidFill>
              </a:rPr>
              <a:t>LOCAL ACADEMIC INSTITUTIONS</a:t>
            </a:r>
            <a:endParaRPr sz="2800">
              <a:solidFill>
                <a:schemeClr val="dk2"/>
              </a:solidFill>
            </a:endParaRPr>
          </a:p>
          <a:p>
            <a:pPr marL="609585" lvl="0" indent="-482588" algn="l" rtl="0">
              <a:spcBef>
                <a:spcPts val="0"/>
              </a:spcBef>
              <a:spcAft>
                <a:spcPts val="0"/>
              </a:spcAft>
              <a:buClr>
                <a:schemeClr val="dk2"/>
              </a:buClr>
              <a:buSzPts val="2100"/>
              <a:buChar char="★"/>
            </a:pPr>
            <a:r>
              <a:rPr lang="en" sz="2800">
                <a:solidFill>
                  <a:schemeClr val="dk2"/>
                </a:solidFill>
              </a:rPr>
              <a:t>QSEN</a:t>
            </a:r>
            <a:endParaRPr sz="2800">
              <a:solidFill>
                <a:schemeClr val="dk2"/>
              </a:solidFill>
            </a:endParaRPr>
          </a:p>
          <a:p>
            <a:pPr marL="609585" lvl="0" indent="-482588" algn="l" rtl="0">
              <a:spcBef>
                <a:spcPts val="0"/>
              </a:spcBef>
              <a:spcAft>
                <a:spcPts val="0"/>
              </a:spcAft>
              <a:buClr>
                <a:schemeClr val="dk2"/>
              </a:buClr>
              <a:buSzPts val="2100"/>
              <a:buChar char="★"/>
            </a:pPr>
            <a:r>
              <a:rPr lang="en" sz="2800">
                <a:solidFill>
                  <a:schemeClr val="dk2"/>
                </a:solidFill>
              </a:rPr>
              <a:t>AIM</a:t>
            </a:r>
            <a:endParaRPr sz="2800">
              <a:solidFill>
                <a:schemeClr val="dk2"/>
              </a:solidFill>
            </a:endParaRPr>
          </a:p>
        </p:txBody>
      </p:sp>
    </p:spTree>
    <p:extLst>
      <p:ext uri="{BB962C8B-B14F-4D97-AF65-F5344CB8AC3E}">
        <p14:creationId xmlns:p14="http://schemas.microsoft.com/office/powerpoint/2010/main" val="253010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9" name="Google Shape;229;p33"/>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3" name="Picture 2" descr="Several papers with text on them&#10;&#10;AI-generated content may be incorrect.">
            <a:extLst>
              <a:ext uri="{FF2B5EF4-FFF2-40B4-BE49-F238E27FC236}">
                <a16:creationId xmlns:a16="http://schemas.microsoft.com/office/drawing/2014/main" id="{5A551722-2E5D-64AD-6536-007497015490}"/>
              </a:ext>
            </a:extLst>
          </p:cNvPr>
          <p:cNvPicPr>
            <a:picLocks noChangeAspect="1"/>
          </p:cNvPicPr>
          <p:nvPr/>
        </p:nvPicPr>
        <p:blipFill>
          <a:blip r:embed="rId4"/>
          <a:srcRect l="-175" t="759" r="876" b="949"/>
          <a:stretch>
            <a:fillRect/>
          </a:stretch>
        </p:blipFill>
        <p:spPr>
          <a:xfrm>
            <a:off x="3159492" y="438519"/>
            <a:ext cx="5539874" cy="5063630"/>
          </a:xfrm>
          <a:prstGeom prst="rect">
            <a:avLst/>
          </a:prstGeom>
        </p:spPr>
      </p:pic>
    </p:spTree>
    <p:extLst>
      <p:ext uri="{BB962C8B-B14F-4D97-AF65-F5344CB8AC3E}">
        <p14:creationId xmlns:p14="http://schemas.microsoft.com/office/powerpoint/2010/main" val="582191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121708" y="239839"/>
            <a:ext cx="113608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600" dirty="0"/>
              <a:t>Simulations for Maternal Health</a:t>
            </a:r>
            <a:endParaRPr sz="3600" dirty="0"/>
          </a:p>
        </p:txBody>
      </p:sp>
      <p:sp>
        <p:nvSpPr>
          <p:cNvPr id="235" name="Google Shape;235;p34"/>
          <p:cNvSpPr txBox="1">
            <a:spLocks noGrp="1"/>
          </p:cNvSpPr>
          <p:nvPr>
            <p:ph type="body" idx="1"/>
          </p:nvPr>
        </p:nvSpPr>
        <p:spPr>
          <a:xfrm>
            <a:off x="1197137" y="1459221"/>
            <a:ext cx="9963801" cy="4535663"/>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Char char="●"/>
            </a:pPr>
            <a:r>
              <a:rPr lang="en" sz="2400" dirty="0"/>
              <a:t>Active Labor</a:t>
            </a:r>
            <a:endParaRPr sz="2400" dirty="0"/>
          </a:p>
          <a:p>
            <a:pPr marL="609585" lvl="0" indent="-457189" algn="l" rtl="0">
              <a:spcBef>
                <a:spcPts val="0"/>
              </a:spcBef>
              <a:spcAft>
                <a:spcPts val="0"/>
              </a:spcAft>
              <a:buSzPts val="1800"/>
              <a:buChar char="●"/>
            </a:pPr>
            <a:r>
              <a:rPr lang="en" sz="2400" dirty="0"/>
              <a:t>Therapeutic Communication</a:t>
            </a:r>
            <a:endParaRPr sz="2400" dirty="0"/>
          </a:p>
          <a:p>
            <a:pPr marL="609585" lvl="0" indent="-457189" algn="l" rtl="0">
              <a:spcBef>
                <a:spcPts val="0"/>
              </a:spcBef>
              <a:spcAft>
                <a:spcPts val="0"/>
              </a:spcAft>
              <a:buSzPts val="1800"/>
              <a:buChar char="●"/>
            </a:pPr>
            <a:r>
              <a:rPr lang="en" sz="2400" dirty="0"/>
              <a:t>Transitions of Care</a:t>
            </a:r>
            <a:endParaRPr sz="2400" dirty="0"/>
          </a:p>
          <a:p>
            <a:pPr marL="609585" lvl="0" indent="-457189" algn="l" rtl="0">
              <a:spcBef>
                <a:spcPts val="0"/>
              </a:spcBef>
              <a:spcAft>
                <a:spcPts val="0"/>
              </a:spcAft>
              <a:buSzPts val="1800"/>
              <a:buChar char="●"/>
            </a:pPr>
            <a:r>
              <a:rPr lang="en" sz="2400" dirty="0"/>
              <a:t>Preeclampsia</a:t>
            </a:r>
            <a:endParaRPr sz="2400" dirty="0"/>
          </a:p>
          <a:p>
            <a:pPr marL="609585" lvl="0" indent="-457189" algn="l" rtl="0">
              <a:spcBef>
                <a:spcPts val="0"/>
              </a:spcBef>
              <a:spcAft>
                <a:spcPts val="0"/>
              </a:spcAft>
              <a:buSzPts val="1800"/>
              <a:buChar char="●"/>
            </a:pPr>
            <a:r>
              <a:rPr lang="en" sz="2400" dirty="0"/>
              <a:t>Post-Partum Hemorrhage</a:t>
            </a:r>
            <a:endParaRPr sz="2400" dirty="0"/>
          </a:p>
          <a:p>
            <a:pPr marL="609585" lvl="0" indent="-457189" algn="l" rtl="0">
              <a:spcBef>
                <a:spcPts val="0"/>
              </a:spcBef>
              <a:spcAft>
                <a:spcPts val="0"/>
              </a:spcAft>
              <a:buSzPts val="1800"/>
              <a:buChar char="●"/>
            </a:pPr>
            <a:r>
              <a:rPr lang="en" sz="2400" dirty="0"/>
              <a:t>Shoulder Dystoica</a:t>
            </a:r>
            <a:endParaRPr sz="2400" dirty="0"/>
          </a:p>
          <a:p>
            <a:pPr marL="609585" lvl="0" indent="-457189" algn="l" rtl="0">
              <a:spcBef>
                <a:spcPts val="0"/>
              </a:spcBef>
              <a:spcAft>
                <a:spcPts val="0"/>
              </a:spcAft>
              <a:buSzPts val="1800"/>
              <a:buChar char="●"/>
            </a:pPr>
            <a:r>
              <a:rPr lang="en" sz="2400" dirty="0"/>
              <a:t>Pre-term Labor</a:t>
            </a:r>
            <a:endParaRPr sz="2400" dirty="0"/>
          </a:p>
          <a:p>
            <a:pPr marL="609585" lvl="0" indent="-457189" algn="l" rtl="0">
              <a:spcBef>
                <a:spcPts val="0"/>
              </a:spcBef>
              <a:spcAft>
                <a:spcPts val="0"/>
              </a:spcAft>
              <a:buSzPts val="1800"/>
              <a:buChar char="●"/>
            </a:pPr>
            <a:r>
              <a:rPr lang="en" sz="2400" dirty="0"/>
              <a:t>Sexual Assault or Intimate Partner Violence</a:t>
            </a:r>
            <a:endParaRPr sz="2400" dirty="0"/>
          </a:p>
          <a:p>
            <a:pPr marL="609585" lvl="0" indent="-457189" algn="l" rtl="0">
              <a:spcBef>
                <a:spcPts val="0"/>
              </a:spcBef>
              <a:spcAft>
                <a:spcPts val="0"/>
              </a:spcAft>
              <a:buSzPts val="1800"/>
              <a:buChar char="●"/>
            </a:pPr>
            <a:r>
              <a:rPr lang="en" sz="2400" dirty="0"/>
              <a:t>Exploring Social Determinants of Health</a:t>
            </a:r>
            <a:endParaRPr sz="2400" dirty="0"/>
          </a:p>
          <a:p>
            <a:pPr marL="609585" lvl="0" indent="-457189" algn="l" rtl="0">
              <a:spcBef>
                <a:spcPts val="0"/>
              </a:spcBef>
              <a:spcAft>
                <a:spcPts val="0"/>
              </a:spcAft>
              <a:buSzPts val="1800"/>
              <a:buChar char="●"/>
            </a:pPr>
            <a:r>
              <a:rPr lang="en" sz="2400" dirty="0"/>
              <a:t>Care of the Pregnant Minor</a:t>
            </a:r>
            <a:endParaRPr sz="2400" dirty="0"/>
          </a:p>
        </p:txBody>
      </p:sp>
      <p:grpSp>
        <p:nvGrpSpPr>
          <p:cNvPr id="236" name="Google Shape;236;p34"/>
          <p:cNvGrpSpPr/>
          <p:nvPr/>
        </p:nvGrpSpPr>
        <p:grpSpPr>
          <a:xfrm>
            <a:off x="6674533" y="1000075"/>
            <a:ext cx="4064000" cy="2598400"/>
            <a:chOff x="3048000" y="1597356"/>
            <a:chExt cx="3048000" cy="1948800"/>
          </a:xfrm>
        </p:grpSpPr>
        <p:sp>
          <p:nvSpPr>
            <p:cNvPr id="237" name="Google Shape;237;p34"/>
            <p:cNvSpPr/>
            <p:nvPr/>
          </p:nvSpPr>
          <p:spPr>
            <a:xfrm rot="-600099">
              <a:off x="3154711" y="1832300"/>
              <a:ext cx="2834578" cy="1478913"/>
            </a:xfrm>
            <a:prstGeom prst="ellipse">
              <a:avLst/>
            </a:prstGeom>
            <a:solidFill>
              <a:srgbClr val="7AD27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85000"/>
                </a:lnSpc>
                <a:spcBef>
                  <a:spcPts val="0"/>
                </a:spcBef>
                <a:spcAft>
                  <a:spcPts val="0"/>
                </a:spcAft>
                <a:buNone/>
              </a:pPr>
              <a:r>
                <a:rPr lang="en" sz="3200">
                  <a:latin typeface="Paytone One"/>
                  <a:ea typeface="Paytone One"/>
                  <a:cs typeface="Paytone One"/>
                  <a:sym typeface="Paytone One"/>
                </a:rPr>
                <a:t>Trends</a:t>
              </a:r>
              <a:endParaRPr sz="3200">
                <a:solidFill>
                  <a:srgbClr val="000000"/>
                </a:solidFill>
                <a:latin typeface="Paytone One"/>
                <a:ea typeface="Paytone One"/>
                <a:cs typeface="Paytone One"/>
                <a:sym typeface="Paytone One"/>
              </a:endParaRPr>
            </a:p>
          </p:txBody>
        </p:sp>
        <p:sp>
          <p:nvSpPr>
            <p:cNvPr id="238" name="Google Shape;238;p34"/>
            <p:cNvSpPr/>
            <p:nvPr/>
          </p:nvSpPr>
          <p:spPr>
            <a:xfrm rot="-599679">
              <a:off x="3179263" y="1924447"/>
              <a:ext cx="2818843" cy="1365880"/>
            </a:xfrm>
            <a:custGeom>
              <a:avLst/>
              <a:gdLst/>
              <a:ahLst/>
              <a:cxnLst/>
              <a:rect l="l" t="t" r="r" b="b"/>
              <a:pathLst>
                <a:path w="348205" h="166267" extrusionOk="0">
                  <a:moveTo>
                    <a:pt x="327379" y="140375"/>
                  </a:moveTo>
                  <a:cubicBezTo>
                    <a:pt x="300812" y="153658"/>
                    <a:pt x="270088" y="156966"/>
                    <a:pt x="240621" y="160701"/>
                  </a:cubicBezTo>
                  <a:cubicBezTo>
                    <a:pt x="192746" y="166770"/>
                    <a:pt x="142991" y="169087"/>
                    <a:pt x="95860" y="158718"/>
                  </a:cubicBezTo>
                  <a:cubicBezTo>
                    <a:pt x="74515" y="154022"/>
                    <a:pt x="52529" y="148099"/>
                    <a:pt x="34386" y="135913"/>
                  </a:cubicBezTo>
                  <a:cubicBezTo>
                    <a:pt x="14688" y="122683"/>
                    <a:pt x="-5011" y="95861"/>
                    <a:pt x="1170" y="72952"/>
                  </a:cubicBezTo>
                  <a:cubicBezTo>
                    <a:pt x="10210" y="39447"/>
                    <a:pt x="50790" y="18903"/>
                    <a:pt x="84457" y="10486"/>
                  </a:cubicBezTo>
                  <a:cubicBezTo>
                    <a:pt x="134508" y="-2027"/>
                    <a:pt x="188106" y="-2567"/>
                    <a:pt x="239134" y="5033"/>
                  </a:cubicBezTo>
                  <a:cubicBezTo>
                    <a:pt x="262246" y="8475"/>
                    <a:pt x="285474" y="13420"/>
                    <a:pt x="307053" y="22384"/>
                  </a:cubicBezTo>
                  <a:cubicBezTo>
                    <a:pt x="324219" y="29515"/>
                    <a:pt x="344908" y="42181"/>
                    <a:pt x="347705" y="60558"/>
                  </a:cubicBezTo>
                  <a:cubicBezTo>
                    <a:pt x="353768" y="100394"/>
                    <a:pt x="294095" y="125414"/>
                    <a:pt x="256486" y="139879"/>
                  </a:cubicBezTo>
                  <a:cubicBezTo>
                    <a:pt x="194807" y="163601"/>
                    <a:pt x="125382" y="170664"/>
                    <a:pt x="59669" y="163676"/>
                  </a:cubicBezTo>
                </a:path>
              </a:pathLst>
            </a:custGeom>
            <a:noFill/>
            <a:ln w="38100" cap="flat" cmpd="sng">
              <a:solidFill>
                <a:srgbClr val="000000"/>
              </a:solidFill>
              <a:prstDash val="solid"/>
              <a:round/>
              <a:headEnd type="none" w="med" len="med"/>
              <a:tailEnd type="none" w="med" len="med"/>
            </a:ln>
          </p:spPr>
          <p:txBody>
            <a:bodyPr/>
            <a:lstStyle/>
            <a:p>
              <a:endParaRPr lang="en-US"/>
            </a:p>
          </p:txBody>
        </p:sp>
      </p:grpSp>
      <p:grpSp>
        <p:nvGrpSpPr>
          <p:cNvPr id="239" name="Google Shape;239;p34"/>
          <p:cNvGrpSpPr/>
          <p:nvPr/>
        </p:nvGrpSpPr>
        <p:grpSpPr>
          <a:xfrm>
            <a:off x="9367059" y="1770684"/>
            <a:ext cx="2781200" cy="2781200"/>
            <a:chOff x="3684569" y="1528713"/>
            <a:chExt cx="2085900" cy="2085900"/>
          </a:xfrm>
        </p:grpSpPr>
        <p:sp>
          <p:nvSpPr>
            <p:cNvPr id="240" name="Google Shape;240;p34"/>
            <p:cNvSpPr/>
            <p:nvPr/>
          </p:nvSpPr>
          <p:spPr>
            <a:xfrm rot="899747">
              <a:off x="3875917" y="1720061"/>
              <a:ext cx="1703203" cy="1703203"/>
            </a:xfrm>
            <a:prstGeom prst="rect">
              <a:avLst/>
            </a:prstGeom>
            <a:solidFill>
              <a:srgbClr val="E9395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Staatliches"/>
                <a:ea typeface="Staatliches"/>
                <a:cs typeface="Staatliches"/>
                <a:sym typeface="Staatliches"/>
              </a:endParaRPr>
            </a:p>
          </p:txBody>
        </p:sp>
        <p:sp>
          <p:nvSpPr>
            <p:cNvPr id="241" name="Google Shape;241;p34"/>
            <p:cNvSpPr/>
            <p:nvPr/>
          </p:nvSpPr>
          <p:spPr>
            <a:xfrm rot="900205">
              <a:off x="3927838" y="1772164"/>
              <a:ext cx="1599217" cy="1599217"/>
            </a:xfrm>
            <a:prstGeom prst="rect">
              <a:avLst/>
            </a:prstGeom>
            <a:noFill/>
            <a:ln w="38100" cap="flat" cmpd="sng">
              <a:solidFill>
                <a:srgbClr val="590D2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Staatliches"/>
                <a:ea typeface="Staatliches"/>
                <a:cs typeface="Staatliches"/>
                <a:sym typeface="Staatliches"/>
              </a:endParaRPr>
            </a:p>
          </p:txBody>
        </p:sp>
        <p:sp>
          <p:nvSpPr>
            <p:cNvPr id="242" name="Google Shape;242;p34"/>
            <p:cNvSpPr/>
            <p:nvPr/>
          </p:nvSpPr>
          <p:spPr>
            <a:xfrm rot="900244">
              <a:off x="4018867" y="1863155"/>
              <a:ext cx="1417217" cy="1417217"/>
            </a:xfrm>
            <a:prstGeom prst="rect">
              <a:avLst/>
            </a:prstGeom>
            <a:noFill/>
            <a:ln w="38100" cap="flat" cmpd="sng">
              <a:solidFill>
                <a:srgbClr val="590D2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Staatliches"/>
                <a:ea typeface="Staatliches"/>
                <a:cs typeface="Staatliches"/>
                <a:sym typeface="Staatliches"/>
              </a:endParaRPr>
            </a:p>
          </p:txBody>
        </p:sp>
        <p:sp>
          <p:nvSpPr>
            <p:cNvPr id="243" name="Google Shape;243;p34"/>
            <p:cNvSpPr txBox="1"/>
            <p:nvPr/>
          </p:nvSpPr>
          <p:spPr>
            <a:xfrm>
              <a:off x="4047150" y="1994425"/>
              <a:ext cx="1352700" cy="11313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SzPts val="523"/>
                <a:buNone/>
              </a:pPr>
              <a:r>
                <a:rPr lang="en" sz="4560" b="1">
                  <a:solidFill>
                    <a:srgbClr val="FFF0F3"/>
                  </a:solidFill>
                  <a:latin typeface="Staatliches"/>
                  <a:ea typeface="Staatliches"/>
                  <a:cs typeface="Staatliches"/>
                  <a:sym typeface="Staatliches"/>
                </a:rPr>
                <a:t>Gaps</a:t>
              </a:r>
              <a:endParaRPr sz="4560" b="1">
                <a:solidFill>
                  <a:srgbClr val="FFF0F3"/>
                </a:solidFill>
                <a:latin typeface="Staatliches"/>
                <a:ea typeface="Staatliches"/>
                <a:cs typeface="Staatliches"/>
                <a:sym typeface="Staatliches"/>
              </a:endParaRPr>
            </a:p>
          </p:txBody>
        </p:sp>
      </p:grpSp>
      <p:grpSp>
        <p:nvGrpSpPr>
          <p:cNvPr id="244" name="Google Shape;244;p34"/>
          <p:cNvGrpSpPr/>
          <p:nvPr/>
        </p:nvGrpSpPr>
        <p:grpSpPr>
          <a:xfrm>
            <a:off x="8490888" y="856892"/>
            <a:ext cx="2731200" cy="608400"/>
            <a:chOff x="4391716" y="2114244"/>
            <a:chExt cx="2048400" cy="456300"/>
          </a:xfrm>
        </p:grpSpPr>
        <p:sp>
          <p:nvSpPr>
            <p:cNvPr id="245" name="Google Shape;245;p34"/>
            <p:cNvSpPr/>
            <p:nvPr/>
          </p:nvSpPr>
          <p:spPr>
            <a:xfrm rot="10800000" flipH="1">
              <a:off x="4391716" y="2128812"/>
              <a:ext cx="2048400" cy="427200"/>
            </a:xfrm>
            <a:prstGeom prst="foldedCorner">
              <a:avLst>
                <a:gd name="adj" fmla="val 50000"/>
              </a:avLst>
            </a:prstGeom>
            <a:solidFill>
              <a:srgbClr val="AE7FF7"/>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733">
                  <a:latin typeface="Archivo"/>
                  <a:ea typeface="Archivo"/>
                  <a:cs typeface="Archivo"/>
                  <a:sym typeface="Archivo"/>
                </a:rPr>
                <a:t> </a:t>
              </a:r>
              <a:endParaRPr sz="3733">
                <a:latin typeface="Archivo"/>
                <a:ea typeface="Archivo"/>
                <a:cs typeface="Archivo"/>
                <a:sym typeface="Archivo"/>
              </a:endParaRPr>
            </a:p>
          </p:txBody>
        </p:sp>
        <p:sp>
          <p:nvSpPr>
            <p:cNvPr id="246" name="Google Shape;246;p34"/>
            <p:cNvSpPr txBox="1"/>
            <p:nvPr/>
          </p:nvSpPr>
          <p:spPr>
            <a:xfrm>
              <a:off x="4489833" y="2114244"/>
              <a:ext cx="1670100" cy="4563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85000"/>
                </a:lnSpc>
                <a:spcBef>
                  <a:spcPts val="0"/>
                </a:spcBef>
                <a:spcAft>
                  <a:spcPts val="0"/>
                </a:spcAft>
                <a:buNone/>
              </a:pPr>
              <a:r>
                <a:rPr lang="en" sz="2667">
                  <a:latin typeface="Archivo"/>
                  <a:ea typeface="Archivo"/>
                  <a:cs typeface="Archivo"/>
                  <a:sym typeface="Archivo"/>
                </a:rPr>
                <a:t>Needs</a:t>
              </a:r>
              <a:endParaRPr sz="2667">
                <a:solidFill>
                  <a:srgbClr val="000000"/>
                </a:solidFill>
                <a:latin typeface="Archivo"/>
                <a:ea typeface="Archivo"/>
                <a:cs typeface="Archivo"/>
                <a:sym typeface="Archivo"/>
              </a:endParaRPr>
            </a:p>
          </p:txBody>
        </p:sp>
      </p:grpSp>
    </p:spTree>
    <p:extLst>
      <p:ext uri="{BB962C8B-B14F-4D97-AF65-F5344CB8AC3E}">
        <p14:creationId xmlns:p14="http://schemas.microsoft.com/office/powerpoint/2010/main" val="772216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35"/>
          <p:cNvGrpSpPr/>
          <p:nvPr/>
        </p:nvGrpSpPr>
        <p:grpSpPr>
          <a:xfrm>
            <a:off x="5487606" y="412262"/>
            <a:ext cx="5207201" cy="5847863"/>
            <a:chOff x="2428800" y="228600"/>
            <a:chExt cx="4286401" cy="4686300"/>
          </a:xfrm>
        </p:grpSpPr>
        <p:sp>
          <p:nvSpPr>
            <p:cNvPr id="252" name="Google Shape;252;p35"/>
            <p:cNvSpPr/>
            <p:nvPr/>
          </p:nvSpPr>
          <p:spPr>
            <a:xfrm>
              <a:off x="2428800" y="228600"/>
              <a:ext cx="4286401" cy="4686300"/>
            </a:xfrm>
            <a:prstGeom prst="roundRect">
              <a:avLst>
                <a:gd name="adj" fmla="val 16667"/>
              </a:avLst>
            </a:prstGeom>
            <a:solidFill>
              <a:srgbClr val="FAF3F3"/>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Work Sans"/>
                <a:ea typeface="Work Sans"/>
                <a:cs typeface="Work Sans"/>
                <a:sym typeface="Work Sans"/>
              </a:endParaRPr>
            </a:p>
          </p:txBody>
        </p:sp>
        <p:sp>
          <p:nvSpPr>
            <p:cNvPr id="253" name="Google Shape;253;p35"/>
            <p:cNvSpPr/>
            <p:nvPr/>
          </p:nvSpPr>
          <p:spPr>
            <a:xfrm>
              <a:off x="2868366" y="1143414"/>
              <a:ext cx="483000" cy="483000"/>
            </a:xfrm>
            <a:prstGeom prst="roundRect">
              <a:avLst>
                <a:gd name="adj" fmla="val 50000"/>
              </a:avLst>
            </a:prstGeom>
            <a:solidFill>
              <a:schemeClr val="accent5"/>
            </a:solidFill>
            <a:ln w="9525" cap="flat" cmpd="sng">
              <a:solidFill>
                <a:schemeClr val="accent6"/>
              </a:solidFill>
              <a:prstDash val="solid"/>
              <a:round/>
              <a:headEnd type="none" w="sm" len="sm"/>
              <a:tailEnd type="none" w="sm" len="sm"/>
            </a:ln>
          </p:spPr>
          <p:txBody>
            <a:bodyPr spcFirstLastPara="1" wrap="square" lIns="121900" tIns="0" rIns="1219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a:solidFill>
                    <a:schemeClr val="lt1"/>
                  </a:solidFill>
                  <a:latin typeface="Work Sans"/>
                  <a:ea typeface="Work Sans"/>
                  <a:cs typeface="Work Sans"/>
                  <a:sym typeface="Work Sans"/>
                </a:rPr>
                <a:t>2</a:t>
              </a:r>
              <a:endParaRPr sz="1600">
                <a:solidFill>
                  <a:schemeClr val="lt1"/>
                </a:solidFill>
                <a:latin typeface="Work Sans"/>
                <a:ea typeface="Work Sans"/>
                <a:cs typeface="Work Sans"/>
                <a:sym typeface="Work Sans"/>
              </a:endParaRPr>
            </a:p>
          </p:txBody>
        </p:sp>
        <p:sp>
          <p:nvSpPr>
            <p:cNvPr id="254" name="Google Shape;254;p35"/>
            <p:cNvSpPr txBox="1"/>
            <p:nvPr/>
          </p:nvSpPr>
          <p:spPr>
            <a:xfrm>
              <a:off x="3492950" y="1143414"/>
              <a:ext cx="2880300" cy="483000"/>
            </a:xfrm>
            <a:prstGeom prst="rect">
              <a:avLst/>
            </a:prstGeom>
            <a:noFill/>
            <a:ln w="9525" cap="flat" cmpd="sng">
              <a:solidFill>
                <a:schemeClr val="accent6"/>
              </a:solidFill>
              <a:prstDash val="solid"/>
              <a:round/>
              <a:headEnd type="none" w="sm" len="sm"/>
              <a:tailEnd type="none" w="sm" len="sm"/>
            </a:ln>
          </p:spPr>
          <p:txBody>
            <a:bodyPr spcFirstLastPara="1" wrap="square" lIns="0" tIns="121900" rIns="12190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267">
                  <a:latin typeface="Plus Jakarta Sans"/>
                  <a:ea typeface="Plus Jakarta Sans"/>
                  <a:cs typeface="Plus Jakarta Sans"/>
                  <a:sym typeface="Plus Jakarta Sans"/>
                </a:rPr>
                <a:t>Consult Content Experts</a:t>
              </a:r>
              <a:endParaRPr sz="2267">
                <a:latin typeface="Plus Jakarta Sans"/>
                <a:ea typeface="Plus Jakarta Sans"/>
                <a:cs typeface="Plus Jakarta Sans"/>
                <a:sym typeface="Plus Jakarta Sans"/>
              </a:endParaRPr>
            </a:p>
          </p:txBody>
        </p:sp>
        <p:sp>
          <p:nvSpPr>
            <p:cNvPr id="255" name="Google Shape;255;p35"/>
            <p:cNvSpPr/>
            <p:nvPr/>
          </p:nvSpPr>
          <p:spPr>
            <a:xfrm>
              <a:off x="2868366" y="549895"/>
              <a:ext cx="483000" cy="483000"/>
            </a:xfrm>
            <a:prstGeom prst="roundRect">
              <a:avLst>
                <a:gd name="adj" fmla="val 50000"/>
              </a:avLst>
            </a:prstGeom>
            <a:solidFill>
              <a:schemeClr val="accent5"/>
            </a:solidFill>
            <a:ln w="9525" cap="flat" cmpd="sng">
              <a:solidFill>
                <a:schemeClr val="accent6"/>
              </a:solidFill>
              <a:prstDash val="solid"/>
              <a:round/>
              <a:headEnd type="none" w="sm" len="sm"/>
              <a:tailEnd type="none" w="sm" len="sm"/>
            </a:ln>
          </p:spPr>
          <p:txBody>
            <a:bodyPr spcFirstLastPara="1" wrap="square" lIns="121900" tIns="0" rIns="1219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a:solidFill>
                    <a:schemeClr val="lt1"/>
                  </a:solidFill>
                  <a:latin typeface="Work Sans"/>
                  <a:ea typeface="Work Sans"/>
                  <a:cs typeface="Work Sans"/>
                  <a:sym typeface="Work Sans"/>
                </a:rPr>
                <a:t>1</a:t>
              </a:r>
              <a:endParaRPr sz="1600">
                <a:solidFill>
                  <a:schemeClr val="lt1"/>
                </a:solidFill>
                <a:latin typeface="Work Sans"/>
                <a:ea typeface="Work Sans"/>
                <a:cs typeface="Work Sans"/>
                <a:sym typeface="Work Sans"/>
              </a:endParaRPr>
            </a:p>
          </p:txBody>
        </p:sp>
        <p:sp>
          <p:nvSpPr>
            <p:cNvPr id="256" name="Google Shape;256;p35"/>
            <p:cNvSpPr txBox="1"/>
            <p:nvPr/>
          </p:nvSpPr>
          <p:spPr>
            <a:xfrm>
              <a:off x="3492950" y="549900"/>
              <a:ext cx="2943000" cy="483000"/>
            </a:xfrm>
            <a:prstGeom prst="rect">
              <a:avLst/>
            </a:prstGeom>
            <a:noFill/>
            <a:ln w="9525" cap="flat" cmpd="sng">
              <a:solidFill>
                <a:schemeClr val="accent6"/>
              </a:solidFill>
              <a:prstDash val="solid"/>
              <a:round/>
              <a:headEnd type="none" w="sm" len="sm"/>
              <a:tailEnd type="none" w="sm" len="sm"/>
            </a:ln>
          </p:spPr>
          <p:txBody>
            <a:bodyPr spcFirstLastPara="1" wrap="square" lIns="0" tIns="121900" rIns="12190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267">
                  <a:latin typeface="Plus Jakarta Sans"/>
                  <a:ea typeface="Plus Jakarta Sans"/>
                  <a:cs typeface="Plus Jakarta Sans"/>
                  <a:sym typeface="Plus Jakarta Sans"/>
                </a:rPr>
                <a:t>Measurable Objectives</a:t>
              </a:r>
              <a:endParaRPr sz="2267">
                <a:latin typeface="Plus Jakarta Sans"/>
                <a:ea typeface="Plus Jakarta Sans"/>
                <a:cs typeface="Plus Jakarta Sans"/>
                <a:sym typeface="Plus Jakarta Sans"/>
              </a:endParaRPr>
            </a:p>
          </p:txBody>
        </p:sp>
        <p:sp>
          <p:nvSpPr>
            <p:cNvPr id="257" name="Google Shape;257;p35"/>
            <p:cNvSpPr txBox="1"/>
            <p:nvPr/>
          </p:nvSpPr>
          <p:spPr>
            <a:xfrm>
              <a:off x="3492950" y="1736929"/>
              <a:ext cx="2880300" cy="483000"/>
            </a:xfrm>
            <a:prstGeom prst="rect">
              <a:avLst/>
            </a:prstGeom>
            <a:noFill/>
            <a:ln w="9525" cap="flat" cmpd="sng">
              <a:solidFill>
                <a:schemeClr val="accent6"/>
              </a:solidFill>
              <a:prstDash val="solid"/>
              <a:round/>
              <a:headEnd type="none" w="sm" len="sm"/>
              <a:tailEnd type="none" w="sm" len="sm"/>
            </a:ln>
          </p:spPr>
          <p:txBody>
            <a:bodyPr spcFirstLastPara="1" wrap="square" lIns="0" tIns="121900" rIns="12190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267">
                  <a:latin typeface="Plus Jakarta Sans"/>
                  <a:ea typeface="Plus Jakarta Sans"/>
                  <a:cs typeface="Plus Jakarta Sans"/>
                  <a:sym typeface="Plus Jakarta Sans"/>
                </a:rPr>
                <a:t>Appropriate Equipment</a:t>
              </a:r>
              <a:endParaRPr sz="2267">
                <a:latin typeface="Plus Jakarta Sans"/>
                <a:ea typeface="Plus Jakarta Sans"/>
                <a:cs typeface="Plus Jakarta Sans"/>
                <a:sym typeface="Plus Jakarta Sans"/>
              </a:endParaRPr>
            </a:p>
          </p:txBody>
        </p:sp>
        <p:sp>
          <p:nvSpPr>
            <p:cNvPr id="258" name="Google Shape;258;p35"/>
            <p:cNvSpPr/>
            <p:nvPr/>
          </p:nvSpPr>
          <p:spPr>
            <a:xfrm>
              <a:off x="2868366" y="2330517"/>
              <a:ext cx="483000" cy="483000"/>
            </a:xfrm>
            <a:prstGeom prst="roundRect">
              <a:avLst>
                <a:gd name="adj" fmla="val 50000"/>
              </a:avLst>
            </a:prstGeom>
            <a:solidFill>
              <a:schemeClr val="accent5"/>
            </a:solidFill>
            <a:ln w="9525" cap="flat" cmpd="sng">
              <a:solidFill>
                <a:schemeClr val="accent6"/>
              </a:solidFill>
              <a:prstDash val="solid"/>
              <a:round/>
              <a:headEnd type="none" w="sm" len="sm"/>
              <a:tailEnd type="none" w="sm" len="sm"/>
            </a:ln>
          </p:spPr>
          <p:txBody>
            <a:bodyPr spcFirstLastPara="1" wrap="square" lIns="121900" tIns="0" rIns="1219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a:solidFill>
                    <a:schemeClr val="lt1"/>
                  </a:solidFill>
                  <a:latin typeface="Work Sans"/>
                  <a:ea typeface="Work Sans"/>
                  <a:cs typeface="Work Sans"/>
                  <a:sym typeface="Work Sans"/>
                </a:rPr>
                <a:t>4</a:t>
              </a:r>
              <a:endParaRPr sz="1600">
                <a:solidFill>
                  <a:schemeClr val="lt1"/>
                </a:solidFill>
                <a:latin typeface="Work Sans"/>
                <a:ea typeface="Work Sans"/>
                <a:cs typeface="Work Sans"/>
                <a:sym typeface="Work Sans"/>
              </a:endParaRPr>
            </a:p>
          </p:txBody>
        </p:sp>
        <p:sp>
          <p:nvSpPr>
            <p:cNvPr id="259" name="Google Shape;259;p35"/>
            <p:cNvSpPr txBox="1"/>
            <p:nvPr/>
          </p:nvSpPr>
          <p:spPr>
            <a:xfrm>
              <a:off x="3492950" y="2330471"/>
              <a:ext cx="2880300" cy="483000"/>
            </a:xfrm>
            <a:prstGeom prst="rect">
              <a:avLst/>
            </a:prstGeom>
            <a:noFill/>
            <a:ln w="9525" cap="flat" cmpd="sng">
              <a:solidFill>
                <a:schemeClr val="accent6"/>
              </a:solidFill>
              <a:prstDash val="solid"/>
              <a:round/>
              <a:headEnd type="none" w="sm" len="sm"/>
              <a:tailEnd type="none" w="sm" len="sm"/>
            </a:ln>
          </p:spPr>
          <p:txBody>
            <a:bodyPr spcFirstLastPara="1" wrap="square" lIns="0" tIns="121900" rIns="12190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n" sz="2267">
                  <a:solidFill>
                    <a:schemeClr val="dk1"/>
                  </a:solidFill>
                  <a:latin typeface="Plus Jakarta Sans"/>
                  <a:ea typeface="Plus Jakarta Sans"/>
                  <a:cs typeface="Plus Jakarta Sans"/>
                  <a:sym typeface="Plus Jakarta Sans"/>
                </a:rPr>
                <a:t>Effective Pre-brief</a:t>
              </a:r>
              <a:endParaRPr sz="2267">
                <a:latin typeface="Plus Jakarta Sans"/>
                <a:ea typeface="Plus Jakarta Sans"/>
                <a:cs typeface="Plus Jakarta Sans"/>
                <a:sym typeface="Plus Jakarta Sans"/>
              </a:endParaRPr>
            </a:p>
          </p:txBody>
        </p:sp>
        <p:sp>
          <p:nvSpPr>
            <p:cNvPr id="260" name="Google Shape;260;p35"/>
            <p:cNvSpPr/>
            <p:nvPr/>
          </p:nvSpPr>
          <p:spPr>
            <a:xfrm>
              <a:off x="2868366" y="2924093"/>
              <a:ext cx="483000" cy="483000"/>
            </a:xfrm>
            <a:prstGeom prst="roundRect">
              <a:avLst>
                <a:gd name="adj" fmla="val 50000"/>
              </a:avLst>
            </a:prstGeom>
            <a:solidFill>
              <a:schemeClr val="accent5"/>
            </a:solidFill>
            <a:ln w="9525" cap="flat" cmpd="sng">
              <a:solidFill>
                <a:schemeClr val="accent6"/>
              </a:solidFill>
              <a:prstDash val="solid"/>
              <a:round/>
              <a:headEnd type="none" w="sm" len="sm"/>
              <a:tailEnd type="none" w="sm" len="sm"/>
            </a:ln>
          </p:spPr>
          <p:txBody>
            <a:bodyPr spcFirstLastPara="1" wrap="square" lIns="121900" tIns="0" rIns="1219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a:solidFill>
                    <a:schemeClr val="lt1"/>
                  </a:solidFill>
                  <a:latin typeface="Work Sans"/>
                  <a:ea typeface="Work Sans"/>
                  <a:cs typeface="Work Sans"/>
                  <a:sym typeface="Work Sans"/>
                </a:rPr>
                <a:t>5</a:t>
              </a:r>
              <a:endParaRPr sz="1600">
                <a:solidFill>
                  <a:schemeClr val="lt1"/>
                </a:solidFill>
                <a:latin typeface="Work Sans"/>
                <a:ea typeface="Work Sans"/>
                <a:cs typeface="Work Sans"/>
                <a:sym typeface="Work Sans"/>
              </a:endParaRPr>
            </a:p>
          </p:txBody>
        </p:sp>
        <p:sp>
          <p:nvSpPr>
            <p:cNvPr id="261" name="Google Shape;261;p35"/>
            <p:cNvSpPr txBox="1"/>
            <p:nvPr/>
          </p:nvSpPr>
          <p:spPr>
            <a:xfrm>
              <a:off x="3492950" y="2924031"/>
              <a:ext cx="2880300" cy="483000"/>
            </a:xfrm>
            <a:prstGeom prst="rect">
              <a:avLst/>
            </a:prstGeom>
            <a:noFill/>
            <a:ln w="9525" cap="flat" cmpd="sng">
              <a:solidFill>
                <a:schemeClr val="accent6"/>
              </a:solidFill>
              <a:prstDash val="solid"/>
              <a:round/>
              <a:headEnd type="none" w="sm" len="sm"/>
              <a:tailEnd type="none" w="sm" len="sm"/>
            </a:ln>
          </p:spPr>
          <p:txBody>
            <a:bodyPr spcFirstLastPara="1" wrap="square" lIns="0" tIns="121900" rIns="12190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267">
                  <a:latin typeface="Plus Jakarta Sans"/>
                  <a:ea typeface="Plus Jakarta Sans"/>
                  <a:cs typeface="Plus Jakarta Sans"/>
                  <a:sym typeface="Plus Jakarta Sans"/>
                </a:rPr>
                <a:t>Trained Facilitators</a:t>
              </a:r>
              <a:endParaRPr sz="2267">
                <a:latin typeface="Plus Jakarta Sans"/>
                <a:ea typeface="Plus Jakarta Sans"/>
                <a:cs typeface="Plus Jakarta Sans"/>
                <a:sym typeface="Plus Jakarta Sans"/>
              </a:endParaRPr>
            </a:p>
          </p:txBody>
        </p:sp>
        <p:sp>
          <p:nvSpPr>
            <p:cNvPr id="262" name="Google Shape;262;p35"/>
            <p:cNvSpPr/>
            <p:nvPr/>
          </p:nvSpPr>
          <p:spPr>
            <a:xfrm>
              <a:off x="2868366" y="3517686"/>
              <a:ext cx="483000" cy="483000"/>
            </a:xfrm>
            <a:prstGeom prst="roundRect">
              <a:avLst>
                <a:gd name="adj" fmla="val 50000"/>
              </a:avLst>
            </a:prstGeom>
            <a:solidFill>
              <a:schemeClr val="accent5"/>
            </a:solidFill>
            <a:ln w="9525" cap="flat" cmpd="sng">
              <a:solidFill>
                <a:schemeClr val="accent6"/>
              </a:solidFill>
              <a:prstDash val="solid"/>
              <a:round/>
              <a:headEnd type="none" w="sm" len="sm"/>
              <a:tailEnd type="none" w="sm" len="sm"/>
            </a:ln>
          </p:spPr>
          <p:txBody>
            <a:bodyPr spcFirstLastPara="1" wrap="square" lIns="121900" tIns="0" rIns="1219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a:solidFill>
                    <a:schemeClr val="lt1"/>
                  </a:solidFill>
                  <a:latin typeface="Work Sans"/>
                  <a:ea typeface="Work Sans"/>
                  <a:cs typeface="Work Sans"/>
                  <a:sym typeface="Work Sans"/>
                </a:rPr>
                <a:t>6</a:t>
              </a:r>
              <a:endParaRPr sz="1600">
                <a:solidFill>
                  <a:schemeClr val="lt1"/>
                </a:solidFill>
                <a:latin typeface="Work Sans"/>
                <a:ea typeface="Work Sans"/>
                <a:cs typeface="Work Sans"/>
                <a:sym typeface="Work Sans"/>
              </a:endParaRPr>
            </a:p>
          </p:txBody>
        </p:sp>
        <p:sp>
          <p:nvSpPr>
            <p:cNvPr id="263" name="Google Shape;263;p35"/>
            <p:cNvSpPr txBox="1"/>
            <p:nvPr/>
          </p:nvSpPr>
          <p:spPr>
            <a:xfrm>
              <a:off x="3492950" y="3517607"/>
              <a:ext cx="2880300" cy="483000"/>
            </a:xfrm>
            <a:prstGeom prst="rect">
              <a:avLst/>
            </a:prstGeom>
            <a:noFill/>
            <a:ln w="9525" cap="flat" cmpd="sng">
              <a:solidFill>
                <a:schemeClr val="accent6"/>
              </a:solidFill>
              <a:prstDash val="solid"/>
              <a:round/>
              <a:headEnd type="none" w="sm" len="sm"/>
              <a:tailEnd type="none" w="sm" len="sm"/>
            </a:ln>
          </p:spPr>
          <p:txBody>
            <a:bodyPr spcFirstLastPara="1" wrap="square" lIns="0" tIns="121900" rIns="12190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267">
                  <a:latin typeface="Plus Jakarta Sans"/>
                  <a:ea typeface="Plus Jakarta Sans"/>
                  <a:cs typeface="Plus Jakarta Sans"/>
                  <a:sym typeface="Plus Jakarta Sans"/>
                </a:rPr>
                <a:t>Effective Debrief</a:t>
              </a:r>
              <a:endParaRPr sz="2267">
                <a:latin typeface="Plus Jakarta Sans"/>
                <a:ea typeface="Plus Jakarta Sans"/>
                <a:cs typeface="Plus Jakarta Sans"/>
                <a:sym typeface="Plus Jakarta Sans"/>
              </a:endParaRPr>
            </a:p>
          </p:txBody>
        </p:sp>
        <p:sp>
          <p:nvSpPr>
            <p:cNvPr id="264" name="Google Shape;264;p35"/>
            <p:cNvSpPr/>
            <p:nvPr/>
          </p:nvSpPr>
          <p:spPr>
            <a:xfrm>
              <a:off x="2868366" y="4111295"/>
              <a:ext cx="483000" cy="483000"/>
            </a:xfrm>
            <a:prstGeom prst="roundRect">
              <a:avLst>
                <a:gd name="adj" fmla="val 50000"/>
              </a:avLst>
            </a:prstGeom>
            <a:solidFill>
              <a:schemeClr val="accent5"/>
            </a:solidFill>
            <a:ln w="9525" cap="flat" cmpd="sng">
              <a:solidFill>
                <a:schemeClr val="accent6"/>
              </a:solidFill>
              <a:prstDash val="solid"/>
              <a:round/>
              <a:headEnd type="none" w="sm" len="sm"/>
              <a:tailEnd type="none" w="sm" len="sm"/>
            </a:ln>
          </p:spPr>
          <p:txBody>
            <a:bodyPr spcFirstLastPara="1" wrap="square" lIns="121900" tIns="0" rIns="1219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a:solidFill>
                    <a:schemeClr val="lt1"/>
                  </a:solidFill>
                  <a:latin typeface="Work Sans"/>
                  <a:ea typeface="Work Sans"/>
                  <a:cs typeface="Work Sans"/>
                  <a:sym typeface="Work Sans"/>
                </a:rPr>
                <a:t>7</a:t>
              </a:r>
              <a:endParaRPr sz="1600">
                <a:solidFill>
                  <a:schemeClr val="lt1"/>
                </a:solidFill>
                <a:latin typeface="Work Sans"/>
                <a:ea typeface="Work Sans"/>
                <a:cs typeface="Work Sans"/>
                <a:sym typeface="Work Sans"/>
              </a:endParaRPr>
            </a:p>
          </p:txBody>
        </p:sp>
        <p:sp>
          <p:nvSpPr>
            <p:cNvPr id="265" name="Google Shape;265;p35"/>
            <p:cNvSpPr txBox="1"/>
            <p:nvPr/>
          </p:nvSpPr>
          <p:spPr>
            <a:xfrm>
              <a:off x="3492950" y="4111200"/>
              <a:ext cx="2880300" cy="483000"/>
            </a:xfrm>
            <a:prstGeom prst="rect">
              <a:avLst/>
            </a:prstGeom>
            <a:noFill/>
            <a:ln w="9525" cap="flat" cmpd="sng">
              <a:solidFill>
                <a:schemeClr val="accent6"/>
              </a:solidFill>
              <a:prstDash val="solid"/>
              <a:round/>
              <a:headEnd type="none" w="sm" len="sm"/>
              <a:tailEnd type="none" w="sm" len="sm"/>
            </a:ln>
          </p:spPr>
          <p:txBody>
            <a:bodyPr spcFirstLastPara="1" wrap="square" lIns="0" tIns="121900" rIns="12190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267">
                  <a:latin typeface="Plus Jakarta Sans"/>
                  <a:ea typeface="Plus Jakarta Sans"/>
                  <a:cs typeface="Plus Jakarta Sans"/>
                  <a:sym typeface="Plus Jakarta Sans"/>
                </a:rPr>
                <a:t>Evaluation of Learning</a:t>
              </a:r>
              <a:endParaRPr sz="2267">
                <a:latin typeface="Plus Jakarta Sans"/>
                <a:ea typeface="Plus Jakarta Sans"/>
                <a:cs typeface="Plus Jakarta Sans"/>
                <a:sym typeface="Plus Jakarta Sans"/>
              </a:endParaRPr>
            </a:p>
          </p:txBody>
        </p:sp>
        <p:cxnSp>
          <p:nvCxnSpPr>
            <p:cNvPr id="266" name="Google Shape;266;p35"/>
            <p:cNvCxnSpPr/>
            <p:nvPr/>
          </p:nvCxnSpPr>
          <p:spPr>
            <a:xfrm rot="10800000" flipH="1">
              <a:off x="3109866" y="1022016"/>
              <a:ext cx="3135300" cy="6600"/>
            </a:xfrm>
            <a:prstGeom prst="straightConnector1">
              <a:avLst/>
            </a:prstGeom>
            <a:noFill/>
            <a:ln w="9525" cap="flat" cmpd="sng">
              <a:solidFill>
                <a:schemeClr val="accent6"/>
              </a:solidFill>
              <a:prstDash val="solid"/>
              <a:round/>
              <a:headEnd type="none" w="med" len="med"/>
              <a:tailEnd type="none" w="med" len="med"/>
            </a:ln>
          </p:spPr>
        </p:cxnSp>
        <p:cxnSp>
          <p:nvCxnSpPr>
            <p:cNvPr id="267" name="Google Shape;267;p35"/>
            <p:cNvCxnSpPr/>
            <p:nvPr/>
          </p:nvCxnSpPr>
          <p:spPr>
            <a:xfrm rot="10800000" flipH="1">
              <a:off x="3109866" y="1613437"/>
              <a:ext cx="3135300" cy="6600"/>
            </a:xfrm>
            <a:prstGeom prst="straightConnector1">
              <a:avLst/>
            </a:prstGeom>
            <a:noFill/>
            <a:ln w="9525" cap="flat" cmpd="sng">
              <a:solidFill>
                <a:schemeClr val="accent6"/>
              </a:solidFill>
              <a:prstDash val="solid"/>
              <a:round/>
              <a:headEnd type="none" w="med" len="med"/>
              <a:tailEnd type="none" w="med" len="med"/>
            </a:ln>
          </p:spPr>
        </p:cxnSp>
        <p:cxnSp>
          <p:nvCxnSpPr>
            <p:cNvPr id="268" name="Google Shape;268;p35"/>
            <p:cNvCxnSpPr/>
            <p:nvPr/>
          </p:nvCxnSpPr>
          <p:spPr>
            <a:xfrm rot="10800000" flipH="1">
              <a:off x="3109866" y="2210055"/>
              <a:ext cx="3135300" cy="6600"/>
            </a:xfrm>
            <a:prstGeom prst="straightConnector1">
              <a:avLst/>
            </a:prstGeom>
            <a:noFill/>
            <a:ln w="9525" cap="flat" cmpd="sng">
              <a:solidFill>
                <a:schemeClr val="accent6"/>
              </a:solidFill>
              <a:prstDash val="solid"/>
              <a:round/>
              <a:headEnd type="none" w="med" len="med"/>
              <a:tailEnd type="none" w="med" len="med"/>
            </a:ln>
          </p:spPr>
        </p:cxnSp>
        <p:cxnSp>
          <p:nvCxnSpPr>
            <p:cNvPr id="269" name="Google Shape;269;p35"/>
            <p:cNvCxnSpPr/>
            <p:nvPr/>
          </p:nvCxnSpPr>
          <p:spPr>
            <a:xfrm rot="10800000" flipH="1">
              <a:off x="3109866" y="2800280"/>
              <a:ext cx="3135300" cy="6600"/>
            </a:xfrm>
            <a:prstGeom prst="straightConnector1">
              <a:avLst/>
            </a:prstGeom>
            <a:noFill/>
            <a:ln w="9525" cap="flat" cmpd="sng">
              <a:solidFill>
                <a:schemeClr val="accent6"/>
              </a:solidFill>
              <a:prstDash val="solid"/>
              <a:round/>
              <a:headEnd type="none" w="med" len="med"/>
              <a:tailEnd type="none" w="med" len="med"/>
            </a:ln>
          </p:spPr>
        </p:cxnSp>
        <p:cxnSp>
          <p:nvCxnSpPr>
            <p:cNvPr id="270" name="Google Shape;270;p35"/>
            <p:cNvCxnSpPr/>
            <p:nvPr/>
          </p:nvCxnSpPr>
          <p:spPr>
            <a:xfrm rot="10800000" flipH="1">
              <a:off x="3109866" y="3396699"/>
              <a:ext cx="3135300" cy="6600"/>
            </a:xfrm>
            <a:prstGeom prst="straightConnector1">
              <a:avLst/>
            </a:prstGeom>
            <a:noFill/>
            <a:ln w="9525" cap="flat" cmpd="sng">
              <a:solidFill>
                <a:schemeClr val="accent6"/>
              </a:solidFill>
              <a:prstDash val="solid"/>
              <a:round/>
              <a:headEnd type="none" w="med" len="med"/>
              <a:tailEnd type="none" w="med" len="med"/>
            </a:ln>
          </p:spPr>
        </p:cxnSp>
        <p:cxnSp>
          <p:nvCxnSpPr>
            <p:cNvPr id="271" name="Google Shape;271;p35"/>
            <p:cNvCxnSpPr/>
            <p:nvPr/>
          </p:nvCxnSpPr>
          <p:spPr>
            <a:xfrm rot="10800000" flipH="1">
              <a:off x="3109866" y="3989638"/>
              <a:ext cx="3135300" cy="6600"/>
            </a:xfrm>
            <a:prstGeom prst="straightConnector1">
              <a:avLst/>
            </a:prstGeom>
            <a:noFill/>
            <a:ln w="9525" cap="flat" cmpd="sng">
              <a:solidFill>
                <a:schemeClr val="accent6"/>
              </a:solidFill>
              <a:prstDash val="solid"/>
              <a:round/>
              <a:headEnd type="none" w="med" len="med"/>
              <a:tailEnd type="none" w="med" len="med"/>
            </a:ln>
          </p:spPr>
        </p:cxnSp>
        <p:cxnSp>
          <p:nvCxnSpPr>
            <p:cNvPr id="272" name="Google Shape;272;p35"/>
            <p:cNvCxnSpPr/>
            <p:nvPr/>
          </p:nvCxnSpPr>
          <p:spPr>
            <a:xfrm rot="10800000" flipH="1">
              <a:off x="3109866" y="4582588"/>
              <a:ext cx="3135300" cy="6600"/>
            </a:xfrm>
            <a:prstGeom prst="straightConnector1">
              <a:avLst/>
            </a:prstGeom>
            <a:noFill/>
            <a:ln w="9525" cap="flat" cmpd="sng">
              <a:solidFill>
                <a:schemeClr val="accent6"/>
              </a:solidFill>
              <a:prstDash val="solid"/>
              <a:round/>
              <a:headEnd type="none" w="med" len="med"/>
              <a:tailEnd type="none" w="med" len="med"/>
            </a:ln>
          </p:spPr>
        </p:cxnSp>
        <p:sp>
          <p:nvSpPr>
            <p:cNvPr id="273" name="Google Shape;273;p35"/>
            <p:cNvSpPr/>
            <p:nvPr/>
          </p:nvSpPr>
          <p:spPr>
            <a:xfrm>
              <a:off x="2868366" y="1736957"/>
              <a:ext cx="483000" cy="483000"/>
            </a:xfrm>
            <a:prstGeom prst="roundRect">
              <a:avLst>
                <a:gd name="adj" fmla="val 50000"/>
              </a:avLst>
            </a:prstGeom>
            <a:solidFill>
              <a:schemeClr val="accent5"/>
            </a:solidFill>
            <a:ln w="9525" cap="flat" cmpd="sng">
              <a:solidFill>
                <a:schemeClr val="accent6"/>
              </a:solidFill>
              <a:prstDash val="solid"/>
              <a:round/>
              <a:headEnd type="none" w="sm" len="sm"/>
              <a:tailEnd type="none" w="sm" len="sm"/>
            </a:ln>
          </p:spPr>
          <p:txBody>
            <a:bodyPr spcFirstLastPara="1" wrap="square" lIns="121900" tIns="0" rIns="1219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a:solidFill>
                    <a:schemeClr val="lt1"/>
                  </a:solidFill>
                  <a:latin typeface="Work Sans"/>
                  <a:ea typeface="Work Sans"/>
                  <a:cs typeface="Work Sans"/>
                  <a:sym typeface="Work Sans"/>
                </a:rPr>
                <a:t>3</a:t>
              </a:r>
              <a:endParaRPr sz="1600">
                <a:solidFill>
                  <a:schemeClr val="lt1"/>
                </a:solidFill>
                <a:latin typeface="Work Sans"/>
                <a:ea typeface="Work Sans"/>
                <a:cs typeface="Work Sans"/>
                <a:sym typeface="Work Sans"/>
              </a:endParaRPr>
            </a:p>
          </p:txBody>
        </p:sp>
      </p:grpSp>
      <p:sp>
        <p:nvSpPr>
          <p:cNvPr id="274" name="Google Shape;274;p35"/>
          <p:cNvSpPr txBox="1"/>
          <p:nvPr/>
        </p:nvSpPr>
        <p:spPr>
          <a:xfrm>
            <a:off x="1331959" y="1656803"/>
            <a:ext cx="4768400" cy="353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133">
                <a:solidFill>
                  <a:schemeClr val="dk2"/>
                </a:solidFill>
              </a:rPr>
              <a:t>Successful Sim </a:t>
            </a:r>
            <a:endParaRPr sz="6133">
              <a:solidFill>
                <a:schemeClr val="dk2"/>
              </a:solidFill>
            </a:endParaRPr>
          </a:p>
          <a:p>
            <a:pPr marL="0" lvl="0" indent="0" algn="l" rtl="0">
              <a:spcBef>
                <a:spcPts val="0"/>
              </a:spcBef>
              <a:spcAft>
                <a:spcPts val="0"/>
              </a:spcAft>
              <a:buNone/>
            </a:pPr>
            <a:r>
              <a:rPr lang="en" sz="6133">
                <a:solidFill>
                  <a:schemeClr val="dk2"/>
                </a:solidFill>
              </a:rPr>
              <a:t>Design</a:t>
            </a:r>
            <a:endParaRPr sz="6133">
              <a:solidFill>
                <a:schemeClr val="dk2"/>
              </a:solidFill>
            </a:endParaRPr>
          </a:p>
        </p:txBody>
      </p:sp>
    </p:spTree>
    <p:extLst>
      <p:ext uri="{BB962C8B-B14F-4D97-AF65-F5344CB8AC3E}">
        <p14:creationId xmlns:p14="http://schemas.microsoft.com/office/powerpoint/2010/main" val="527986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6"/>
          <p:cNvSpPr txBox="1">
            <a:spLocks noGrp="1"/>
          </p:cNvSpPr>
          <p:nvPr>
            <p:ph type="title"/>
          </p:nvPr>
        </p:nvSpPr>
        <p:spPr>
          <a:xfrm>
            <a:off x="415600" y="476136"/>
            <a:ext cx="11360800" cy="763600"/>
          </a:xfrm>
          <a:prstGeom prst="rect">
            <a:avLst/>
          </a:prstGeom>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600" dirty="0"/>
              <a:t>Interprofessional Education (IPE)</a:t>
            </a:r>
            <a:endParaRPr sz="3600" dirty="0"/>
          </a:p>
        </p:txBody>
      </p:sp>
      <p:sp>
        <p:nvSpPr>
          <p:cNvPr id="280" name="Google Shape;280;p36"/>
          <p:cNvSpPr txBox="1">
            <a:spLocks noGrp="1"/>
          </p:cNvSpPr>
          <p:nvPr>
            <p:ph type="body" idx="1"/>
          </p:nvPr>
        </p:nvSpPr>
        <p:spPr>
          <a:xfrm>
            <a:off x="6090523" y="1956711"/>
            <a:ext cx="5724955" cy="400812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92748" algn="l" rtl="0">
              <a:spcBef>
                <a:spcPts val="0"/>
              </a:spcBef>
              <a:spcAft>
                <a:spcPts val="0"/>
              </a:spcAft>
              <a:buSzPct val="100000"/>
              <a:buChar char="●"/>
            </a:pPr>
            <a:r>
              <a:rPr lang="en"/>
              <a:t>Collaborative approach to creating simulation goals and objectives</a:t>
            </a:r>
            <a:endParaRPr lang="en-US"/>
          </a:p>
          <a:p>
            <a:pPr marL="609585" lvl="0" indent="-492748" algn="l" rtl="0">
              <a:spcBef>
                <a:spcPts val="0"/>
              </a:spcBef>
              <a:spcAft>
                <a:spcPts val="0"/>
              </a:spcAft>
              <a:buSzPct val="100000"/>
              <a:buChar char="●"/>
            </a:pPr>
            <a:r>
              <a:rPr lang="en"/>
              <a:t>Develops and enhances teamwork and communication</a:t>
            </a:r>
            <a:endParaRPr/>
          </a:p>
          <a:p>
            <a:pPr marL="609585" lvl="0" indent="-492748" algn="l" rtl="0">
              <a:spcBef>
                <a:spcPts val="0"/>
              </a:spcBef>
              <a:spcAft>
                <a:spcPts val="0"/>
              </a:spcAft>
              <a:buSzPct val="100000"/>
              <a:buChar char="●"/>
            </a:pPr>
            <a:r>
              <a:rPr lang="en"/>
              <a:t>Learn from </a:t>
            </a:r>
            <a:r>
              <a:rPr lang="en" i="1"/>
              <a:t>and </a:t>
            </a:r>
            <a:r>
              <a:rPr lang="en"/>
              <a:t>with one another</a:t>
            </a:r>
            <a:endParaRPr/>
          </a:p>
          <a:p>
            <a:pPr marL="609585" lvl="0" indent="-492748" algn="l" rtl="0">
              <a:spcBef>
                <a:spcPts val="0"/>
              </a:spcBef>
              <a:spcAft>
                <a:spcPts val="0"/>
              </a:spcAft>
              <a:buSzPct val="100000"/>
              <a:buChar char="●"/>
            </a:pPr>
            <a:r>
              <a:rPr lang="en"/>
              <a:t>Clarifying roles and goals</a:t>
            </a:r>
            <a:endParaRPr/>
          </a:p>
          <a:p>
            <a:pPr marL="0" lvl="0" indent="0" algn="l" rtl="0">
              <a:spcBef>
                <a:spcPts val="1600"/>
              </a:spcBef>
              <a:spcAft>
                <a:spcPts val="0"/>
              </a:spcAft>
              <a:buNone/>
            </a:pPr>
            <a:endParaRPr/>
          </a:p>
          <a:p>
            <a:pPr marL="609585" lvl="0" indent="0" algn="l" rtl="0">
              <a:spcBef>
                <a:spcPts val="1600"/>
              </a:spcBef>
              <a:spcAft>
                <a:spcPts val="1600"/>
              </a:spcAft>
              <a:buNone/>
            </a:pPr>
            <a:endParaRPr/>
          </a:p>
        </p:txBody>
      </p:sp>
      <p:pic>
        <p:nvPicPr>
          <p:cNvPr id="281" name="Google Shape;281;p36"/>
          <p:cNvPicPr preferRelativeResize="0"/>
          <p:nvPr/>
        </p:nvPicPr>
        <p:blipFill>
          <a:blip r:embed="rId3">
            <a:alphaModFix/>
          </a:blip>
          <a:stretch>
            <a:fillRect/>
          </a:stretch>
        </p:blipFill>
        <p:spPr>
          <a:xfrm>
            <a:off x="655073" y="1634411"/>
            <a:ext cx="5120103" cy="3590148"/>
          </a:xfrm>
          <a:prstGeom prst="rect">
            <a:avLst/>
          </a:prstGeom>
          <a:noFill/>
          <a:ln>
            <a:noFill/>
          </a:ln>
        </p:spPr>
      </p:pic>
    </p:spTree>
    <p:extLst>
      <p:ext uri="{BB962C8B-B14F-4D97-AF65-F5344CB8AC3E}">
        <p14:creationId xmlns:p14="http://schemas.microsoft.com/office/powerpoint/2010/main" val="2289215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7"/>
          <p:cNvSpPr txBox="1">
            <a:spLocks noGrp="1"/>
          </p:cNvSpPr>
          <p:nvPr>
            <p:ph type="title"/>
          </p:nvPr>
        </p:nvSpPr>
        <p:spPr>
          <a:xfrm>
            <a:off x="415600" y="417520"/>
            <a:ext cx="113608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267"/>
              <a:t>Stakeholder Analysis</a:t>
            </a:r>
            <a:endParaRPr sz="4267"/>
          </a:p>
        </p:txBody>
      </p:sp>
      <p:sp>
        <p:nvSpPr>
          <p:cNvPr id="287" name="Google Shape;287;p37"/>
          <p:cNvSpPr txBox="1">
            <a:spLocks noGrp="1"/>
          </p:cNvSpPr>
          <p:nvPr>
            <p:ph type="body" idx="1"/>
          </p:nvPr>
        </p:nvSpPr>
        <p:spPr>
          <a:xfrm>
            <a:off x="1138523" y="1487787"/>
            <a:ext cx="11360800" cy="4555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524920" algn="l" rtl="0">
              <a:lnSpc>
                <a:spcPct val="100000"/>
              </a:lnSpc>
              <a:spcBef>
                <a:spcPts val="0"/>
              </a:spcBef>
              <a:spcAft>
                <a:spcPts val="0"/>
              </a:spcAft>
              <a:buClr>
                <a:schemeClr val="dk1"/>
              </a:buClr>
              <a:buSzPts val="2600"/>
              <a:buChar char="●"/>
            </a:pPr>
            <a:r>
              <a:rPr lang="en" sz="3467">
                <a:solidFill>
                  <a:schemeClr val="dk1"/>
                </a:solidFill>
              </a:rPr>
              <a:t>Identify your stakeholders</a:t>
            </a:r>
            <a:endParaRPr sz="3467">
              <a:solidFill>
                <a:schemeClr val="dk1"/>
              </a:solidFill>
            </a:endParaRPr>
          </a:p>
          <a:p>
            <a:pPr marL="609585" lvl="0" indent="-524920" algn="l" rtl="0">
              <a:lnSpc>
                <a:spcPct val="115000"/>
              </a:lnSpc>
              <a:spcBef>
                <a:spcPts val="0"/>
              </a:spcBef>
              <a:spcAft>
                <a:spcPts val="0"/>
              </a:spcAft>
              <a:buClr>
                <a:schemeClr val="dk1"/>
              </a:buClr>
              <a:buSzPts val="2600"/>
              <a:buChar char="●"/>
            </a:pPr>
            <a:r>
              <a:rPr lang="en" sz="3467">
                <a:solidFill>
                  <a:schemeClr val="dk1"/>
                </a:solidFill>
              </a:rPr>
              <a:t>Assess needs, concerns and expectations</a:t>
            </a:r>
            <a:endParaRPr sz="3467">
              <a:solidFill>
                <a:schemeClr val="dk1"/>
              </a:solidFill>
            </a:endParaRPr>
          </a:p>
          <a:p>
            <a:pPr marL="609585" lvl="0" indent="-524920" algn="l" rtl="0">
              <a:spcBef>
                <a:spcPts val="0"/>
              </a:spcBef>
              <a:spcAft>
                <a:spcPts val="0"/>
              </a:spcAft>
              <a:buClr>
                <a:schemeClr val="dk1"/>
              </a:buClr>
              <a:buSzPts val="2600"/>
              <a:buChar char="●"/>
            </a:pPr>
            <a:r>
              <a:rPr lang="en" sz="3467">
                <a:solidFill>
                  <a:schemeClr val="dk1"/>
                </a:solidFill>
              </a:rPr>
              <a:t>Categorize and prioritize</a:t>
            </a:r>
            <a:endParaRPr sz="3467">
              <a:solidFill>
                <a:schemeClr val="dk1"/>
              </a:solidFill>
            </a:endParaRPr>
          </a:p>
          <a:p>
            <a:pPr marL="609585" lvl="0" indent="-524920" algn="l" rtl="0">
              <a:spcBef>
                <a:spcPts val="0"/>
              </a:spcBef>
              <a:spcAft>
                <a:spcPts val="0"/>
              </a:spcAft>
              <a:buClr>
                <a:schemeClr val="dk1"/>
              </a:buClr>
              <a:buSzPts val="2600"/>
              <a:buChar char="●"/>
            </a:pPr>
            <a:r>
              <a:rPr lang="en" sz="3467">
                <a:solidFill>
                  <a:schemeClr val="dk1"/>
                </a:solidFill>
              </a:rPr>
              <a:t>Develop engagement plan</a:t>
            </a:r>
            <a:endParaRPr sz="3467">
              <a:solidFill>
                <a:schemeClr val="dk1"/>
              </a:solidFill>
            </a:endParaRPr>
          </a:p>
          <a:p>
            <a:pPr marL="609585" lvl="0" indent="-524920" algn="l" rtl="0">
              <a:spcBef>
                <a:spcPts val="0"/>
              </a:spcBef>
              <a:spcAft>
                <a:spcPts val="0"/>
              </a:spcAft>
              <a:buClr>
                <a:schemeClr val="dk1"/>
              </a:buClr>
              <a:buSzPts val="2600"/>
              <a:buChar char="●"/>
            </a:pPr>
            <a:r>
              <a:rPr lang="en" sz="3467">
                <a:solidFill>
                  <a:schemeClr val="dk1"/>
                </a:solidFill>
              </a:rPr>
              <a:t>Monitor and modify</a:t>
            </a:r>
            <a:endParaRPr sz="3467">
              <a:solidFill>
                <a:schemeClr val="dk1"/>
              </a:solidFill>
            </a:endParaRPr>
          </a:p>
        </p:txBody>
      </p:sp>
      <p:pic>
        <p:nvPicPr>
          <p:cNvPr id="288" name="Google Shape;288;p37"/>
          <p:cNvPicPr preferRelativeResize="0"/>
          <p:nvPr/>
        </p:nvPicPr>
        <p:blipFill>
          <a:blip r:embed="rId3">
            <a:alphaModFix/>
          </a:blip>
          <a:stretch>
            <a:fillRect/>
          </a:stretch>
        </p:blipFill>
        <p:spPr>
          <a:xfrm>
            <a:off x="7895634" y="2645200"/>
            <a:ext cx="4099935" cy="4105635"/>
          </a:xfrm>
          <a:prstGeom prst="rect">
            <a:avLst/>
          </a:prstGeom>
          <a:noFill/>
          <a:ln>
            <a:noFill/>
          </a:ln>
        </p:spPr>
      </p:pic>
    </p:spTree>
    <p:extLst>
      <p:ext uri="{BB962C8B-B14F-4D97-AF65-F5344CB8AC3E}">
        <p14:creationId xmlns:p14="http://schemas.microsoft.com/office/powerpoint/2010/main" val="498207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5" name="Google Shape;295;p38"/>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349990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2" name="Google Shape;302;p39"/>
          <p:cNvPicPr preferRelativeResize="0"/>
          <p:nvPr/>
        </p:nvPicPr>
        <p:blipFill>
          <a:blip r:embed="rId3">
            <a:alphaModFix/>
          </a:blip>
          <a:stretch>
            <a:fillRect/>
          </a:stretch>
        </p:blipFill>
        <p:spPr>
          <a:xfrm>
            <a:off x="0" y="29308"/>
            <a:ext cx="12192000" cy="6858000"/>
          </a:xfrm>
          <a:prstGeom prst="rect">
            <a:avLst/>
          </a:prstGeom>
          <a:noFill/>
          <a:ln>
            <a:noFill/>
          </a:ln>
        </p:spPr>
      </p:pic>
      <p:sp>
        <p:nvSpPr>
          <p:cNvPr id="303" name="Google Shape;303;p39"/>
          <p:cNvSpPr txBox="1"/>
          <p:nvPr/>
        </p:nvSpPr>
        <p:spPr>
          <a:xfrm>
            <a:off x="848633" y="2511533"/>
            <a:ext cx="66056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Patient and Family</a:t>
            </a:r>
            <a:endParaRPr sz="2400">
              <a:solidFill>
                <a:schemeClr val="dk2"/>
              </a:solidFill>
            </a:endParaRPr>
          </a:p>
        </p:txBody>
      </p:sp>
      <p:sp>
        <p:nvSpPr>
          <p:cNvPr id="304" name="Google Shape;304;p39"/>
          <p:cNvSpPr txBox="1"/>
          <p:nvPr/>
        </p:nvSpPr>
        <p:spPr>
          <a:xfrm>
            <a:off x="2213367" y="4162967"/>
            <a:ext cx="66056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Community lay leaders</a:t>
            </a:r>
            <a:endParaRPr sz="2400">
              <a:solidFill>
                <a:schemeClr val="dk2"/>
              </a:solidFill>
            </a:endParaRPr>
          </a:p>
        </p:txBody>
      </p:sp>
      <p:sp>
        <p:nvSpPr>
          <p:cNvPr id="305" name="Google Shape;305;p39"/>
          <p:cNvSpPr txBox="1"/>
          <p:nvPr/>
        </p:nvSpPr>
        <p:spPr>
          <a:xfrm>
            <a:off x="4415267" y="2844133"/>
            <a:ext cx="66056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EMS Agencies</a:t>
            </a:r>
            <a:endParaRPr sz="2400">
              <a:solidFill>
                <a:schemeClr val="dk2"/>
              </a:solidFill>
            </a:endParaRPr>
          </a:p>
        </p:txBody>
      </p:sp>
      <p:sp>
        <p:nvSpPr>
          <p:cNvPr id="306" name="Google Shape;306;p39"/>
          <p:cNvSpPr txBox="1"/>
          <p:nvPr/>
        </p:nvSpPr>
        <p:spPr>
          <a:xfrm>
            <a:off x="6502500" y="4484067"/>
            <a:ext cx="57112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chemeClr val="dk2"/>
                </a:solidFill>
              </a:rPr>
              <a:t>Health Care Facilities</a:t>
            </a:r>
            <a:endParaRPr sz="2400">
              <a:solidFill>
                <a:schemeClr val="dk2"/>
              </a:solidFill>
            </a:endParaRPr>
          </a:p>
        </p:txBody>
      </p:sp>
      <p:sp>
        <p:nvSpPr>
          <p:cNvPr id="307" name="Google Shape;307;p39"/>
          <p:cNvSpPr txBox="1"/>
          <p:nvPr/>
        </p:nvSpPr>
        <p:spPr>
          <a:xfrm>
            <a:off x="7488767" y="2912933"/>
            <a:ext cx="47248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00">
              <a:solidFill>
                <a:schemeClr val="dk2"/>
              </a:solidFill>
            </a:endParaRPr>
          </a:p>
        </p:txBody>
      </p:sp>
    </p:spTree>
    <p:extLst>
      <p:ext uri="{BB962C8B-B14F-4D97-AF65-F5344CB8AC3E}">
        <p14:creationId xmlns:p14="http://schemas.microsoft.com/office/powerpoint/2010/main" val="3689304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3" name="Google Shape;313;p4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1600"/>
              </a:spcAft>
              <a:buNone/>
            </a:pPr>
            <a:endParaRPr/>
          </a:p>
        </p:txBody>
      </p:sp>
      <p:pic>
        <p:nvPicPr>
          <p:cNvPr id="314" name="Google Shape;314;p40"/>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381563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1" name="Google Shape;321;p41"/>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a:t> </a:t>
            </a:r>
            <a:endParaRPr sz="2489"/>
          </a:p>
        </p:txBody>
      </p:sp>
      <p:pic>
        <p:nvPicPr>
          <p:cNvPr id="322" name="Google Shape;322;p41"/>
          <p:cNvPicPr preferRelativeResize="0"/>
          <p:nvPr/>
        </p:nvPicPr>
        <p:blipFill>
          <a:blip r:embed="rId3">
            <a:alphaModFix/>
          </a:blip>
          <a:stretch>
            <a:fillRect/>
          </a:stretch>
        </p:blipFill>
        <p:spPr>
          <a:xfrm>
            <a:off x="-2615" y="-2553"/>
            <a:ext cx="12206997" cy="6857999"/>
          </a:xfrm>
          <a:prstGeom prst="rect">
            <a:avLst/>
          </a:prstGeom>
          <a:noFill/>
          <a:ln>
            <a:noFill/>
          </a:ln>
        </p:spPr>
      </p:pic>
    </p:spTree>
    <p:extLst>
      <p:ext uri="{BB962C8B-B14F-4D97-AF65-F5344CB8AC3E}">
        <p14:creationId xmlns:p14="http://schemas.microsoft.com/office/powerpoint/2010/main" val="2532247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1B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364738">
            <a:off x="374512" y="1978676"/>
            <a:ext cx="2748442" cy="2558549"/>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6605">
            <a:off x="7062333" y="1731869"/>
            <a:ext cx="2585436" cy="2406806"/>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223286" y="3009987"/>
            <a:ext cx="3913663" cy="3643265"/>
          </a:xfrm>
          <a:prstGeom prst="rect">
            <a:avLst/>
          </a:prstGeom>
        </p:spPr>
      </p:pic>
      <p:grpSp>
        <p:nvGrpSpPr>
          <p:cNvPr id="12" name="Group 11">
            <a:extLst>
              <a:ext uri="{FF2B5EF4-FFF2-40B4-BE49-F238E27FC236}">
                <a16:creationId xmlns:a16="http://schemas.microsoft.com/office/drawing/2014/main" id="{D87A3356-AD2B-AB76-6795-766611A0E43F}"/>
              </a:ext>
            </a:extLst>
          </p:cNvPr>
          <p:cNvGrpSpPr/>
          <p:nvPr/>
        </p:nvGrpSpPr>
        <p:grpSpPr>
          <a:xfrm>
            <a:off x="129255" y="144907"/>
            <a:ext cx="11533935" cy="1666081"/>
            <a:chOff x="193881" y="217360"/>
            <a:chExt cx="17300903" cy="2499121"/>
          </a:xfrm>
        </p:grpSpPr>
        <p:sp>
          <p:nvSpPr>
            <p:cNvPr id="10" name="Rectangle: Rounded Corners 9">
              <a:extLst>
                <a:ext uri="{FF2B5EF4-FFF2-40B4-BE49-F238E27FC236}">
                  <a16:creationId xmlns:a16="http://schemas.microsoft.com/office/drawing/2014/main" id="{2617A307-8D48-9F6E-E0BB-436EA806C38D}"/>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 name="Picture 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3881" y="217360"/>
              <a:ext cx="2499121" cy="2499121"/>
            </a:xfrm>
            <a:prstGeom prst="rect">
              <a:avLst/>
            </a:prstGeom>
          </p:spPr>
        </p:pic>
        <p:pic>
          <p:nvPicPr>
            <p:cNvPr id="6" name="Picture 6"/>
            <p:cNvPicPr>
              <a:picLocks noChangeAspect="1"/>
            </p:cNvPicPr>
            <p:nvPr/>
          </p:nvPicPr>
          <p:blipFill>
            <a:blip r:embed="rId6"/>
            <a:srcRect/>
            <a:stretch>
              <a:fillRect/>
            </a:stretch>
          </p:blipFill>
          <p:spPr>
            <a:xfrm>
              <a:off x="564616" y="589101"/>
              <a:ext cx="1757651" cy="1755640"/>
            </a:xfrm>
            <a:prstGeom prst="rect">
              <a:avLst/>
            </a:prstGeom>
          </p:spPr>
        </p:pic>
      </p:grpSp>
      <p:sp>
        <p:nvSpPr>
          <p:cNvPr id="7" name="TextBox 7"/>
          <p:cNvSpPr txBox="1"/>
          <p:nvPr/>
        </p:nvSpPr>
        <p:spPr>
          <a:xfrm rot="278511">
            <a:off x="3682022" y="3721064"/>
            <a:ext cx="2861250" cy="2439001"/>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264" b="0" i="0" u="none" strike="noStrike" kern="1200" cap="none" spc="0" normalizeH="0" baseline="0" noProof="0">
                <a:ln>
                  <a:noFill/>
                </a:ln>
                <a:solidFill>
                  <a:srgbClr val="FFFFFF"/>
                </a:solidFill>
                <a:effectLst/>
                <a:uLnTx/>
                <a:uFillTx/>
                <a:latin typeface="Open Sans Bold"/>
                <a:ea typeface="+mn-ea"/>
                <a:cs typeface="Arial"/>
                <a:sym typeface="Arial"/>
              </a:rPr>
              <a:t>Resources discussed are not vetted or endorsed by AIM or ACOG and are provided for your convenience</a:t>
            </a:r>
          </a:p>
        </p:txBody>
      </p:sp>
      <p:sp>
        <p:nvSpPr>
          <p:cNvPr id="8" name="TextBox 8"/>
          <p:cNvSpPr txBox="1"/>
          <p:nvPr/>
        </p:nvSpPr>
        <p:spPr>
          <a:xfrm rot="-505394">
            <a:off x="686720" y="2454910"/>
            <a:ext cx="2096611" cy="1477328"/>
          </a:xfrm>
          <a:prstGeom prst="rect">
            <a:avLst/>
          </a:prstGeom>
        </p:spPr>
        <p:txBody>
          <a:bodyPr lIns="0" tIns="0" rIns="0" bIns="0" rtlCol="0" anchor="ctr">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2400">
                <a:solidFill>
                  <a:srgbClr val="FFFFFF"/>
                </a:solidFill>
                <a:latin typeface="Open Sans Bold"/>
                <a:cs typeface="Arial"/>
                <a:sym typeface="Arial"/>
              </a:rPr>
              <a:t>This</a:t>
            </a:r>
            <a:endPar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endParaRPr>
          </a:p>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rPr>
              <a:t>Webinar </a:t>
            </a:r>
          </a:p>
          <a:p>
            <a:pPr marL="0" marR="0" lvl="0" indent="0" algn="ctr" defTabSz="609630" rtl="0" eaLnBrk="1" fontAlgn="auto" latinLnBrk="0" hangingPunct="1">
              <a:lnSpc>
                <a:spcPct val="100000"/>
              </a:lnSpc>
              <a:spcBef>
                <a:spcPct val="0"/>
              </a:spcBef>
              <a:spcAft>
                <a:spcPts val="0"/>
              </a:spcAft>
              <a:buClrTx/>
              <a:buSzTx/>
              <a:buFont typeface="Arial"/>
              <a:buNone/>
              <a:tabLst/>
              <a:defRPr/>
            </a:pPr>
            <a:r>
              <a:rPr lang="en-US" sz="2400">
                <a:solidFill>
                  <a:srgbClr val="FFFFFF"/>
                </a:solidFill>
                <a:latin typeface="Open Sans Bold"/>
                <a:cs typeface="Arial"/>
                <a:sym typeface="Arial"/>
              </a:rPr>
              <a:t>will be</a:t>
            </a:r>
            <a:r>
              <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rPr>
              <a:t> recorded</a:t>
            </a:r>
          </a:p>
        </p:txBody>
      </p:sp>
      <p:sp>
        <p:nvSpPr>
          <p:cNvPr id="9" name="TextBox 9"/>
          <p:cNvSpPr txBox="1"/>
          <p:nvPr/>
        </p:nvSpPr>
        <p:spPr>
          <a:xfrm rot="273373">
            <a:off x="7473263" y="2353525"/>
            <a:ext cx="1839022" cy="1312924"/>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Arial"/>
                <a:sym typeface="Arial"/>
              </a:rPr>
              <a:t>Resources should be used at your discretion</a:t>
            </a:r>
          </a:p>
        </p:txBody>
      </p:sp>
      <p:sp>
        <p:nvSpPr>
          <p:cNvPr id="11" name="TextBox 8">
            <a:extLst>
              <a:ext uri="{FF2B5EF4-FFF2-40B4-BE49-F238E27FC236}">
                <a16:creationId xmlns:a16="http://schemas.microsoft.com/office/drawing/2014/main" id="{6AE88B6D-A905-7529-4C10-EAD54B00AA98}"/>
              </a:ext>
            </a:extLst>
          </p:cNvPr>
          <p:cNvSpPr txBox="1"/>
          <p:nvPr/>
        </p:nvSpPr>
        <p:spPr>
          <a:xfrm>
            <a:off x="1889234" y="767432"/>
            <a:ext cx="7087849" cy="478657"/>
          </a:xfrm>
          <a:prstGeom prst="rect">
            <a:avLst/>
          </a:prstGeom>
        </p:spPr>
        <p:txBody>
          <a:bodyPr wrap="square" lIns="0" tIns="0" rIns="0" bIns="0" rtlCol="0" anchor="t">
            <a:spAutoFit/>
          </a:bodyPr>
          <a:lstStyle/>
          <a:p>
            <a:pPr marL="0" marR="0" lvl="0" indent="0" algn="l" defTabSz="609630"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Arial"/>
                <a:sym typeface="Arial"/>
              </a:rPr>
              <a:t>Before we get started</a:t>
            </a:r>
          </a:p>
        </p:txBody>
      </p:sp>
      <p:pic>
        <p:nvPicPr>
          <p:cNvPr id="15" name="Picture 3">
            <a:extLst>
              <a:ext uri="{FF2B5EF4-FFF2-40B4-BE49-F238E27FC236}">
                <a16:creationId xmlns:a16="http://schemas.microsoft.com/office/drawing/2014/main" id="{00A6B95E-6ED2-DE99-1079-B76DA27A860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89979" flipH="1">
            <a:off x="9157029" y="3938117"/>
            <a:ext cx="2770952" cy="2579504"/>
          </a:xfrm>
          <a:prstGeom prst="rect">
            <a:avLst/>
          </a:prstGeom>
        </p:spPr>
      </p:pic>
      <p:sp>
        <p:nvSpPr>
          <p:cNvPr id="14" name="TextBox 9">
            <a:extLst>
              <a:ext uri="{FF2B5EF4-FFF2-40B4-BE49-F238E27FC236}">
                <a16:creationId xmlns:a16="http://schemas.microsoft.com/office/drawing/2014/main" id="{280152E6-4D3D-ACF1-01E6-6D163ACDB9E6}"/>
              </a:ext>
            </a:extLst>
          </p:cNvPr>
          <p:cNvSpPr txBox="1"/>
          <p:nvPr/>
        </p:nvSpPr>
        <p:spPr>
          <a:xfrm rot="1220361">
            <a:off x="9541570" y="4391357"/>
            <a:ext cx="1891773" cy="1846659"/>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Open Sans Bold"/>
                <a:ea typeface="+mn-ea"/>
                <a:cs typeface="Arial"/>
                <a:sym typeface="Arial"/>
              </a:rPr>
              <a:t>If you need help during the call, please chat an AIM staff member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9" name="Google Shape;329;p4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30" name="Google Shape;330;p42"/>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a:t> </a:t>
            </a:r>
            <a:endParaRPr sz="2489"/>
          </a:p>
        </p:txBody>
      </p:sp>
    </p:spTree>
    <p:extLst>
      <p:ext uri="{BB962C8B-B14F-4D97-AF65-F5344CB8AC3E}">
        <p14:creationId xmlns:p14="http://schemas.microsoft.com/office/powerpoint/2010/main" val="3900284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7" name="Google Shape;337;p43"/>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540578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4"/>
          <p:cNvSpPr txBox="1">
            <a:spLocks noGrp="1"/>
          </p:cNvSpPr>
          <p:nvPr>
            <p:ph type="title"/>
          </p:nvPr>
        </p:nvSpPr>
        <p:spPr>
          <a:xfrm>
            <a:off x="415600" y="125380"/>
            <a:ext cx="11360800" cy="115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SzPts val="990"/>
              <a:buNone/>
            </a:pPr>
            <a:r>
              <a:rPr lang="en" sz="4960">
                <a:solidFill>
                  <a:schemeClr val="accent5"/>
                </a:solidFill>
              </a:rPr>
              <a:t>Prebrief</a:t>
            </a:r>
            <a:endParaRPr sz="4960">
              <a:solidFill>
                <a:schemeClr val="accent5"/>
              </a:solidFill>
            </a:endParaRPr>
          </a:p>
        </p:txBody>
      </p:sp>
      <p:grpSp>
        <p:nvGrpSpPr>
          <p:cNvPr id="343" name="Google Shape;343;p44"/>
          <p:cNvGrpSpPr/>
          <p:nvPr/>
        </p:nvGrpSpPr>
        <p:grpSpPr>
          <a:xfrm>
            <a:off x="1619476" y="1088768"/>
            <a:ext cx="9832403" cy="4688929"/>
            <a:chOff x="2044650" y="1366494"/>
            <a:chExt cx="5054700" cy="2410513"/>
          </a:xfrm>
        </p:grpSpPr>
        <p:sp>
          <p:nvSpPr>
            <p:cNvPr id="344" name="Google Shape;344;p44"/>
            <p:cNvSpPr txBox="1"/>
            <p:nvPr/>
          </p:nvSpPr>
          <p:spPr>
            <a:xfrm>
              <a:off x="2530100" y="1366494"/>
              <a:ext cx="4420200" cy="338700"/>
            </a:xfrm>
            <a:prstGeom prst="rect">
              <a:avLst/>
            </a:prstGeom>
            <a:noFill/>
            <a:ln w="9525" cap="flat" cmpd="sng">
              <a:solidFill>
                <a:schemeClr val="accent5"/>
              </a:solidFill>
              <a:prstDash val="solid"/>
              <a:round/>
              <a:headEnd type="none" w="sm" len="sm"/>
              <a:tailEnd type="none" w="sm" len="sm"/>
            </a:ln>
          </p:spPr>
          <p:txBody>
            <a:bodyPr spcFirstLastPara="1" wrap="square" lIns="88900" tIns="88900" rIns="88900" bIns="88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112">
                  <a:solidFill>
                    <a:srgbClr val="202124"/>
                  </a:solidFill>
                  <a:latin typeface="Red Hat Display SemiBold"/>
                  <a:ea typeface="Red Hat Display SemiBold"/>
                  <a:cs typeface="Red Hat Display SemiBold"/>
                  <a:sym typeface="Red Hat Display SemiBold"/>
                </a:rPr>
                <a:t>Sets the Stage</a:t>
              </a:r>
              <a:endParaRPr sz="3112">
                <a:solidFill>
                  <a:srgbClr val="202124"/>
                </a:solidFill>
                <a:latin typeface="Red Hat Display SemiBold"/>
                <a:ea typeface="Red Hat Display SemiBold"/>
                <a:cs typeface="Red Hat Display SemiBold"/>
                <a:sym typeface="Red Hat Display SemiBold"/>
              </a:endParaRPr>
            </a:p>
          </p:txBody>
        </p:sp>
        <p:cxnSp>
          <p:nvCxnSpPr>
            <p:cNvPr id="345" name="Google Shape;345;p44"/>
            <p:cNvCxnSpPr/>
            <p:nvPr/>
          </p:nvCxnSpPr>
          <p:spPr>
            <a:xfrm>
              <a:off x="2044650" y="1894196"/>
              <a:ext cx="5054700" cy="0"/>
            </a:xfrm>
            <a:prstGeom prst="straightConnector1">
              <a:avLst/>
            </a:prstGeom>
            <a:noFill/>
            <a:ln w="13900" cap="flat" cmpd="sng">
              <a:solidFill>
                <a:schemeClr val="accent5"/>
              </a:solidFill>
              <a:prstDash val="solid"/>
              <a:round/>
              <a:headEnd type="none" w="med" len="med"/>
              <a:tailEnd type="none" w="med" len="med"/>
            </a:ln>
          </p:spPr>
        </p:cxnSp>
        <p:sp>
          <p:nvSpPr>
            <p:cNvPr id="346" name="Google Shape;346;p44"/>
            <p:cNvSpPr txBox="1"/>
            <p:nvPr/>
          </p:nvSpPr>
          <p:spPr>
            <a:xfrm>
              <a:off x="2530100" y="2057098"/>
              <a:ext cx="4420200" cy="338700"/>
            </a:xfrm>
            <a:prstGeom prst="rect">
              <a:avLst/>
            </a:prstGeom>
            <a:noFill/>
            <a:ln w="9525" cap="flat" cmpd="sng">
              <a:solidFill>
                <a:schemeClr val="accent5"/>
              </a:solidFill>
              <a:prstDash val="solid"/>
              <a:round/>
              <a:headEnd type="none" w="sm" len="sm"/>
              <a:tailEnd type="none" w="sm" len="sm"/>
            </a:ln>
          </p:spPr>
          <p:txBody>
            <a:bodyPr spcFirstLastPara="1" wrap="square" lIns="88900" tIns="88900" rIns="88900" bIns="88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112">
                  <a:solidFill>
                    <a:srgbClr val="202124"/>
                  </a:solidFill>
                  <a:latin typeface="Red Hat Display SemiBold"/>
                  <a:ea typeface="Red Hat Display SemiBold"/>
                  <a:cs typeface="Red Hat Display SemiBold"/>
                  <a:sym typeface="Red Hat Display SemiBold"/>
                </a:rPr>
                <a:t>Preparation Prior to Sim Day</a:t>
              </a:r>
              <a:endParaRPr sz="3112">
                <a:solidFill>
                  <a:srgbClr val="202124"/>
                </a:solidFill>
                <a:latin typeface="Red Hat Display SemiBold"/>
                <a:ea typeface="Red Hat Display SemiBold"/>
                <a:cs typeface="Red Hat Display SemiBold"/>
                <a:sym typeface="Red Hat Display SemiBold"/>
              </a:endParaRPr>
            </a:p>
          </p:txBody>
        </p:sp>
        <p:cxnSp>
          <p:nvCxnSpPr>
            <p:cNvPr id="347" name="Google Shape;347;p44"/>
            <p:cNvCxnSpPr/>
            <p:nvPr/>
          </p:nvCxnSpPr>
          <p:spPr>
            <a:xfrm>
              <a:off x="2044650" y="2584800"/>
              <a:ext cx="5054700" cy="0"/>
            </a:xfrm>
            <a:prstGeom prst="straightConnector1">
              <a:avLst/>
            </a:prstGeom>
            <a:noFill/>
            <a:ln w="13900" cap="flat" cmpd="sng">
              <a:solidFill>
                <a:schemeClr val="accent5"/>
              </a:solidFill>
              <a:prstDash val="solid"/>
              <a:round/>
              <a:headEnd type="none" w="med" len="med"/>
              <a:tailEnd type="none" w="med" len="med"/>
            </a:ln>
          </p:spPr>
        </p:cxnSp>
        <p:sp>
          <p:nvSpPr>
            <p:cNvPr id="348" name="Google Shape;348;p44"/>
            <p:cNvSpPr txBox="1"/>
            <p:nvPr/>
          </p:nvSpPr>
          <p:spPr>
            <a:xfrm>
              <a:off x="2530100" y="2747702"/>
              <a:ext cx="4420200" cy="338700"/>
            </a:xfrm>
            <a:prstGeom prst="rect">
              <a:avLst/>
            </a:prstGeom>
            <a:noFill/>
            <a:ln w="9525" cap="flat" cmpd="sng">
              <a:solidFill>
                <a:schemeClr val="accent5"/>
              </a:solidFill>
              <a:prstDash val="solid"/>
              <a:round/>
              <a:headEnd type="none" w="sm" len="sm"/>
              <a:tailEnd type="none" w="sm" len="sm"/>
            </a:ln>
          </p:spPr>
          <p:txBody>
            <a:bodyPr spcFirstLastPara="1" wrap="square" lIns="88900" tIns="88900" rIns="88900" bIns="88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112" err="1">
                  <a:solidFill>
                    <a:srgbClr val="202124"/>
                  </a:solidFill>
                  <a:latin typeface="Red Hat Display SemiBold"/>
                  <a:ea typeface="Red Hat Display SemiBold"/>
                  <a:cs typeface="Red Hat Display SemiBold"/>
                  <a:sym typeface="Red Hat Display SemiBold"/>
                </a:rPr>
                <a:t>Prebriefing</a:t>
              </a:r>
              <a:r>
                <a:rPr lang="en" sz="3112">
                  <a:solidFill>
                    <a:srgbClr val="202124"/>
                  </a:solidFill>
                  <a:latin typeface="Red Hat Display SemiBold"/>
                  <a:ea typeface="Red Hat Display SemiBold"/>
                  <a:cs typeface="Red Hat Display SemiBold"/>
                  <a:sym typeface="Red Hat Display SemiBold"/>
                </a:rPr>
                <a:t> on Sim Day </a:t>
              </a:r>
              <a:endParaRPr sz="3112">
                <a:solidFill>
                  <a:srgbClr val="202124"/>
                </a:solidFill>
                <a:latin typeface="Red Hat Display SemiBold"/>
                <a:ea typeface="Red Hat Display SemiBold"/>
                <a:cs typeface="Red Hat Display SemiBold"/>
                <a:sym typeface="Red Hat Display SemiBold"/>
              </a:endParaRPr>
            </a:p>
          </p:txBody>
        </p:sp>
        <p:cxnSp>
          <p:nvCxnSpPr>
            <p:cNvPr id="349" name="Google Shape;349;p44"/>
            <p:cNvCxnSpPr/>
            <p:nvPr/>
          </p:nvCxnSpPr>
          <p:spPr>
            <a:xfrm>
              <a:off x="2044650" y="3275404"/>
              <a:ext cx="5054700" cy="0"/>
            </a:xfrm>
            <a:prstGeom prst="straightConnector1">
              <a:avLst/>
            </a:prstGeom>
            <a:noFill/>
            <a:ln w="13900" cap="flat" cmpd="sng">
              <a:solidFill>
                <a:schemeClr val="accent5"/>
              </a:solidFill>
              <a:prstDash val="solid"/>
              <a:round/>
              <a:headEnd type="none" w="med" len="med"/>
              <a:tailEnd type="none" w="med" len="med"/>
            </a:ln>
          </p:spPr>
        </p:cxnSp>
        <p:sp>
          <p:nvSpPr>
            <p:cNvPr id="350" name="Google Shape;350;p44"/>
            <p:cNvSpPr txBox="1"/>
            <p:nvPr/>
          </p:nvSpPr>
          <p:spPr>
            <a:xfrm>
              <a:off x="2530100" y="3438306"/>
              <a:ext cx="4420200" cy="338700"/>
            </a:xfrm>
            <a:prstGeom prst="rect">
              <a:avLst/>
            </a:prstGeom>
            <a:noFill/>
            <a:ln w="9525" cap="flat" cmpd="sng">
              <a:solidFill>
                <a:schemeClr val="accent5"/>
              </a:solidFill>
              <a:prstDash val="solid"/>
              <a:round/>
              <a:headEnd type="none" w="sm" len="sm"/>
              <a:tailEnd type="none" w="sm" len="sm"/>
            </a:ln>
          </p:spPr>
          <p:txBody>
            <a:bodyPr spcFirstLastPara="1" wrap="square" lIns="88900" tIns="88900" rIns="88900" bIns="88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112">
                  <a:solidFill>
                    <a:srgbClr val="202124"/>
                  </a:solidFill>
                  <a:latin typeface="Red Hat Display SemiBold"/>
                  <a:ea typeface="Red Hat Display SemiBold"/>
                  <a:cs typeface="Red Hat Display SemiBold"/>
                  <a:sym typeface="Red Hat Display SemiBold"/>
                </a:rPr>
                <a:t>Effects Simulation Experience and Debrief</a:t>
              </a:r>
              <a:endParaRPr sz="3112">
                <a:solidFill>
                  <a:srgbClr val="202124"/>
                </a:solidFill>
                <a:latin typeface="Red Hat Display SemiBold"/>
                <a:ea typeface="Red Hat Display SemiBold"/>
                <a:cs typeface="Red Hat Display SemiBold"/>
                <a:sym typeface="Red Hat Display SemiBold"/>
              </a:endParaRPr>
            </a:p>
          </p:txBody>
        </p:sp>
      </p:grpSp>
      <p:pic>
        <p:nvPicPr>
          <p:cNvPr id="351" name="Google Shape;351;p44" descr="Royalty free theatre photos | Pikrepo"/>
          <p:cNvPicPr preferRelativeResize="0"/>
          <p:nvPr/>
        </p:nvPicPr>
        <p:blipFill>
          <a:blip r:embed="rId3">
            <a:alphaModFix/>
          </a:blip>
          <a:stretch>
            <a:fillRect/>
          </a:stretch>
        </p:blipFill>
        <p:spPr>
          <a:xfrm>
            <a:off x="1017105" y="975964"/>
            <a:ext cx="1382667" cy="928333"/>
          </a:xfrm>
          <a:prstGeom prst="rect">
            <a:avLst/>
          </a:prstGeom>
          <a:noFill/>
          <a:ln>
            <a:noFill/>
          </a:ln>
        </p:spPr>
      </p:pic>
      <p:pic>
        <p:nvPicPr>
          <p:cNvPr id="352" name="Google Shape;352;p44" descr="Stack of books vector clip art | Public domain vectors"/>
          <p:cNvPicPr preferRelativeResize="0"/>
          <p:nvPr/>
        </p:nvPicPr>
        <p:blipFill>
          <a:blip r:embed="rId4">
            <a:alphaModFix/>
          </a:blip>
          <a:stretch>
            <a:fillRect/>
          </a:stretch>
        </p:blipFill>
        <p:spPr>
          <a:xfrm>
            <a:off x="1153724" y="2221395"/>
            <a:ext cx="1150565" cy="1019567"/>
          </a:xfrm>
          <a:prstGeom prst="rect">
            <a:avLst/>
          </a:prstGeom>
          <a:noFill/>
          <a:ln>
            <a:noFill/>
          </a:ln>
        </p:spPr>
      </p:pic>
      <p:pic>
        <p:nvPicPr>
          <p:cNvPr id="353" name="Google Shape;353;p44" descr="File:Noun 117741 3333ff.svg - Wikimedia Commons"/>
          <p:cNvPicPr preferRelativeResize="0"/>
          <p:nvPr/>
        </p:nvPicPr>
        <p:blipFill>
          <a:blip r:embed="rId5">
            <a:alphaModFix/>
          </a:blip>
          <a:stretch>
            <a:fillRect/>
          </a:stretch>
        </p:blipFill>
        <p:spPr>
          <a:xfrm>
            <a:off x="1248552" y="3528749"/>
            <a:ext cx="1153433" cy="1153433"/>
          </a:xfrm>
          <a:prstGeom prst="rect">
            <a:avLst/>
          </a:prstGeom>
          <a:noFill/>
          <a:ln>
            <a:noFill/>
          </a:ln>
        </p:spPr>
      </p:pic>
      <p:pic>
        <p:nvPicPr>
          <p:cNvPr id="354" name="Google Shape;354;p44" descr="Trust | Conceptual image - success of teamwork. Objects isol… | Flickr"/>
          <p:cNvPicPr preferRelativeResize="0"/>
          <p:nvPr/>
        </p:nvPicPr>
        <p:blipFill>
          <a:blip r:embed="rId6">
            <a:alphaModFix/>
          </a:blip>
          <a:stretch>
            <a:fillRect/>
          </a:stretch>
        </p:blipFill>
        <p:spPr>
          <a:xfrm>
            <a:off x="1117457" y="5005304"/>
            <a:ext cx="1289417" cy="1026435"/>
          </a:xfrm>
          <a:prstGeom prst="rect">
            <a:avLst/>
          </a:prstGeom>
          <a:noFill/>
          <a:ln>
            <a:noFill/>
          </a:ln>
        </p:spPr>
      </p:pic>
    </p:spTree>
    <p:extLst>
      <p:ext uri="{BB962C8B-B14F-4D97-AF65-F5344CB8AC3E}">
        <p14:creationId xmlns:p14="http://schemas.microsoft.com/office/powerpoint/2010/main" val="3977347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5"/>
          <p:cNvSpPr txBox="1">
            <a:spLocks noGrp="1"/>
          </p:cNvSpPr>
          <p:nvPr>
            <p:ph type="title"/>
          </p:nvPr>
        </p:nvSpPr>
        <p:spPr>
          <a:xfrm>
            <a:off x="659831" y="427289"/>
            <a:ext cx="113608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000" dirty="0">
                <a:solidFill>
                  <a:schemeClr val="accent5"/>
                </a:solidFill>
              </a:rPr>
              <a:t>Pre-Brief Considerations</a:t>
            </a:r>
            <a:endParaRPr lang="en-US" sz="4000">
              <a:solidFill>
                <a:schemeClr val="accent5"/>
              </a:solidFill>
            </a:endParaRPr>
          </a:p>
        </p:txBody>
      </p:sp>
      <p:sp>
        <p:nvSpPr>
          <p:cNvPr id="360" name="Google Shape;360;p45"/>
          <p:cNvSpPr txBox="1">
            <a:spLocks noGrp="1"/>
          </p:cNvSpPr>
          <p:nvPr>
            <p:ph type="body" idx="1"/>
          </p:nvPr>
        </p:nvSpPr>
        <p:spPr>
          <a:xfrm>
            <a:off x="1242728" y="1421845"/>
            <a:ext cx="11360800" cy="4555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456565" algn="l" rtl="0">
              <a:spcBef>
                <a:spcPts val="0"/>
              </a:spcBef>
              <a:spcAft>
                <a:spcPts val="0"/>
              </a:spcAft>
              <a:buSzPts val="1800"/>
              <a:buChar char="★"/>
            </a:pPr>
            <a:r>
              <a:rPr lang="en-US" sz="2400" dirty="0"/>
              <a:t>Set the Learners up for Success</a:t>
            </a:r>
            <a:endParaRPr lang="en-US" sz="2400"/>
          </a:p>
          <a:p>
            <a:pPr marL="608965" lvl="0" indent="-456565" algn="l" rtl="0">
              <a:spcBef>
                <a:spcPts val="0"/>
              </a:spcBef>
              <a:spcAft>
                <a:spcPts val="0"/>
              </a:spcAft>
              <a:buSzPts val="1800"/>
              <a:buChar char="★"/>
            </a:pPr>
            <a:r>
              <a:rPr lang="en-US" sz="2400" dirty="0"/>
              <a:t>Use Readings, Demos or Skills Practice Before Simulation Day</a:t>
            </a:r>
            <a:endParaRPr lang="en-US" sz="2400"/>
          </a:p>
          <a:p>
            <a:pPr marL="608965" lvl="0" indent="-456565" algn="l" rtl="0">
              <a:spcBef>
                <a:spcPts val="0"/>
              </a:spcBef>
              <a:spcAft>
                <a:spcPts val="0"/>
              </a:spcAft>
              <a:buSzPts val="1800"/>
              <a:buChar char="★"/>
            </a:pPr>
            <a:r>
              <a:rPr lang="en-US" sz="2400" dirty="0"/>
              <a:t>The more Prepared—-The More Engaged</a:t>
            </a:r>
            <a:endParaRPr lang="en-US" sz="2400"/>
          </a:p>
          <a:p>
            <a:pPr marL="608965" lvl="0" indent="-456565" algn="l" rtl="0">
              <a:spcBef>
                <a:spcPts val="0"/>
              </a:spcBef>
              <a:spcAft>
                <a:spcPts val="0"/>
              </a:spcAft>
              <a:buSzPts val="1800"/>
              <a:buChar char="★"/>
            </a:pPr>
            <a:r>
              <a:rPr lang="en-US" sz="2400" dirty="0"/>
              <a:t>Review Agenda and Timeline for Day</a:t>
            </a:r>
            <a:endParaRPr lang="en-US" sz="2400"/>
          </a:p>
          <a:p>
            <a:pPr marL="608965" lvl="0" indent="-456565" algn="l" rtl="0">
              <a:spcBef>
                <a:spcPts val="0"/>
              </a:spcBef>
              <a:spcAft>
                <a:spcPts val="0"/>
              </a:spcAft>
              <a:buSzPts val="1800"/>
              <a:buChar char="★"/>
            </a:pPr>
            <a:r>
              <a:rPr lang="en-US" sz="2400" dirty="0"/>
              <a:t>Assign and Clarify Roles in the Simulation </a:t>
            </a:r>
            <a:endParaRPr lang="en-US" sz="2400"/>
          </a:p>
          <a:p>
            <a:pPr marL="608965" lvl="0" indent="-456565" algn="l" rtl="0">
              <a:spcBef>
                <a:spcPts val="0"/>
              </a:spcBef>
              <a:spcAft>
                <a:spcPts val="0"/>
              </a:spcAft>
              <a:buSzPts val="1800"/>
              <a:buChar char="★"/>
            </a:pPr>
            <a:r>
              <a:rPr lang="en-US" sz="2400" dirty="0"/>
              <a:t>Prepare, but don’t Lead— leave space  for Critical Thinking</a:t>
            </a:r>
            <a:endParaRPr lang="en-US" sz="2400"/>
          </a:p>
          <a:p>
            <a:pPr marL="608965" lvl="0" indent="-456565" algn="l" rtl="0">
              <a:spcBef>
                <a:spcPts val="0"/>
              </a:spcBef>
              <a:spcAft>
                <a:spcPts val="0"/>
              </a:spcAft>
              <a:buSzPts val="1800"/>
              <a:buChar char="★"/>
            </a:pPr>
            <a:r>
              <a:rPr lang="en-US" sz="2400" dirty="0"/>
              <a:t>Establishes Professional Integrity</a:t>
            </a:r>
            <a:endParaRPr lang="en-US" sz="2400"/>
          </a:p>
          <a:p>
            <a:pPr marL="608965" lvl="0" indent="-456565" algn="l" rtl="0">
              <a:spcBef>
                <a:spcPts val="0"/>
              </a:spcBef>
              <a:spcAft>
                <a:spcPts val="0"/>
              </a:spcAft>
              <a:buSzPts val="1800"/>
              <a:buChar char="★"/>
            </a:pPr>
            <a:r>
              <a:rPr lang="en-US" sz="2400" dirty="0"/>
              <a:t>Establish Psychologically Safe Environment </a:t>
            </a:r>
            <a:endParaRPr lang="en-US" sz="2000" dirty="0"/>
          </a:p>
        </p:txBody>
      </p:sp>
    </p:spTree>
    <p:extLst>
      <p:ext uri="{BB962C8B-B14F-4D97-AF65-F5344CB8AC3E}">
        <p14:creationId xmlns:p14="http://schemas.microsoft.com/office/powerpoint/2010/main" val="1918120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grpSp>
        <p:nvGrpSpPr>
          <p:cNvPr id="365" name="Google Shape;365;p46"/>
          <p:cNvGrpSpPr/>
          <p:nvPr/>
        </p:nvGrpSpPr>
        <p:grpSpPr>
          <a:xfrm>
            <a:off x="-1170" y="-895"/>
            <a:ext cx="11909068" cy="7150908"/>
            <a:chOff x="2062166" y="1119282"/>
            <a:chExt cx="5019677" cy="3115919"/>
          </a:xfrm>
        </p:grpSpPr>
        <p:sp>
          <p:nvSpPr>
            <p:cNvPr id="366" name="Google Shape;366;p46"/>
            <p:cNvSpPr/>
            <p:nvPr/>
          </p:nvSpPr>
          <p:spPr>
            <a:xfrm rot="-5400000">
              <a:off x="5703493" y="457632"/>
              <a:ext cx="716700" cy="2040000"/>
            </a:xfrm>
            <a:prstGeom prst="roundRect">
              <a:avLst>
                <a:gd name="adj" fmla="val 50000"/>
              </a:avLst>
            </a:prstGeom>
            <a:solidFill>
              <a:schemeClr val="accent1"/>
            </a:solidFill>
            <a:ln>
              <a:noFill/>
            </a:ln>
          </p:spPr>
          <p:txBody>
            <a:bodyPr spcFirstLastPara="1" wrap="square" lIns="215833" tIns="215833" rIns="215833" bIns="2158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3304">
                <a:latin typeface="Work Sans"/>
                <a:ea typeface="Work Sans"/>
                <a:cs typeface="Work Sans"/>
                <a:sym typeface="Work Sans"/>
              </a:endParaRPr>
            </a:p>
          </p:txBody>
        </p:sp>
        <p:sp>
          <p:nvSpPr>
            <p:cNvPr id="367" name="Google Shape;367;p46"/>
            <p:cNvSpPr txBox="1"/>
            <p:nvPr/>
          </p:nvSpPr>
          <p:spPr>
            <a:xfrm>
              <a:off x="5239983" y="1237850"/>
              <a:ext cx="1721653" cy="469805"/>
            </a:xfrm>
            <a:prstGeom prst="rect">
              <a:avLst/>
            </a:prstGeom>
            <a:solidFill>
              <a:schemeClr val="accent1"/>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 sz="2836">
                  <a:solidFill>
                    <a:schemeClr val="dk1"/>
                  </a:solidFill>
                </a:rPr>
                <a:t>Be knowledgeable about scenario</a:t>
              </a:r>
              <a:endParaRPr sz="4249">
                <a:solidFill>
                  <a:schemeClr val="dk1"/>
                </a:solidFill>
                <a:latin typeface="Work Sans"/>
                <a:ea typeface="Work Sans"/>
                <a:cs typeface="Work Sans"/>
                <a:sym typeface="Work Sans"/>
              </a:endParaRPr>
            </a:p>
          </p:txBody>
        </p:sp>
        <p:sp>
          <p:nvSpPr>
            <p:cNvPr id="368" name="Google Shape;368;p46"/>
            <p:cNvSpPr/>
            <p:nvPr/>
          </p:nvSpPr>
          <p:spPr>
            <a:xfrm>
              <a:off x="4323579" y="1119316"/>
              <a:ext cx="716400" cy="716400"/>
            </a:xfrm>
            <a:prstGeom prst="ellipse">
              <a:avLst/>
            </a:prstGeom>
            <a:solidFill>
              <a:srgbClr val="EEEEEE"/>
            </a:solidFill>
            <a:ln>
              <a:noFill/>
            </a:ln>
          </p:spPr>
          <p:txBody>
            <a:bodyPr spcFirstLastPara="1" wrap="square" lIns="215833" tIns="215833" rIns="215833" bIns="2158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3304">
                <a:latin typeface="Work Sans"/>
                <a:ea typeface="Work Sans"/>
                <a:cs typeface="Work Sans"/>
                <a:sym typeface="Work Sans"/>
              </a:endParaRPr>
            </a:p>
          </p:txBody>
        </p:sp>
        <p:sp>
          <p:nvSpPr>
            <p:cNvPr id="369" name="Google Shape;369;p46"/>
            <p:cNvSpPr/>
            <p:nvPr/>
          </p:nvSpPr>
          <p:spPr>
            <a:xfrm>
              <a:off x="2062166" y="1119325"/>
              <a:ext cx="2230500" cy="991500"/>
            </a:xfrm>
            <a:prstGeom prst="roundRect">
              <a:avLst>
                <a:gd name="adj" fmla="val 6563"/>
              </a:avLst>
            </a:prstGeom>
            <a:solidFill>
              <a:schemeClr val="accent4"/>
            </a:solidFill>
            <a:ln>
              <a:noFill/>
            </a:ln>
          </p:spPr>
          <p:txBody>
            <a:bodyPr spcFirstLastPara="1" wrap="square" lIns="215833" tIns="215833" rIns="215833" bIns="2158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3304">
                <a:solidFill>
                  <a:srgbClr val="EFEFEF"/>
                </a:solidFill>
                <a:latin typeface="Work Sans"/>
                <a:ea typeface="Work Sans"/>
                <a:cs typeface="Work Sans"/>
                <a:sym typeface="Work Sans"/>
              </a:endParaRPr>
            </a:p>
          </p:txBody>
        </p:sp>
        <p:sp>
          <p:nvSpPr>
            <p:cNvPr id="370" name="Google Shape;370;p46"/>
            <p:cNvSpPr txBox="1"/>
            <p:nvPr/>
          </p:nvSpPr>
          <p:spPr>
            <a:xfrm>
              <a:off x="2154171" y="1246300"/>
              <a:ext cx="2039400" cy="57210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60000"/>
                </a:lnSpc>
                <a:spcBef>
                  <a:spcPts val="0"/>
                </a:spcBef>
                <a:spcAft>
                  <a:spcPts val="0"/>
                </a:spcAft>
                <a:buClr>
                  <a:srgbClr val="000000"/>
                </a:buClr>
                <a:buSzPts val="1948"/>
                <a:buFont typeface="Arial"/>
                <a:buNone/>
              </a:pPr>
              <a:r>
                <a:rPr lang="en" sz="4876">
                  <a:latin typeface="Work Sans Medium"/>
                  <a:ea typeface="Work Sans Medium"/>
                  <a:cs typeface="Work Sans Medium"/>
                  <a:sym typeface="Work Sans Medium"/>
                </a:rPr>
                <a:t>FACILITATING</a:t>
              </a:r>
              <a:endParaRPr sz="4876">
                <a:solidFill>
                  <a:srgbClr val="7B8898"/>
                </a:solidFill>
                <a:latin typeface="Work Sans Medium"/>
                <a:ea typeface="Work Sans Medium"/>
                <a:cs typeface="Work Sans Medium"/>
                <a:sym typeface="Work Sans Medium"/>
              </a:endParaRPr>
            </a:p>
          </p:txBody>
        </p:sp>
        <p:sp>
          <p:nvSpPr>
            <p:cNvPr id="371" name="Google Shape;371;p46"/>
            <p:cNvSpPr/>
            <p:nvPr/>
          </p:nvSpPr>
          <p:spPr>
            <a:xfrm rot="-5400000">
              <a:off x="4981658" y="1187487"/>
              <a:ext cx="716400" cy="2039400"/>
            </a:xfrm>
            <a:prstGeom prst="roundRect">
              <a:avLst>
                <a:gd name="adj" fmla="val 50000"/>
              </a:avLst>
            </a:prstGeom>
            <a:solidFill>
              <a:schemeClr val="accent5"/>
            </a:solidFill>
            <a:ln>
              <a:noFill/>
            </a:ln>
          </p:spPr>
          <p:txBody>
            <a:bodyPr spcFirstLastPara="1" wrap="square" lIns="215833" tIns="215833" rIns="215833" bIns="2158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3304">
                <a:latin typeface="Work Sans"/>
                <a:ea typeface="Work Sans"/>
                <a:cs typeface="Work Sans"/>
                <a:sym typeface="Work Sans"/>
              </a:endParaRPr>
            </a:p>
          </p:txBody>
        </p:sp>
        <p:sp>
          <p:nvSpPr>
            <p:cNvPr id="372" name="Google Shape;372;p46"/>
            <p:cNvSpPr txBox="1"/>
            <p:nvPr/>
          </p:nvSpPr>
          <p:spPr>
            <a:xfrm>
              <a:off x="4437335" y="1952189"/>
              <a:ext cx="1779300" cy="716400"/>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 sz="2800">
                  <a:solidFill>
                    <a:schemeClr val="dk1"/>
                  </a:solidFill>
                </a:rPr>
                <a:t>Understand equipment or technology</a:t>
              </a:r>
              <a:endParaRPr sz="2800">
                <a:solidFill>
                  <a:schemeClr val="dk1"/>
                </a:solidFill>
              </a:endParaRPr>
            </a:p>
            <a:p>
              <a:pPr marL="0" lvl="0" indent="0" algn="l" rtl="0">
                <a:lnSpc>
                  <a:spcPct val="100000"/>
                </a:lnSpc>
                <a:spcBef>
                  <a:spcPts val="0"/>
                </a:spcBef>
                <a:spcAft>
                  <a:spcPts val="0"/>
                </a:spcAft>
                <a:buNone/>
              </a:pPr>
              <a:endParaRPr sz="4249">
                <a:solidFill>
                  <a:srgbClr val="242222"/>
                </a:solidFill>
                <a:latin typeface="Work Sans"/>
                <a:ea typeface="Work Sans"/>
                <a:cs typeface="Work Sans"/>
                <a:sym typeface="Work Sans"/>
              </a:endParaRPr>
            </a:p>
          </p:txBody>
        </p:sp>
        <p:sp>
          <p:nvSpPr>
            <p:cNvPr id="373" name="Google Shape;373;p46"/>
            <p:cNvSpPr/>
            <p:nvPr/>
          </p:nvSpPr>
          <p:spPr>
            <a:xfrm>
              <a:off x="6043233" y="2161909"/>
              <a:ext cx="716100" cy="716100"/>
            </a:xfrm>
            <a:prstGeom prst="ellipse">
              <a:avLst/>
            </a:prstGeom>
            <a:solidFill>
              <a:srgbClr val="EEEEEE"/>
            </a:solidFill>
            <a:ln>
              <a:noFill/>
            </a:ln>
          </p:spPr>
          <p:txBody>
            <a:bodyPr spcFirstLastPara="1" wrap="square" lIns="215833" tIns="215833" rIns="215833" bIns="2158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3304">
                <a:latin typeface="Work Sans"/>
                <a:ea typeface="Work Sans"/>
                <a:cs typeface="Work Sans"/>
                <a:sym typeface="Work Sans"/>
              </a:endParaRPr>
            </a:p>
          </p:txBody>
        </p:sp>
        <p:sp>
          <p:nvSpPr>
            <p:cNvPr id="374" name="Google Shape;374;p46"/>
            <p:cNvSpPr/>
            <p:nvPr/>
          </p:nvSpPr>
          <p:spPr>
            <a:xfrm rot="-5400000">
              <a:off x="3790206" y="1916858"/>
              <a:ext cx="716400" cy="2039400"/>
            </a:xfrm>
            <a:prstGeom prst="roundRect">
              <a:avLst>
                <a:gd name="adj" fmla="val 50000"/>
              </a:avLst>
            </a:prstGeom>
            <a:solidFill>
              <a:schemeClr val="accent1"/>
            </a:solidFill>
            <a:ln>
              <a:noFill/>
            </a:ln>
          </p:spPr>
          <p:txBody>
            <a:bodyPr spcFirstLastPara="1" wrap="square" lIns="215833" tIns="215833" rIns="215833" bIns="2158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3304">
                <a:latin typeface="Work Sans"/>
                <a:ea typeface="Work Sans"/>
                <a:cs typeface="Work Sans"/>
                <a:sym typeface="Work Sans"/>
              </a:endParaRPr>
            </a:p>
          </p:txBody>
        </p:sp>
        <p:sp>
          <p:nvSpPr>
            <p:cNvPr id="375" name="Google Shape;375;p46"/>
            <p:cNvSpPr txBox="1"/>
            <p:nvPr/>
          </p:nvSpPr>
          <p:spPr>
            <a:xfrm>
              <a:off x="3324568" y="2636560"/>
              <a:ext cx="1614736" cy="614237"/>
            </a:xfrm>
            <a:prstGeom prst="rect">
              <a:avLst/>
            </a:prstGeom>
            <a:solidFill>
              <a:schemeClr val="accent1"/>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930"/>
                <a:buFont typeface="Arial"/>
                <a:buNone/>
              </a:pPr>
              <a:r>
                <a:rPr lang="en" sz="2564">
                  <a:solidFill>
                    <a:schemeClr val="dk1"/>
                  </a:solidFill>
                </a:rPr>
                <a:t>Guide the flow of the scenario and redirect as needed</a:t>
              </a:r>
              <a:endParaRPr sz="4249">
                <a:solidFill>
                  <a:schemeClr val="dk1"/>
                </a:solidFill>
                <a:latin typeface="Work Sans"/>
                <a:ea typeface="Work Sans"/>
                <a:cs typeface="Work Sans"/>
                <a:sym typeface="Work Sans"/>
              </a:endParaRPr>
            </a:p>
          </p:txBody>
        </p:sp>
        <p:sp>
          <p:nvSpPr>
            <p:cNvPr id="376" name="Google Shape;376;p46"/>
            <p:cNvSpPr/>
            <p:nvPr/>
          </p:nvSpPr>
          <p:spPr>
            <a:xfrm>
              <a:off x="2713203" y="2256064"/>
              <a:ext cx="716100" cy="716100"/>
            </a:xfrm>
            <a:prstGeom prst="ellipse">
              <a:avLst/>
            </a:prstGeom>
            <a:solidFill>
              <a:srgbClr val="EEEEEE"/>
            </a:solidFill>
            <a:ln>
              <a:noFill/>
            </a:ln>
          </p:spPr>
          <p:txBody>
            <a:bodyPr spcFirstLastPara="1" wrap="square" lIns="215833" tIns="215833" rIns="215833" bIns="2158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3304">
                <a:latin typeface="Work Sans"/>
                <a:ea typeface="Work Sans"/>
                <a:cs typeface="Work Sans"/>
                <a:sym typeface="Work Sans"/>
              </a:endParaRPr>
            </a:p>
          </p:txBody>
        </p:sp>
        <p:sp>
          <p:nvSpPr>
            <p:cNvPr id="377" name="Google Shape;377;p46"/>
            <p:cNvSpPr/>
            <p:nvPr/>
          </p:nvSpPr>
          <p:spPr>
            <a:xfrm rot="-5400000">
              <a:off x="4526575" y="2363068"/>
              <a:ext cx="716400" cy="2753400"/>
            </a:xfrm>
            <a:prstGeom prst="roundRect">
              <a:avLst>
                <a:gd name="adj" fmla="val 50000"/>
              </a:avLst>
            </a:prstGeom>
            <a:solidFill>
              <a:schemeClr val="accent5"/>
            </a:solidFill>
            <a:ln>
              <a:noFill/>
            </a:ln>
          </p:spPr>
          <p:txBody>
            <a:bodyPr spcFirstLastPara="1" wrap="square" lIns="215833" tIns="215833" rIns="215833" bIns="2158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3304">
                <a:latin typeface="Work Sans"/>
                <a:ea typeface="Work Sans"/>
                <a:cs typeface="Work Sans"/>
                <a:sym typeface="Work Sans"/>
              </a:endParaRPr>
            </a:p>
          </p:txBody>
        </p:sp>
        <p:sp>
          <p:nvSpPr>
            <p:cNvPr id="378" name="Google Shape;378;p46"/>
            <p:cNvSpPr txBox="1"/>
            <p:nvPr/>
          </p:nvSpPr>
          <p:spPr>
            <a:xfrm>
              <a:off x="3702733" y="3518801"/>
              <a:ext cx="2471700" cy="716400"/>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535">
                  <a:solidFill>
                    <a:schemeClr val="dk1"/>
                  </a:solidFill>
                </a:rPr>
                <a:t>Facilitate Learners to Engage</a:t>
              </a:r>
              <a:endParaRPr sz="2535">
                <a:solidFill>
                  <a:schemeClr val="dk1"/>
                </a:solidFill>
              </a:endParaRPr>
            </a:p>
            <a:p>
              <a:pPr marL="0" lvl="0" indent="0" algn="ctr" rtl="0">
                <a:spcBef>
                  <a:spcPts val="0"/>
                </a:spcBef>
                <a:spcAft>
                  <a:spcPts val="0"/>
                </a:spcAft>
                <a:buClr>
                  <a:schemeClr val="dk1"/>
                </a:buClr>
                <a:buSzPts val="1110"/>
                <a:buFont typeface="Arial"/>
                <a:buNone/>
              </a:pPr>
              <a:r>
                <a:rPr lang="en" sz="2535">
                  <a:solidFill>
                    <a:schemeClr val="dk1"/>
                  </a:solidFill>
                </a:rPr>
                <a:t> in Debrief</a:t>
              </a:r>
              <a:endParaRPr sz="2535">
                <a:solidFill>
                  <a:schemeClr val="dk1"/>
                </a:solidFill>
              </a:endParaRPr>
            </a:p>
            <a:p>
              <a:pPr marL="0" lvl="0" indent="0" algn="l" rtl="0">
                <a:lnSpc>
                  <a:spcPct val="100000"/>
                </a:lnSpc>
                <a:spcBef>
                  <a:spcPts val="0"/>
                </a:spcBef>
                <a:spcAft>
                  <a:spcPts val="0"/>
                </a:spcAft>
                <a:buNone/>
              </a:pPr>
              <a:endParaRPr sz="4249">
                <a:solidFill>
                  <a:srgbClr val="242222"/>
                </a:solidFill>
                <a:latin typeface="Work Sans"/>
                <a:ea typeface="Work Sans"/>
                <a:cs typeface="Work Sans"/>
                <a:sym typeface="Work Sans"/>
              </a:endParaRPr>
            </a:p>
          </p:txBody>
        </p:sp>
      </p:grpSp>
    </p:spTree>
    <p:extLst>
      <p:ext uri="{BB962C8B-B14F-4D97-AF65-F5344CB8AC3E}">
        <p14:creationId xmlns:p14="http://schemas.microsoft.com/office/powerpoint/2010/main" val="3384931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7"/>
          <p:cNvSpPr txBox="1">
            <a:spLocks noGrp="1"/>
          </p:cNvSpPr>
          <p:nvPr>
            <p:ph type="title"/>
          </p:nvPr>
        </p:nvSpPr>
        <p:spPr>
          <a:xfrm>
            <a:off x="415600" y="593367"/>
            <a:ext cx="2245600" cy="14960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600"/>
              <a:t>Fiction </a:t>
            </a:r>
            <a:endParaRPr sz="3600"/>
          </a:p>
          <a:p>
            <a:pPr marL="0" lvl="0" indent="0" algn="l" rtl="0">
              <a:spcBef>
                <a:spcPts val="0"/>
              </a:spcBef>
              <a:spcAft>
                <a:spcPts val="0"/>
              </a:spcAft>
              <a:buNone/>
            </a:pPr>
            <a:r>
              <a:rPr lang="en" sz="3600"/>
              <a:t>Contract</a:t>
            </a:r>
            <a:endParaRPr sz="3600"/>
          </a:p>
        </p:txBody>
      </p:sp>
      <p:pic>
        <p:nvPicPr>
          <p:cNvPr id="384" name="Google Shape;384;p47" descr="Scroll PNG Clipart Image "/>
          <p:cNvPicPr preferRelativeResize="0"/>
          <p:nvPr/>
        </p:nvPicPr>
        <p:blipFill rotWithShape="1">
          <a:blip r:embed="rId3">
            <a:alphaModFix/>
          </a:blip>
          <a:srcRect b="-62575"/>
          <a:stretch/>
        </p:blipFill>
        <p:spPr>
          <a:xfrm>
            <a:off x="2071701" y="125001"/>
            <a:ext cx="9825033" cy="10774500"/>
          </a:xfrm>
          <a:prstGeom prst="rect">
            <a:avLst/>
          </a:prstGeom>
          <a:noFill/>
          <a:ln>
            <a:noFill/>
          </a:ln>
        </p:spPr>
      </p:pic>
      <p:sp>
        <p:nvSpPr>
          <p:cNvPr id="385" name="Google Shape;385;p47"/>
          <p:cNvSpPr txBox="1">
            <a:spLocks noGrp="1"/>
          </p:cNvSpPr>
          <p:nvPr>
            <p:ph type="body" idx="1"/>
          </p:nvPr>
        </p:nvSpPr>
        <p:spPr>
          <a:xfrm>
            <a:off x="3437633" y="1341900"/>
            <a:ext cx="7087517" cy="450228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473710" algn="l" rtl="0">
              <a:lnSpc>
                <a:spcPct val="130000"/>
              </a:lnSpc>
              <a:spcBef>
                <a:spcPts val="0"/>
              </a:spcBef>
              <a:spcAft>
                <a:spcPts val="0"/>
              </a:spcAft>
              <a:buSzPts val="2000"/>
              <a:buFont typeface="Caveat"/>
              <a:buChar char="❖"/>
            </a:pPr>
            <a:r>
              <a:rPr lang="en" sz="2200" b="1">
                <a:latin typeface="Caveat"/>
                <a:ea typeface="Caveat"/>
                <a:cs typeface="Caveat"/>
                <a:sym typeface="Caveat"/>
              </a:rPr>
              <a:t>I Agree to suspend my reality and fully immerse myself in this simulation scenario</a:t>
            </a:r>
            <a:endParaRPr lang="en-US" sz="2200" b="1">
              <a:latin typeface="Caveat"/>
              <a:ea typeface="Caveat"/>
              <a:cs typeface="Caveat"/>
            </a:endParaRPr>
          </a:p>
          <a:p>
            <a:pPr marL="608965" lvl="0" indent="-473710" algn="l" rtl="0">
              <a:lnSpc>
                <a:spcPct val="130000"/>
              </a:lnSpc>
              <a:spcBef>
                <a:spcPts val="0"/>
              </a:spcBef>
              <a:spcAft>
                <a:spcPts val="0"/>
              </a:spcAft>
              <a:buSzPts val="2000"/>
              <a:buFont typeface="Caveat"/>
              <a:buChar char="❖"/>
            </a:pPr>
            <a:r>
              <a:rPr lang="en" sz="2200" b="1">
                <a:latin typeface="Caveat"/>
                <a:ea typeface="Caveat"/>
                <a:cs typeface="Caveat"/>
                <a:sym typeface="Caveat"/>
              </a:rPr>
              <a:t>I agree to interact with the manikin, standardized patient, family members and other members of the simulation as if I am in a real clinical situation</a:t>
            </a:r>
            <a:endParaRPr sz="2200" b="1">
              <a:latin typeface="Caveat"/>
              <a:ea typeface="Caveat"/>
              <a:cs typeface="Caveat"/>
            </a:endParaRPr>
          </a:p>
          <a:p>
            <a:pPr marL="608965" lvl="0" indent="-473710" algn="l" rtl="0">
              <a:lnSpc>
                <a:spcPct val="130000"/>
              </a:lnSpc>
              <a:spcBef>
                <a:spcPts val="0"/>
              </a:spcBef>
              <a:spcAft>
                <a:spcPts val="0"/>
              </a:spcAft>
              <a:buSzPts val="2000"/>
              <a:buFont typeface="Caveat"/>
              <a:buChar char="❖"/>
            </a:pPr>
            <a:r>
              <a:rPr lang="en" sz="2200" b="1">
                <a:latin typeface="Caveat"/>
                <a:ea typeface="Caveat"/>
                <a:cs typeface="Caveat"/>
                <a:sym typeface="Caveat"/>
              </a:rPr>
              <a:t>I agree to engage in discussion during debriefing</a:t>
            </a:r>
            <a:endParaRPr sz="2200" b="1">
              <a:latin typeface="Caveat"/>
              <a:ea typeface="Caveat"/>
              <a:cs typeface="Caveat"/>
            </a:endParaRPr>
          </a:p>
          <a:p>
            <a:pPr marL="608965" lvl="0" indent="-473710" algn="l" rtl="0">
              <a:lnSpc>
                <a:spcPct val="130000"/>
              </a:lnSpc>
              <a:spcBef>
                <a:spcPts val="0"/>
              </a:spcBef>
              <a:spcAft>
                <a:spcPts val="0"/>
              </a:spcAft>
              <a:buSzPts val="2000"/>
              <a:buFont typeface="Caveat"/>
              <a:buChar char="❖"/>
            </a:pPr>
            <a:r>
              <a:rPr lang="en" sz="2200" b="1">
                <a:latin typeface="Caveat"/>
                <a:ea typeface="Caveat"/>
                <a:cs typeface="Caveat"/>
                <a:sym typeface="Caveat"/>
              </a:rPr>
              <a:t>I agree to be respectful of the mistakes and successes made by myself and my fellow learners that occur during the simulation </a:t>
            </a:r>
            <a:endParaRPr sz="2200" b="1">
              <a:latin typeface="Caveat"/>
              <a:ea typeface="Caveat"/>
              <a:cs typeface="Caveat"/>
            </a:endParaRPr>
          </a:p>
        </p:txBody>
      </p:sp>
    </p:spTree>
    <p:extLst>
      <p:ext uri="{BB962C8B-B14F-4D97-AF65-F5344CB8AC3E}">
        <p14:creationId xmlns:p14="http://schemas.microsoft.com/office/powerpoint/2010/main" val="1901432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2" name="Google Shape;392;p48"/>
          <p:cNvPicPr preferRelativeResize="0"/>
          <p:nvPr/>
        </p:nvPicPr>
        <p:blipFill>
          <a:blip r:embed="rId3">
            <a:alphaModFix/>
          </a:blip>
          <a:stretch>
            <a:fillRect/>
          </a:stretch>
        </p:blipFill>
        <p:spPr>
          <a:xfrm>
            <a:off x="-1953" y="-1955"/>
            <a:ext cx="12192000" cy="6858000"/>
          </a:xfrm>
          <a:prstGeom prst="rect">
            <a:avLst/>
          </a:prstGeom>
          <a:noFill/>
          <a:ln>
            <a:noFill/>
          </a:ln>
        </p:spPr>
      </p:pic>
      <p:sp>
        <p:nvSpPr>
          <p:cNvPr id="393" name="Google Shape;393;p48"/>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a:t> </a:t>
            </a:r>
            <a:endParaRPr sz="2489"/>
          </a:p>
        </p:txBody>
      </p:sp>
      <p:pic>
        <p:nvPicPr>
          <p:cNvPr id="394" name="Google Shape;394;p48"/>
          <p:cNvPicPr preferRelativeResize="0"/>
          <p:nvPr/>
        </p:nvPicPr>
        <p:blipFill rotWithShape="1">
          <a:blip r:embed="rId3">
            <a:alphaModFix/>
          </a:blip>
          <a:srcRect l="-3337" t="-5920"/>
          <a:stretch/>
        </p:blipFill>
        <p:spPr>
          <a:xfrm>
            <a:off x="-410308" y="-410309"/>
            <a:ext cx="12598400" cy="7264400"/>
          </a:xfrm>
          <a:prstGeom prst="rect">
            <a:avLst/>
          </a:prstGeom>
          <a:noFill/>
          <a:ln>
            <a:noFill/>
          </a:ln>
        </p:spPr>
      </p:pic>
      <p:sp>
        <p:nvSpPr>
          <p:cNvPr id="395" name="Google Shape;395;p48"/>
          <p:cNvSpPr txBox="1"/>
          <p:nvPr/>
        </p:nvSpPr>
        <p:spPr>
          <a:xfrm>
            <a:off x="609600" y="609600"/>
            <a:ext cx="4000000" cy="40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a:t> </a:t>
            </a:r>
            <a:endParaRPr sz="2489"/>
          </a:p>
        </p:txBody>
      </p:sp>
    </p:spTree>
    <p:extLst>
      <p:ext uri="{BB962C8B-B14F-4D97-AF65-F5344CB8AC3E}">
        <p14:creationId xmlns:p14="http://schemas.microsoft.com/office/powerpoint/2010/main" val="3009219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2" name="Google Shape;402;p49"/>
          <p:cNvPicPr preferRelativeResize="0"/>
          <p:nvPr/>
        </p:nvPicPr>
        <p:blipFill>
          <a:blip r:embed="rId3">
            <a:alphaModFix/>
          </a:blip>
          <a:stretch>
            <a:fillRect/>
          </a:stretch>
        </p:blipFill>
        <p:spPr>
          <a:xfrm>
            <a:off x="-1953" y="-1953"/>
            <a:ext cx="12192000" cy="6858000"/>
          </a:xfrm>
          <a:prstGeom prst="rect">
            <a:avLst/>
          </a:prstGeom>
          <a:noFill/>
          <a:ln>
            <a:noFill/>
          </a:ln>
        </p:spPr>
      </p:pic>
      <p:sp>
        <p:nvSpPr>
          <p:cNvPr id="403" name="Google Shape;403;p49"/>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a:t> </a:t>
            </a:r>
            <a:endParaRPr sz="2489"/>
          </a:p>
        </p:txBody>
      </p:sp>
    </p:spTree>
    <p:extLst>
      <p:ext uri="{BB962C8B-B14F-4D97-AF65-F5344CB8AC3E}">
        <p14:creationId xmlns:p14="http://schemas.microsoft.com/office/powerpoint/2010/main" val="3099702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10" name="Google Shape;410;p50"/>
          <p:cNvPicPr preferRelativeResize="0"/>
          <p:nvPr/>
        </p:nvPicPr>
        <p:blipFill>
          <a:blip r:embed="rId3">
            <a:alphaModFix/>
          </a:blip>
          <a:stretch>
            <a:fillRect/>
          </a:stretch>
        </p:blipFill>
        <p:spPr>
          <a:xfrm>
            <a:off x="-1953" y="-1953"/>
            <a:ext cx="12192000" cy="6858000"/>
          </a:xfrm>
          <a:prstGeom prst="rect">
            <a:avLst/>
          </a:prstGeom>
          <a:noFill/>
          <a:ln>
            <a:noFill/>
          </a:ln>
        </p:spPr>
      </p:pic>
      <p:sp>
        <p:nvSpPr>
          <p:cNvPr id="411" name="Google Shape;411;p50"/>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a:t> </a:t>
            </a:r>
            <a:endParaRPr sz="2489"/>
          </a:p>
        </p:txBody>
      </p:sp>
    </p:spTree>
    <p:extLst>
      <p:ext uri="{BB962C8B-B14F-4D97-AF65-F5344CB8AC3E}">
        <p14:creationId xmlns:p14="http://schemas.microsoft.com/office/powerpoint/2010/main" val="929695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8" name="Google Shape;418;p51"/>
          <p:cNvPicPr preferRelativeResize="0"/>
          <p:nvPr/>
        </p:nvPicPr>
        <p:blipFill>
          <a:blip r:embed="rId3">
            <a:alphaModFix/>
          </a:blip>
          <a:stretch>
            <a:fillRect/>
          </a:stretch>
        </p:blipFill>
        <p:spPr>
          <a:xfrm>
            <a:off x="-1955" y="-1953"/>
            <a:ext cx="12192000" cy="6858000"/>
          </a:xfrm>
          <a:prstGeom prst="rect">
            <a:avLst/>
          </a:prstGeom>
          <a:noFill/>
          <a:ln>
            <a:noFill/>
          </a:ln>
        </p:spPr>
      </p:pic>
      <p:sp>
        <p:nvSpPr>
          <p:cNvPr id="419" name="Google Shape;419;p51"/>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a:t> </a:t>
            </a:r>
            <a:endParaRPr sz="2489"/>
          </a:p>
        </p:txBody>
      </p:sp>
    </p:spTree>
    <p:extLst>
      <p:ext uri="{BB962C8B-B14F-4D97-AF65-F5344CB8AC3E}">
        <p14:creationId xmlns:p14="http://schemas.microsoft.com/office/powerpoint/2010/main" val="2739468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1B6E6"/>
        </a:solidFill>
        <a:effectLst/>
      </p:bgPr>
    </p:bg>
    <p:spTree>
      <p:nvGrpSpPr>
        <p:cNvPr id="1" name="">
          <a:extLst>
            <a:ext uri="{FF2B5EF4-FFF2-40B4-BE49-F238E27FC236}">
              <a16:creationId xmlns:a16="http://schemas.microsoft.com/office/drawing/2014/main" id="{809EED87-321E-677F-63ED-9176ADC8CD18}"/>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43561724-2BE6-BDC7-9035-12C342AA8515}"/>
              </a:ext>
            </a:extLst>
          </p:cNvPr>
          <p:cNvGrpSpPr/>
          <p:nvPr/>
        </p:nvGrpSpPr>
        <p:grpSpPr>
          <a:xfrm>
            <a:off x="129255" y="144907"/>
            <a:ext cx="11533935" cy="1666081"/>
            <a:chOff x="193881" y="217360"/>
            <a:chExt cx="17300903" cy="2499121"/>
          </a:xfrm>
        </p:grpSpPr>
        <p:sp>
          <p:nvSpPr>
            <p:cNvPr id="10" name="Rectangle: Rounded Corners 9">
              <a:extLst>
                <a:ext uri="{FF2B5EF4-FFF2-40B4-BE49-F238E27FC236}">
                  <a16:creationId xmlns:a16="http://schemas.microsoft.com/office/drawing/2014/main" id="{2348856A-27CD-C68D-6C8C-3765B430FD90}"/>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 name="Picture 5">
              <a:extLst>
                <a:ext uri="{FF2B5EF4-FFF2-40B4-BE49-F238E27FC236}">
                  <a16:creationId xmlns:a16="http://schemas.microsoft.com/office/drawing/2014/main" id="{0E84C615-8C09-7850-404B-0A612B29C85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93881" y="217360"/>
              <a:ext cx="2499121" cy="2499121"/>
            </a:xfrm>
            <a:prstGeom prst="rect">
              <a:avLst/>
            </a:prstGeom>
          </p:spPr>
        </p:pic>
        <p:pic>
          <p:nvPicPr>
            <p:cNvPr id="6" name="Picture 6">
              <a:extLst>
                <a:ext uri="{FF2B5EF4-FFF2-40B4-BE49-F238E27FC236}">
                  <a16:creationId xmlns:a16="http://schemas.microsoft.com/office/drawing/2014/main" id="{F525DEDE-C9DA-F058-D6EC-527A612B704E}"/>
                </a:ext>
              </a:extLst>
            </p:cNvPr>
            <p:cNvPicPr>
              <a:picLocks noChangeAspect="1"/>
            </p:cNvPicPr>
            <p:nvPr/>
          </p:nvPicPr>
          <p:blipFill>
            <a:blip r:embed="rId3"/>
            <a:srcRect/>
            <a:stretch>
              <a:fillRect/>
            </a:stretch>
          </p:blipFill>
          <p:spPr>
            <a:xfrm>
              <a:off x="564616" y="589101"/>
              <a:ext cx="1757651" cy="1755640"/>
            </a:xfrm>
            <a:prstGeom prst="rect">
              <a:avLst/>
            </a:prstGeom>
          </p:spPr>
        </p:pic>
      </p:grpSp>
      <p:sp>
        <p:nvSpPr>
          <p:cNvPr id="11" name="TextBox 8">
            <a:extLst>
              <a:ext uri="{FF2B5EF4-FFF2-40B4-BE49-F238E27FC236}">
                <a16:creationId xmlns:a16="http://schemas.microsoft.com/office/drawing/2014/main" id="{9842381F-0A12-7FDF-A154-BBCF7DEC2BAF}"/>
              </a:ext>
            </a:extLst>
          </p:cNvPr>
          <p:cNvSpPr txBox="1"/>
          <p:nvPr/>
        </p:nvSpPr>
        <p:spPr>
          <a:xfrm>
            <a:off x="1889234" y="767432"/>
            <a:ext cx="7087849" cy="478657"/>
          </a:xfrm>
          <a:prstGeom prst="rect">
            <a:avLst/>
          </a:prstGeom>
        </p:spPr>
        <p:txBody>
          <a:bodyPr wrap="square" lIns="0" tIns="0" rIns="0" bIns="0" rtlCol="0" anchor="t">
            <a:spAutoFit/>
          </a:bodyPr>
          <a:lstStyle/>
          <a:p>
            <a:pPr defTabSz="609630">
              <a:lnSpc>
                <a:spcPts val="3640"/>
              </a:lnSpc>
              <a:defRPr/>
            </a:pPr>
            <a:r>
              <a:rPr lang="en-US" sz="4000" b="1">
                <a:solidFill>
                  <a:srgbClr val="642667"/>
                </a:solidFill>
                <a:latin typeface="Open Sans Bold"/>
                <a:cs typeface="Arial"/>
                <a:sym typeface="Arial"/>
              </a:rPr>
              <a:t>Zoom Webinar Features</a:t>
            </a:r>
            <a:endParaRPr kumimoji="0" lang="en-US" sz="4000" b="1" i="0" u="none" strike="noStrike" kern="1200" cap="none" spc="0" normalizeH="0" baseline="0" noProof="0">
              <a:ln>
                <a:noFill/>
              </a:ln>
              <a:solidFill>
                <a:srgbClr val="642667"/>
              </a:solidFill>
              <a:effectLst/>
              <a:uLnTx/>
              <a:uFillTx/>
              <a:latin typeface="Open Sans Bold"/>
              <a:ea typeface="+mn-ea"/>
              <a:cs typeface="Arial"/>
              <a:sym typeface="Arial"/>
            </a:endParaRPr>
          </a:p>
        </p:txBody>
      </p:sp>
      <p:grpSp>
        <p:nvGrpSpPr>
          <p:cNvPr id="9" name="Group 8">
            <a:extLst>
              <a:ext uri="{FF2B5EF4-FFF2-40B4-BE49-F238E27FC236}">
                <a16:creationId xmlns:a16="http://schemas.microsoft.com/office/drawing/2014/main" id="{4BA4C700-D968-F79C-739B-9D3262E19DA8}"/>
              </a:ext>
            </a:extLst>
          </p:cNvPr>
          <p:cNvGrpSpPr/>
          <p:nvPr/>
        </p:nvGrpSpPr>
        <p:grpSpPr>
          <a:xfrm>
            <a:off x="1228357" y="2418963"/>
            <a:ext cx="4362704" cy="3424144"/>
            <a:chOff x="1732788" y="2273055"/>
            <a:chExt cx="4362704" cy="3424144"/>
          </a:xfrm>
        </p:grpSpPr>
        <p:pic>
          <p:nvPicPr>
            <p:cNvPr id="20" name="Picture 19" descr="Laptop Clipart Pictures">
              <a:extLst>
                <a:ext uri="{FF2B5EF4-FFF2-40B4-BE49-F238E27FC236}">
                  <a16:creationId xmlns:a16="http://schemas.microsoft.com/office/drawing/2014/main" id="{42ACF718-B624-C040-838D-9AE8D29CE0ED}"/>
                </a:ext>
              </a:extLst>
            </p:cNvPr>
            <p:cNvPicPr>
              <a:picLocks noChangeAspect="1"/>
            </p:cNvPicPr>
            <p:nvPr/>
          </p:nvPicPr>
          <p:blipFill>
            <a:blip r:embed="rId4"/>
            <a:stretch>
              <a:fillRect/>
            </a:stretch>
          </p:blipFill>
          <p:spPr>
            <a:xfrm>
              <a:off x="1732788" y="2273055"/>
              <a:ext cx="4362704" cy="3424144"/>
            </a:xfrm>
            <a:prstGeom prst="rect">
              <a:avLst/>
            </a:prstGeom>
          </p:spPr>
        </p:pic>
        <p:sp>
          <p:nvSpPr>
            <p:cNvPr id="3" name="Rectangle 2">
              <a:extLst>
                <a:ext uri="{FF2B5EF4-FFF2-40B4-BE49-F238E27FC236}">
                  <a16:creationId xmlns:a16="http://schemas.microsoft.com/office/drawing/2014/main" id="{B0523DAD-CDAE-9B65-D51B-8DAD2ECDB487}"/>
                </a:ext>
              </a:extLst>
            </p:cNvPr>
            <p:cNvSpPr/>
            <p:nvPr/>
          </p:nvSpPr>
          <p:spPr>
            <a:xfrm>
              <a:off x="2127876" y="2372357"/>
              <a:ext cx="3551030" cy="2161141"/>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Rounded Corners 7">
            <a:extLst>
              <a:ext uri="{FF2B5EF4-FFF2-40B4-BE49-F238E27FC236}">
                <a16:creationId xmlns:a16="http://schemas.microsoft.com/office/drawing/2014/main" id="{85A6063C-6660-59F8-5BA6-10EB2ED96EC7}"/>
              </a:ext>
            </a:extLst>
          </p:cNvPr>
          <p:cNvSpPr/>
          <p:nvPr/>
        </p:nvSpPr>
        <p:spPr>
          <a:xfrm>
            <a:off x="6722988" y="1803691"/>
            <a:ext cx="4508190" cy="4654687"/>
          </a:xfrm>
          <a:prstGeom prst="roundRect">
            <a:avLst/>
          </a:prstGeom>
          <a:solidFill>
            <a:schemeClr val="accent5"/>
          </a:solidFill>
          <a:ln>
            <a:solidFill>
              <a:schemeClr val="accent5"/>
            </a:solidFill>
          </a:ln>
          <a:effectLst>
            <a:glow rad="63500">
              <a:schemeClr val="accent5">
                <a:satMod val="175000"/>
                <a:alpha val="40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9">
            <a:extLst>
              <a:ext uri="{FF2B5EF4-FFF2-40B4-BE49-F238E27FC236}">
                <a16:creationId xmlns:a16="http://schemas.microsoft.com/office/drawing/2014/main" id="{2FBD6234-4CA5-619C-465D-A76D4378964F}"/>
              </a:ext>
            </a:extLst>
          </p:cNvPr>
          <p:cNvSpPr txBox="1"/>
          <p:nvPr/>
        </p:nvSpPr>
        <p:spPr>
          <a:xfrm>
            <a:off x="6990523" y="2171501"/>
            <a:ext cx="3973120" cy="3919066"/>
          </a:xfrm>
          <a:prstGeom prst="rect">
            <a:avLst/>
          </a:prstGeom>
        </p:spPr>
        <p:txBody>
          <a:bodyPr wrap="square" lIns="0" tIns="0" rIns="0" bIns="0" rtlCol="0" anchor="ctr">
            <a:spAutoFit/>
          </a:bodyPr>
          <a:lstStyle/>
          <a:p>
            <a:pPr defTabSz="609630">
              <a:spcBef>
                <a:spcPct val="0"/>
              </a:spcBef>
              <a:buFont typeface="Arial"/>
              <a:defRPr/>
            </a:pPr>
            <a:r>
              <a:rPr lang="en-US" sz="2800" b="1">
                <a:solidFill>
                  <a:srgbClr val="FFFFFF"/>
                </a:solidFill>
                <a:latin typeface="Open Sans Bold"/>
                <a:ea typeface="Open Sans Bold"/>
                <a:cs typeface="Arial"/>
              </a:rPr>
              <a:t>New Features:</a:t>
            </a:r>
          </a:p>
          <a:p>
            <a:pPr marL="457200" indent="-457200" defTabSz="609630">
              <a:spcBef>
                <a:spcPct val="0"/>
              </a:spcBef>
              <a:buAutoNum type="arabicPeriod"/>
              <a:defRPr/>
            </a:pPr>
            <a:r>
              <a:rPr lang="en-US" sz="2800">
                <a:solidFill>
                  <a:srgbClr val="FFFFFF"/>
                </a:solidFill>
                <a:latin typeface="Open Sans" panose="020B0606030504020204" pitchFamily="34" charset="0"/>
                <a:ea typeface="Open Sans" panose="020B0606030504020204" pitchFamily="34" charset="0"/>
                <a:cs typeface="Open Sans" panose="020B0606030504020204" pitchFamily="34" charset="0"/>
              </a:rPr>
              <a:t>Participants automatically join in viewer mode</a:t>
            </a:r>
          </a:p>
          <a:p>
            <a:pPr marL="457200" indent="-457200" defTabSz="609630">
              <a:spcBef>
                <a:spcPct val="0"/>
              </a:spcBef>
              <a:buAutoNum type="arabicPeriod"/>
              <a:defRPr/>
            </a:pPr>
            <a:r>
              <a:rPr lang="en-US" sz="2800">
                <a:solidFill>
                  <a:srgbClr val="FFFFFF"/>
                </a:solidFill>
                <a:latin typeface="Open Sans" panose="020B0606030504020204" pitchFamily="34" charset="0"/>
                <a:ea typeface="Open Sans" panose="020B0606030504020204" pitchFamily="34" charset="0"/>
                <a:cs typeface="Open Sans" panose="020B0606030504020204" pitchFamily="34" charset="0"/>
              </a:rPr>
              <a:t>Polls are integrated into Zoom</a:t>
            </a:r>
          </a:p>
          <a:p>
            <a:pPr marL="457200" indent="-457200" defTabSz="609630">
              <a:spcBef>
                <a:spcPct val="0"/>
              </a:spcBef>
              <a:buAutoNum type="arabicPeriod"/>
              <a:defRPr/>
            </a:pPr>
            <a:r>
              <a:rPr lang="en-US" sz="2800">
                <a:solidFill>
                  <a:srgbClr val="FFFFFF"/>
                </a:solidFill>
                <a:latin typeface="Open Sans" panose="020B0606030504020204" pitchFamily="34" charset="0"/>
                <a:ea typeface="Open Sans" panose="020B0606030504020204" pitchFamily="34" charset="0"/>
                <a:cs typeface="Open Sans" panose="020B0606030504020204" pitchFamily="34" charset="0"/>
              </a:rPr>
              <a:t>Participants can ask questions in the Q&amp;A box</a:t>
            </a:r>
            <a:endParaRPr lang="en-US" sz="2800">
              <a:solidFill>
                <a:srgbClr val="FFFFFF"/>
              </a:solidFill>
              <a:highlight>
                <a:srgbClr val="0000FF"/>
              </a:highligh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3298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6" name="Google Shape;426;p52"/>
          <p:cNvPicPr preferRelativeResize="0"/>
          <p:nvPr/>
        </p:nvPicPr>
        <p:blipFill>
          <a:blip r:embed="rId3">
            <a:alphaModFix/>
          </a:blip>
          <a:stretch>
            <a:fillRect/>
          </a:stretch>
        </p:blipFill>
        <p:spPr>
          <a:xfrm>
            <a:off x="-1955" y="76200"/>
            <a:ext cx="12192000" cy="6858000"/>
          </a:xfrm>
          <a:prstGeom prst="rect">
            <a:avLst/>
          </a:prstGeom>
          <a:noFill/>
          <a:ln>
            <a:noFill/>
          </a:ln>
        </p:spPr>
      </p:pic>
      <p:sp>
        <p:nvSpPr>
          <p:cNvPr id="427" name="Google Shape;427;p52"/>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a:t> </a:t>
            </a:r>
            <a:endParaRPr sz="2489"/>
          </a:p>
        </p:txBody>
      </p:sp>
    </p:spTree>
    <p:extLst>
      <p:ext uri="{BB962C8B-B14F-4D97-AF65-F5344CB8AC3E}">
        <p14:creationId xmlns:p14="http://schemas.microsoft.com/office/powerpoint/2010/main" val="161513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4" name="Google Shape;434;p53"/>
          <p:cNvPicPr preferRelativeResize="0"/>
          <p:nvPr/>
        </p:nvPicPr>
        <p:blipFill>
          <a:blip r:embed="rId3">
            <a:alphaModFix/>
          </a:blip>
          <a:stretch>
            <a:fillRect/>
          </a:stretch>
        </p:blipFill>
        <p:spPr>
          <a:xfrm>
            <a:off x="-1953" y="-1955"/>
            <a:ext cx="12192000" cy="6858000"/>
          </a:xfrm>
          <a:prstGeom prst="rect">
            <a:avLst/>
          </a:prstGeom>
          <a:noFill/>
          <a:ln>
            <a:noFill/>
          </a:ln>
        </p:spPr>
      </p:pic>
      <p:sp>
        <p:nvSpPr>
          <p:cNvPr id="435" name="Google Shape;435;p53"/>
          <p:cNvSpPr txBox="1"/>
          <p:nvPr/>
        </p:nvSpPr>
        <p:spPr>
          <a:xfrm>
            <a:off x="406400" y="406400"/>
            <a:ext cx="4000000" cy="400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89"/>
              <a:t> </a:t>
            </a:r>
            <a:endParaRPr sz="2489"/>
          </a:p>
        </p:txBody>
      </p:sp>
    </p:spTree>
    <p:extLst>
      <p:ext uri="{BB962C8B-B14F-4D97-AF65-F5344CB8AC3E}">
        <p14:creationId xmlns:p14="http://schemas.microsoft.com/office/powerpoint/2010/main" val="3948865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4"/>
          <p:cNvSpPr txBox="1">
            <a:spLocks noGrp="1"/>
          </p:cNvSpPr>
          <p:nvPr>
            <p:ph type="title"/>
          </p:nvPr>
        </p:nvSpPr>
        <p:spPr>
          <a:xfrm>
            <a:off x="327677" y="405620"/>
            <a:ext cx="113608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SzPts val="990"/>
              <a:buNone/>
            </a:pPr>
            <a:r>
              <a:rPr lang="en" sz="4560"/>
              <a:t>Facilitation: Overcoming Challenges</a:t>
            </a:r>
            <a:endParaRPr sz="4560"/>
          </a:p>
        </p:txBody>
      </p:sp>
      <p:grpSp>
        <p:nvGrpSpPr>
          <p:cNvPr id="441" name="Google Shape;441;p54"/>
          <p:cNvGrpSpPr/>
          <p:nvPr/>
        </p:nvGrpSpPr>
        <p:grpSpPr>
          <a:xfrm>
            <a:off x="326393" y="1328751"/>
            <a:ext cx="11668552" cy="5070684"/>
            <a:chOff x="966866" y="974700"/>
            <a:chExt cx="7101111" cy="3194113"/>
          </a:xfrm>
        </p:grpSpPr>
        <p:sp>
          <p:nvSpPr>
            <p:cNvPr id="442" name="Google Shape;442;p54"/>
            <p:cNvSpPr txBox="1"/>
            <p:nvPr/>
          </p:nvSpPr>
          <p:spPr>
            <a:xfrm>
              <a:off x="6418005" y="2927199"/>
              <a:ext cx="918600" cy="2463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5111" b="1">
                  <a:solidFill>
                    <a:srgbClr val="282929"/>
                  </a:solidFill>
                  <a:latin typeface="Bebas Neue"/>
                  <a:ea typeface="Bebas Neue"/>
                  <a:cs typeface="Bebas Neue"/>
                  <a:sym typeface="Bebas Neue"/>
                </a:rPr>
                <a:t>Strategic </a:t>
              </a:r>
              <a:endParaRPr sz="5111" b="1">
                <a:solidFill>
                  <a:srgbClr val="282929"/>
                </a:solidFill>
                <a:latin typeface="Bebas Neue"/>
                <a:ea typeface="Bebas Neue"/>
                <a:cs typeface="Bebas Neue"/>
                <a:sym typeface="Bebas Neue"/>
              </a:endParaRPr>
            </a:p>
            <a:p>
              <a:pPr marL="0" lvl="0" indent="0" algn="l" rtl="0">
                <a:lnSpc>
                  <a:spcPct val="90000"/>
                </a:lnSpc>
                <a:spcBef>
                  <a:spcPts val="0"/>
                </a:spcBef>
                <a:spcAft>
                  <a:spcPts val="0"/>
                </a:spcAft>
                <a:buNone/>
              </a:pPr>
              <a:r>
                <a:rPr lang="en" sz="5111" b="1">
                  <a:solidFill>
                    <a:srgbClr val="282929"/>
                  </a:solidFill>
                  <a:latin typeface="Bebas Neue"/>
                  <a:ea typeface="Bebas Neue"/>
                  <a:cs typeface="Bebas Neue"/>
                  <a:sym typeface="Bebas Neue"/>
                </a:rPr>
                <a:t>budgeting</a:t>
              </a:r>
              <a:endParaRPr sz="5111" b="1">
                <a:solidFill>
                  <a:srgbClr val="282929"/>
                </a:solidFill>
                <a:latin typeface="Bebas Neue"/>
                <a:ea typeface="Bebas Neue"/>
                <a:cs typeface="Bebas Neue"/>
                <a:sym typeface="Bebas Neue"/>
              </a:endParaRPr>
            </a:p>
          </p:txBody>
        </p:sp>
        <p:sp>
          <p:nvSpPr>
            <p:cNvPr id="443" name="Google Shape;443;p54"/>
            <p:cNvSpPr txBox="1"/>
            <p:nvPr/>
          </p:nvSpPr>
          <p:spPr>
            <a:xfrm>
              <a:off x="6357701" y="3377044"/>
              <a:ext cx="1123800" cy="394500"/>
            </a:xfrm>
            <a:prstGeom prst="rect">
              <a:avLst/>
            </a:prstGeom>
            <a:noFill/>
            <a:ln>
              <a:noFill/>
            </a:ln>
          </p:spPr>
          <p:txBody>
            <a:bodyPr spcFirstLastPara="1" wrap="square" lIns="155767" tIns="0" rIns="155767"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341"/>
                </a:spcAft>
                <a:buSzPts val="1089"/>
                <a:buNone/>
              </a:pPr>
              <a:r>
                <a:rPr lang="en" sz="1056">
                  <a:latin typeface="IBM Plex Mono"/>
                  <a:ea typeface="IBM Plex Mono"/>
                  <a:cs typeface="IBM Plex Mono"/>
                  <a:sym typeface="IBM Plex Mono"/>
                </a:rPr>
                <a:t>Decrease avg time-to-hire by 20%. Achieve 50% participation in leadership program. </a:t>
              </a:r>
              <a:endParaRPr sz="1056">
                <a:latin typeface="IBM Plex Mono"/>
                <a:ea typeface="IBM Plex Mono"/>
                <a:cs typeface="IBM Plex Mono"/>
                <a:sym typeface="IBM Plex Mono"/>
              </a:endParaRPr>
            </a:p>
          </p:txBody>
        </p:sp>
        <p:sp>
          <p:nvSpPr>
            <p:cNvPr id="444" name="Google Shape;444;p54"/>
            <p:cNvSpPr txBox="1"/>
            <p:nvPr/>
          </p:nvSpPr>
          <p:spPr>
            <a:xfrm>
              <a:off x="6412773" y="3665194"/>
              <a:ext cx="828600" cy="415800"/>
            </a:xfrm>
            <a:prstGeom prst="rect">
              <a:avLst/>
            </a:prstGeom>
            <a:noFill/>
            <a:ln>
              <a:noFill/>
            </a:ln>
          </p:spPr>
          <p:txBody>
            <a:bodyPr spcFirstLastPara="1" wrap="square" lIns="124600" tIns="124600" rIns="124600" bIns="1246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703">
                  <a:latin typeface="Lexend Light"/>
                  <a:ea typeface="Lexend Light"/>
                  <a:cs typeface="Lexend Light"/>
                  <a:sym typeface="Lexend Light"/>
                </a:rPr>
                <a:t>XX</a:t>
              </a:r>
              <a:endParaRPr sz="1703">
                <a:latin typeface="Lexend Light"/>
                <a:ea typeface="Lexend Light"/>
                <a:cs typeface="Lexend Light"/>
                <a:sym typeface="Lexend Light"/>
              </a:endParaRPr>
            </a:p>
          </p:txBody>
        </p:sp>
        <p:sp>
          <p:nvSpPr>
            <p:cNvPr id="445" name="Google Shape;445;p54"/>
            <p:cNvSpPr/>
            <p:nvPr/>
          </p:nvSpPr>
          <p:spPr>
            <a:xfrm>
              <a:off x="5721109" y="974712"/>
              <a:ext cx="2057100" cy="3194100"/>
            </a:xfrm>
            <a:prstGeom prst="rect">
              <a:avLst/>
            </a:prstGeom>
            <a:solidFill>
              <a:srgbClr val="CDF800"/>
            </a:solidFill>
            <a:ln>
              <a:noFill/>
            </a:ln>
          </p:spPr>
          <p:txBody>
            <a:bodyPr spcFirstLastPara="1" wrap="square" lIns="155767" tIns="155767" rIns="155767" bIns="155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703">
                <a:latin typeface="Bebas Neue"/>
                <a:ea typeface="Bebas Neue"/>
                <a:cs typeface="Bebas Neue"/>
                <a:sym typeface="Bebas Neue"/>
              </a:endParaRPr>
            </a:p>
          </p:txBody>
        </p:sp>
        <p:sp>
          <p:nvSpPr>
            <p:cNvPr id="446" name="Google Shape;446;p54"/>
            <p:cNvSpPr/>
            <p:nvPr/>
          </p:nvSpPr>
          <p:spPr>
            <a:xfrm>
              <a:off x="7425335" y="974700"/>
              <a:ext cx="642600" cy="3194100"/>
            </a:xfrm>
            <a:prstGeom prst="roundRect">
              <a:avLst>
                <a:gd name="adj" fmla="val 50000"/>
              </a:avLst>
            </a:prstGeom>
            <a:solidFill>
              <a:srgbClr val="CDF800"/>
            </a:solidFill>
            <a:ln>
              <a:noFill/>
            </a:ln>
          </p:spPr>
          <p:txBody>
            <a:bodyPr spcFirstLastPara="1" wrap="square" lIns="155767" tIns="155767" rIns="155767" bIns="155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384">
                <a:latin typeface="Bebas Neue"/>
                <a:ea typeface="Bebas Neue"/>
                <a:cs typeface="Bebas Neue"/>
                <a:sym typeface="Bebas Neue"/>
              </a:endParaRPr>
            </a:p>
          </p:txBody>
        </p:sp>
        <p:sp>
          <p:nvSpPr>
            <p:cNvPr id="447" name="Google Shape;447;p54"/>
            <p:cNvSpPr txBox="1"/>
            <p:nvPr/>
          </p:nvSpPr>
          <p:spPr>
            <a:xfrm>
              <a:off x="7651711" y="3604525"/>
              <a:ext cx="311100" cy="415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 sz="4429" b="1">
                  <a:solidFill>
                    <a:srgbClr val="202124"/>
                  </a:solidFill>
                  <a:latin typeface="Space Grotesk"/>
                  <a:ea typeface="Space Grotesk"/>
                  <a:cs typeface="Space Grotesk"/>
                  <a:sym typeface="Space Grotesk"/>
                </a:rPr>
                <a:t>4</a:t>
              </a:r>
              <a:endParaRPr sz="4429" b="1">
                <a:solidFill>
                  <a:srgbClr val="202124"/>
                </a:solidFill>
                <a:latin typeface="Space Grotesk"/>
                <a:ea typeface="Space Grotesk"/>
                <a:cs typeface="Space Grotesk"/>
                <a:sym typeface="Space Grotesk"/>
              </a:endParaRPr>
            </a:p>
          </p:txBody>
        </p:sp>
        <p:sp>
          <p:nvSpPr>
            <p:cNvPr id="448" name="Google Shape;448;p54"/>
            <p:cNvSpPr txBox="1"/>
            <p:nvPr/>
          </p:nvSpPr>
          <p:spPr>
            <a:xfrm>
              <a:off x="6441026" y="1280525"/>
              <a:ext cx="1521900" cy="7203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4429" b="1">
                  <a:solidFill>
                    <a:srgbClr val="202124"/>
                  </a:solidFill>
                  <a:latin typeface="Bebas Neue"/>
                  <a:ea typeface="Bebas Neue"/>
                  <a:cs typeface="Bebas Neue"/>
                  <a:sym typeface="Bebas Neue"/>
                </a:rPr>
                <a:t>tIME TO dE-ESCALATE!</a:t>
              </a:r>
              <a:endParaRPr sz="4429" b="1">
                <a:solidFill>
                  <a:srgbClr val="202124"/>
                </a:solidFill>
                <a:latin typeface="Bebas Neue"/>
                <a:ea typeface="Bebas Neue"/>
                <a:cs typeface="Bebas Neue"/>
                <a:sym typeface="Bebas Neue"/>
              </a:endParaRPr>
            </a:p>
          </p:txBody>
        </p:sp>
        <p:sp>
          <p:nvSpPr>
            <p:cNvPr id="449" name="Google Shape;449;p54"/>
            <p:cNvSpPr txBox="1"/>
            <p:nvPr/>
          </p:nvSpPr>
          <p:spPr>
            <a:xfrm>
              <a:off x="6213677" y="2172458"/>
              <a:ext cx="1854300" cy="1269600"/>
            </a:xfrm>
            <a:prstGeom prst="rect">
              <a:avLst/>
            </a:prstGeom>
            <a:noFill/>
            <a:ln>
              <a:noFill/>
            </a:ln>
          </p:spPr>
          <p:txBody>
            <a:bodyPr spcFirstLastPara="1" wrap="square" lIns="155767" tIns="0" rIns="155767"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25952" algn="l" rtl="0">
                <a:lnSpc>
                  <a:spcPct val="100000"/>
                </a:lnSpc>
                <a:spcBef>
                  <a:spcPts val="0"/>
                </a:spcBef>
                <a:spcAft>
                  <a:spcPts val="0"/>
                </a:spcAft>
                <a:buClr>
                  <a:srgbClr val="202124"/>
                </a:buClr>
                <a:buSzPts val="1431"/>
                <a:buChar char="●"/>
              </a:pPr>
              <a:r>
                <a:rPr lang="en" sz="1908">
                  <a:solidFill>
                    <a:srgbClr val="202124"/>
                  </a:solidFill>
                </a:rPr>
                <a:t>REASSURE THE SAFE LEARNING ENVIRONMENT</a:t>
              </a:r>
              <a:endParaRPr sz="1908">
                <a:solidFill>
                  <a:srgbClr val="202124"/>
                </a:solidFill>
              </a:endParaRPr>
            </a:p>
            <a:p>
              <a:pPr marL="609585" lvl="0" indent="-425952" algn="l" rtl="0">
                <a:lnSpc>
                  <a:spcPct val="100000"/>
                </a:lnSpc>
                <a:spcBef>
                  <a:spcPts val="0"/>
                </a:spcBef>
                <a:spcAft>
                  <a:spcPts val="0"/>
                </a:spcAft>
                <a:buClr>
                  <a:srgbClr val="202124"/>
                </a:buClr>
                <a:buSzPts val="1431"/>
                <a:buChar char="●"/>
              </a:pPr>
              <a:r>
                <a:rPr lang="en" sz="1908">
                  <a:solidFill>
                    <a:srgbClr val="202124"/>
                  </a:solidFill>
                </a:rPr>
                <a:t>REDIRECT</a:t>
              </a:r>
              <a:endParaRPr sz="1908">
                <a:solidFill>
                  <a:srgbClr val="202124"/>
                </a:solidFill>
              </a:endParaRPr>
            </a:p>
            <a:p>
              <a:pPr marL="609585" lvl="0" indent="-425952" algn="l" rtl="0">
                <a:lnSpc>
                  <a:spcPct val="100000"/>
                </a:lnSpc>
                <a:spcBef>
                  <a:spcPts val="0"/>
                </a:spcBef>
                <a:spcAft>
                  <a:spcPts val="0"/>
                </a:spcAft>
                <a:buClr>
                  <a:srgbClr val="202124"/>
                </a:buClr>
                <a:buSzPts val="1431"/>
                <a:buChar char="●"/>
              </a:pPr>
              <a:r>
                <a:rPr lang="en" sz="1908">
                  <a:solidFill>
                    <a:srgbClr val="202124"/>
                  </a:solidFill>
                </a:rPr>
                <a:t>REMOVE AND DISCUSS</a:t>
              </a:r>
              <a:endParaRPr sz="1908">
                <a:solidFill>
                  <a:srgbClr val="202124"/>
                </a:solidFill>
              </a:endParaRPr>
            </a:p>
          </p:txBody>
        </p:sp>
        <p:sp>
          <p:nvSpPr>
            <p:cNvPr id="450" name="Google Shape;450;p54"/>
            <p:cNvSpPr txBox="1"/>
            <p:nvPr/>
          </p:nvSpPr>
          <p:spPr>
            <a:xfrm>
              <a:off x="4657605" y="2927199"/>
              <a:ext cx="918600" cy="2463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5111" b="1">
                  <a:solidFill>
                    <a:srgbClr val="282929"/>
                  </a:solidFill>
                  <a:latin typeface="Bebas Neue"/>
                  <a:ea typeface="Bebas Neue"/>
                  <a:cs typeface="Bebas Neue"/>
                  <a:sym typeface="Bebas Neue"/>
                </a:rPr>
                <a:t>Strategic </a:t>
              </a:r>
              <a:endParaRPr sz="5111" b="1">
                <a:solidFill>
                  <a:srgbClr val="282929"/>
                </a:solidFill>
                <a:latin typeface="Bebas Neue"/>
                <a:ea typeface="Bebas Neue"/>
                <a:cs typeface="Bebas Neue"/>
                <a:sym typeface="Bebas Neue"/>
              </a:endParaRPr>
            </a:p>
            <a:p>
              <a:pPr marL="0" lvl="0" indent="0" algn="l" rtl="0">
                <a:lnSpc>
                  <a:spcPct val="90000"/>
                </a:lnSpc>
                <a:spcBef>
                  <a:spcPts val="0"/>
                </a:spcBef>
                <a:spcAft>
                  <a:spcPts val="0"/>
                </a:spcAft>
                <a:buNone/>
              </a:pPr>
              <a:r>
                <a:rPr lang="en" sz="5111" b="1">
                  <a:solidFill>
                    <a:srgbClr val="282929"/>
                  </a:solidFill>
                  <a:latin typeface="Bebas Neue"/>
                  <a:ea typeface="Bebas Neue"/>
                  <a:cs typeface="Bebas Neue"/>
                  <a:sym typeface="Bebas Neue"/>
                </a:rPr>
                <a:t>budgeting</a:t>
              </a:r>
              <a:endParaRPr sz="5111" b="1">
                <a:solidFill>
                  <a:srgbClr val="282929"/>
                </a:solidFill>
                <a:latin typeface="Bebas Neue"/>
                <a:ea typeface="Bebas Neue"/>
                <a:cs typeface="Bebas Neue"/>
                <a:sym typeface="Bebas Neue"/>
              </a:endParaRPr>
            </a:p>
          </p:txBody>
        </p:sp>
        <p:sp>
          <p:nvSpPr>
            <p:cNvPr id="451" name="Google Shape;451;p54"/>
            <p:cNvSpPr txBox="1"/>
            <p:nvPr/>
          </p:nvSpPr>
          <p:spPr>
            <a:xfrm>
              <a:off x="4597301" y="3377044"/>
              <a:ext cx="1123800" cy="394500"/>
            </a:xfrm>
            <a:prstGeom prst="rect">
              <a:avLst/>
            </a:prstGeom>
            <a:noFill/>
            <a:ln>
              <a:noFill/>
            </a:ln>
          </p:spPr>
          <p:txBody>
            <a:bodyPr spcFirstLastPara="1" wrap="square" lIns="155767" tIns="0" rIns="155767"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341"/>
                </a:spcAft>
                <a:buSzPts val="1089"/>
                <a:buNone/>
              </a:pPr>
              <a:r>
                <a:rPr lang="en" sz="1056">
                  <a:latin typeface="IBM Plex Mono"/>
                  <a:ea typeface="IBM Plex Mono"/>
                  <a:cs typeface="IBM Plex Mono"/>
                  <a:sym typeface="IBM Plex Mono"/>
                </a:rPr>
                <a:t>Decrease avg time-to-hire by 20%. Achieve 50% participation in leadership program. </a:t>
              </a:r>
              <a:endParaRPr sz="1056">
                <a:latin typeface="IBM Plex Mono"/>
                <a:ea typeface="IBM Plex Mono"/>
                <a:cs typeface="IBM Plex Mono"/>
                <a:sym typeface="IBM Plex Mono"/>
              </a:endParaRPr>
            </a:p>
          </p:txBody>
        </p:sp>
        <p:sp>
          <p:nvSpPr>
            <p:cNvPr id="452" name="Google Shape;452;p54"/>
            <p:cNvSpPr txBox="1"/>
            <p:nvPr/>
          </p:nvSpPr>
          <p:spPr>
            <a:xfrm>
              <a:off x="4652373" y="3665194"/>
              <a:ext cx="828600" cy="415800"/>
            </a:xfrm>
            <a:prstGeom prst="rect">
              <a:avLst/>
            </a:prstGeom>
            <a:noFill/>
            <a:ln>
              <a:noFill/>
            </a:ln>
          </p:spPr>
          <p:txBody>
            <a:bodyPr spcFirstLastPara="1" wrap="square" lIns="124600" tIns="124600" rIns="124600" bIns="1246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703">
                  <a:latin typeface="Lexend Light"/>
                  <a:ea typeface="Lexend Light"/>
                  <a:cs typeface="Lexend Light"/>
                  <a:sym typeface="Lexend Light"/>
                </a:rPr>
                <a:t>XX</a:t>
              </a:r>
              <a:endParaRPr sz="1703">
                <a:latin typeface="Lexend Light"/>
                <a:ea typeface="Lexend Light"/>
                <a:cs typeface="Lexend Light"/>
                <a:sym typeface="Lexend Light"/>
              </a:endParaRPr>
            </a:p>
          </p:txBody>
        </p:sp>
        <p:sp>
          <p:nvSpPr>
            <p:cNvPr id="453" name="Google Shape;453;p54"/>
            <p:cNvSpPr/>
            <p:nvPr/>
          </p:nvSpPr>
          <p:spPr>
            <a:xfrm>
              <a:off x="3998564" y="974712"/>
              <a:ext cx="2019300" cy="3194100"/>
            </a:xfrm>
            <a:prstGeom prst="rect">
              <a:avLst/>
            </a:prstGeom>
            <a:solidFill>
              <a:schemeClr val="accent5"/>
            </a:solidFill>
            <a:ln>
              <a:noFill/>
            </a:ln>
          </p:spPr>
          <p:txBody>
            <a:bodyPr spcFirstLastPara="1" wrap="square" lIns="155767" tIns="155767" rIns="155767" bIns="155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703">
                <a:solidFill>
                  <a:srgbClr val="202124"/>
                </a:solidFill>
                <a:latin typeface="Bebas Neue"/>
                <a:ea typeface="Bebas Neue"/>
                <a:cs typeface="Bebas Neue"/>
                <a:sym typeface="Bebas Neue"/>
              </a:endParaRPr>
            </a:p>
          </p:txBody>
        </p:sp>
        <p:sp>
          <p:nvSpPr>
            <p:cNvPr id="454" name="Google Shape;454;p54"/>
            <p:cNvSpPr/>
            <p:nvPr/>
          </p:nvSpPr>
          <p:spPr>
            <a:xfrm>
              <a:off x="5664935" y="974700"/>
              <a:ext cx="642600" cy="3194100"/>
            </a:xfrm>
            <a:prstGeom prst="roundRect">
              <a:avLst>
                <a:gd name="adj" fmla="val 50000"/>
              </a:avLst>
            </a:prstGeom>
            <a:solidFill>
              <a:schemeClr val="accent3"/>
            </a:solidFill>
            <a:ln>
              <a:noFill/>
            </a:ln>
          </p:spPr>
          <p:txBody>
            <a:bodyPr spcFirstLastPara="1" wrap="square" lIns="155767" tIns="155767" rIns="155767" bIns="155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384">
                <a:solidFill>
                  <a:srgbClr val="202124"/>
                </a:solidFill>
                <a:latin typeface="Bebas Neue"/>
                <a:ea typeface="Bebas Neue"/>
                <a:cs typeface="Bebas Neue"/>
                <a:sym typeface="Bebas Neue"/>
              </a:endParaRPr>
            </a:p>
          </p:txBody>
        </p:sp>
        <p:sp>
          <p:nvSpPr>
            <p:cNvPr id="455" name="Google Shape;455;p54"/>
            <p:cNvSpPr txBox="1"/>
            <p:nvPr/>
          </p:nvSpPr>
          <p:spPr>
            <a:xfrm>
              <a:off x="5891311" y="3604525"/>
              <a:ext cx="311100" cy="415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 sz="4429" b="1">
                  <a:solidFill>
                    <a:srgbClr val="FFFFFF"/>
                  </a:solidFill>
                  <a:latin typeface="Space Grotesk"/>
                  <a:ea typeface="Space Grotesk"/>
                  <a:cs typeface="Space Grotesk"/>
                  <a:sym typeface="Space Grotesk"/>
                </a:rPr>
                <a:t>3</a:t>
              </a:r>
              <a:endParaRPr sz="4429" b="1">
                <a:solidFill>
                  <a:srgbClr val="FFFFFF"/>
                </a:solidFill>
                <a:latin typeface="Space Grotesk"/>
                <a:ea typeface="Space Grotesk"/>
                <a:cs typeface="Space Grotesk"/>
                <a:sym typeface="Space Grotesk"/>
              </a:endParaRPr>
            </a:p>
          </p:txBody>
        </p:sp>
        <p:sp>
          <p:nvSpPr>
            <p:cNvPr id="456" name="Google Shape;456;p54"/>
            <p:cNvSpPr txBox="1"/>
            <p:nvPr/>
          </p:nvSpPr>
          <p:spPr>
            <a:xfrm>
              <a:off x="4680626" y="1280525"/>
              <a:ext cx="1521900" cy="7203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4429" b="1">
                  <a:solidFill>
                    <a:srgbClr val="FFFFFF"/>
                  </a:solidFill>
                  <a:latin typeface="Bebas Neue"/>
                  <a:ea typeface="Bebas Neue"/>
                  <a:cs typeface="Bebas Neue"/>
                  <a:sym typeface="Bebas Neue"/>
                </a:rPr>
                <a:t>tECHNOLOGY</a:t>
              </a:r>
              <a:endParaRPr sz="4429" b="1">
                <a:solidFill>
                  <a:srgbClr val="FFFFFF"/>
                </a:solidFill>
                <a:latin typeface="Bebas Neue"/>
                <a:ea typeface="Bebas Neue"/>
                <a:cs typeface="Bebas Neue"/>
                <a:sym typeface="Bebas Neue"/>
              </a:endParaRPr>
            </a:p>
            <a:p>
              <a:pPr marL="0" lvl="0" indent="0" algn="l" rtl="0">
                <a:lnSpc>
                  <a:spcPct val="90000"/>
                </a:lnSpc>
                <a:spcBef>
                  <a:spcPts val="0"/>
                </a:spcBef>
                <a:spcAft>
                  <a:spcPts val="0"/>
                </a:spcAft>
                <a:buNone/>
              </a:pPr>
              <a:r>
                <a:rPr lang="en" sz="4429" b="1">
                  <a:solidFill>
                    <a:srgbClr val="FFFFFF"/>
                  </a:solidFill>
                  <a:latin typeface="Bebas Neue"/>
                  <a:ea typeface="Bebas Neue"/>
                  <a:cs typeface="Bebas Neue"/>
                  <a:sym typeface="Bebas Neue"/>
                </a:rPr>
                <a:t>fAILS!</a:t>
              </a:r>
              <a:endParaRPr sz="4429" b="1">
                <a:solidFill>
                  <a:srgbClr val="FFFFFF"/>
                </a:solidFill>
                <a:latin typeface="Bebas Neue"/>
                <a:ea typeface="Bebas Neue"/>
                <a:cs typeface="Bebas Neue"/>
                <a:sym typeface="Bebas Neue"/>
              </a:endParaRPr>
            </a:p>
          </p:txBody>
        </p:sp>
        <p:sp>
          <p:nvSpPr>
            <p:cNvPr id="457" name="Google Shape;457;p54"/>
            <p:cNvSpPr txBox="1"/>
            <p:nvPr/>
          </p:nvSpPr>
          <p:spPr>
            <a:xfrm>
              <a:off x="4450882" y="2172458"/>
              <a:ext cx="1762800" cy="1269600"/>
            </a:xfrm>
            <a:prstGeom prst="rect">
              <a:avLst/>
            </a:prstGeom>
            <a:noFill/>
            <a:ln>
              <a:noFill/>
            </a:ln>
          </p:spPr>
          <p:txBody>
            <a:bodyPr spcFirstLastPara="1" wrap="square" lIns="155767" tIns="0" rIns="155767"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23323" algn="l" rtl="0">
                <a:lnSpc>
                  <a:spcPct val="100000"/>
                </a:lnSpc>
                <a:spcBef>
                  <a:spcPts val="0"/>
                </a:spcBef>
                <a:spcAft>
                  <a:spcPts val="0"/>
                </a:spcAft>
                <a:buClr>
                  <a:srgbClr val="FFFFFF"/>
                </a:buClr>
                <a:buSzPts val="1403"/>
                <a:buChar char="●"/>
              </a:pPr>
              <a:r>
                <a:rPr lang="en" sz="1600">
                  <a:solidFill>
                    <a:srgbClr val="FFFFFF"/>
                  </a:solidFill>
                </a:rPr>
                <a:t>ADAPT</a:t>
              </a:r>
              <a:endParaRPr lang="en-US" sz="1600">
                <a:solidFill>
                  <a:srgbClr val="FFFFFF"/>
                </a:solidFill>
              </a:endParaRPr>
            </a:p>
            <a:p>
              <a:pPr marL="609585" lvl="0" indent="-423323" algn="l" rtl="0">
                <a:lnSpc>
                  <a:spcPct val="100000"/>
                </a:lnSpc>
                <a:spcBef>
                  <a:spcPts val="0"/>
                </a:spcBef>
                <a:spcAft>
                  <a:spcPts val="0"/>
                </a:spcAft>
                <a:buClr>
                  <a:srgbClr val="FFFFFF"/>
                </a:buClr>
                <a:buSzPts val="1403"/>
                <a:buChar char="●"/>
              </a:pPr>
              <a:r>
                <a:rPr lang="en" sz="1600">
                  <a:solidFill>
                    <a:srgbClr val="FFFFFF"/>
                  </a:solidFill>
                </a:rPr>
                <a:t>USE VERBAL CUES, PICTURES OR SIGNS TO INDICATE PATIENT CONDITIONS</a:t>
              </a:r>
              <a:endParaRPr sz="1600">
                <a:solidFill>
                  <a:srgbClr val="FFFFFF"/>
                </a:solidFill>
              </a:endParaRPr>
            </a:p>
            <a:p>
              <a:pPr marL="609585" lvl="0" indent="-423323" algn="l" rtl="0">
                <a:lnSpc>
                  <a:spcPct val="100000"/>
                </a:lnSpc>
                <a:spcBef>
                  <a:spcPts val="0"/>
                </a:spcBef>
                <a:spcAft>
                  <a:spcPts val="0"/>
                </a:spcAft>
                <a:buClr>
                  <a:srgbClr val="FFFFFF"/>
                </a:buClr>
                <a:buSzPts val="1403"/>
                <a:buChar char="●"/>
              </a:pPr>
              <a:r>
                <a:rPr lang="en" sz="1600">
                  <a:solidFill>
                    <a:srgbClr val="FFFFFF"/>
                  </a:solidFill>
                </a:rPr>
                <a:t>ARRANGE FOR TECH SUPPORT</a:t>
              </a:r>
              <a:endParaRPr sz="1600">
                <a:solidFill>
                  <a:srgbClr val="FFFFFF"/>
                </a:solidFill>
                <a:latin typeface="IBM Plex Mono"/>
                <a:ea typeface="IBM Plex Mono"/>
                <a:cs typeface="IBM Plex Mono"/>
              </a:endParaRPr>
            </a:p>
          </p:txBody>
        </p:sp>
        <p:sp>
          <p:nvSpPr>
            <p:cNvPr id="458" name="Google Shape;458;p54"/>
            <p:cNvSpPr txBox="1"/>
            <p:nvPr/>
          </p:nvSpPr>
          <p:spPr>
            <a:xfrm>
              <a:off x="2935059" y="2927199"/>
              <a:ext cx="918600" cy="2463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5111" b="1">
                  <a:solidFill>
                    <a:srgbClr val="282929"/>
                  </a:solidFill>
                  <a:latin typeface="Bebas Neue"/>
                  <a:ea typeface="Bebas Neue"/>
                  <a:cs typeface="Bebas Neue"/>
                  <a:sym typeface="Bebas Neue"/>
                </a:rPr>
                <a:t>Strategic </a:t>
              </a:r>
              <a:endParaRPr sz="5111" b="1">
                <a:solidFill>
                  <a:srgbClr val="282929"/>
                </a:solidFill>
                <a:latin typeface="Bebas Neue"/>
                <a:ea typeface="Bebas Neue"/>
                <a:cs typeface="Bebas Neue"/>
                <a:sym typeface="Bebas Neue"/>
              </a:endParaRPr>
            </a:p>
            <a:p>
              <a:pPr marL="0" lvl="0" indent="0" algn="l" rtl="0">
                <a:lnSpc>
                  <a:spcPct val="90000"/>
                </a:lnSpc>
                <a:spcBef>
                  <a:spcPts val="0"/>
                </a:spcBef>
                <a:spcAft>
                  <a:spcPts val="0"/>
                </a:spcAft>
                <a:buNone/>
              </a:pPr>
              <a:r>
                <a:rPr lang="en" sz="5111" b="1">
                  <a:solidFill>
                    <a:srgbClr val="282929"/>
                  </a:solidFill>
                  <a:latin typeface="Bebas Neue"/>
                  <a:ea typeface="Bebas Neue"/>
                  <a:cs typeface="Bebas Neue"/>
                  <a:sym typeface="Bebas Neue"/>
                </a:rPr>
                <a:t>budgeting</a:t>
              </a:r>
              <a:endParaRPr sz="5111" b="1">
                <a:solidFill>
                  <a:srgbClr val="282929"/>
                </a:solidFill>
                <a:latin typeface="Bebas Neue"/>
                <a:ea typeface="Bebas Neue"/>
                <a:cs typeface="Bebas Neue"/>
                <a:sym typeface="Bebas Neue"/>
              </a:endParaRPr>
            </a:p>
          </p:txBody>
        </p:sp>
        <p:sp>
          <p:nvSpPr>
            <p:cNvPr id="459" name="Google Shape;459;p54"/>
            <p:cNvSpPr txBox="1"/>
            <p:nvPr/>
          </p:nvSpPr>
          <p:spPr>
            <a:xfrm>
              <a:off x="2874755" y="3377044"/>
              <a:ext cx="1123800" cy="394500"/>
            </a:xfrm>
            <a:prstGeom prst="rect">
              <a:avLst/>
            </a:prstGeom>
            <a:noFill/>
            <a:ln>
              <a:noFill/>
            </a:ln>
          </p:spPr>
          <p:txBody>
            <a:bodyPr spcFirstLastPara="1" wrap="square" lIns="155767" tIns="0" rIns="155767"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341"/>
                </a:spcAft>
                <a:buSzPts val="1089"/>
                <a:buNone/>
              </a:pPr>
              <a:r>
                <a:rPr lang="en" sz="1056">
                  <a:latin typeface="IBM Plex Mono"/>
                  <a:ea typeface="IBM Plex Mono"/>
                  <a:cs typeface="IBM Plex Mono"/>
                  <a:sym typeface="IBM Plex Mono"/>
                </a:rPr>
                <a:t>Decrease avg time-to-hire by 20%. Achieve 50% participation in leadership program. </a:t>
              </a:r>
              <a:endParaRPr sz="1056">
                <a:latin typeface="IBM Plex Mono"/>
                <a:ea typeface="IBM Plex Mono"/>
                <a:cs typeface="IBM Plex Mono"/>
                <a:sym typeface="IBM Plex Mono"/>
              </a:endParaRPr>
            </a:p>
          </p:txBody>
        </p:sp>
        <p:sp>
          <p:nvSpPr>
            <p:cNvPr id="460" name="Google Shape;460;p54"/>
            <p:cNvSpPr txBox="1"/>
            <p:nvPr/>
          </p:nvSpPr>
          <p:spPr>
            <a:xfrm>
              <a:off x="2929827" y="3665194"/>
              <a:ext cx="828600" cy="415800"/>
            </a:xfrm>
            <a:prstGeom prst="rect">
              <a:avLst/>
            </a:prstGeom>
            <a:noFill/>
            <a:ln>
              <a:noFill/>
            </a:ln>
          </p:spPr>
          <p:txBody>
            <a:bodyPr spcFirstLastPara="1" wrap="square" lIns="124600" tIns="124600" rIns="124600" bIns="1246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703">
                  <a:latin typeface="Lexend Light"/>
                  <a:ea typeface="Lexend Light"/>
                  <a:cs typeface="Lexend Light"/>
                  <a:sym typeface="Lexend Light"/>
                </a:rPr>
                <a:t>XX</a:t>
              </a:r>
              <a:endParaRPr sz="1703">
                <a:latin typeface="Lexend Light"/>
                <a:ea typeface="Lexend Light"/>
                <a:cs typeface="Lexend Light"/>
                <a:sym typeface="Lexend Light"/>
              </a:endParaRPr>
            </a:p>
          </p:txBody>
        </p:sp>
        <p:sp>
          <p:nvSpPr>
            <p:cNvPr id="461" name="Google Shape;461;p54"/>
            <p:cNvSpPr/>
            <p:nvPr/>
          </p:nvSpPr>
          <p:spPr>
            <a:xfrm>
              <a:off x="2069551" y="974712"/>
              <a:ext cx="2192100" cy="3194100"/>
            </a:xfrm>
            <a:prstGeom prst="rect">
              <a:avLst/>
            </a:prstGeom>
            <a:solidFill>
              <a:schemeClr val="accent4"/>
            </a:solidFill>
            <a:ln>
              <a:noFill/>
            </a:ln>
          </p:spPr>
          <p:txBody>
            <a:bodyPr spcFirstLastPara="1" wrap="square" lIns="155767" tIns="155767" rIns="155767" bIns="155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703">
                <a:latin typeface="Bebas Neue"/>
                <a:ea typeface="Bebas Neue"/>
                <a:cs typeface="Bebas Neue"/>
                <a:sym typeface="Bebas Neue"/>
              </a:endParaRPr>
            </a:p>
          </p:txBody>
        </p:sp>
        <p:sp>
          <p:nvSpPr>
            <p:cNvPr id="462" name="Google Shape;462;p54"/>
            <p:cNvSpPr/>
            <p:nvPr/>
          </p:nvSpPr>
          <p:spPr>
            <a:xfrm>
              <a:off x="3908728" y="974700"/>
              <a:ext cx="642600" cy="3194100"/>
            </a:xfrm>
            <a:prstGeom prst="roundRect">
              <a:avLst>
                <a:gd name="adj" fmla="val 50000"/>
              </a:avLst>
            </a:prstGeom>
            <a:solidFill>
              <a:schemeClr val="accent4"/>
            </a:solidFill>
            <a:ln>
              <a:noFill/>
            </a:ln>
          </p:spPr>
          <p:txBody>
            <a:bodyPr spcFirstLastPara="1" wrap="square" lIns="155767" tIns="155767" rIns="155767" bIns="155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384">
                <a:latin typeface="Bebas Neue"/>
                <a:ea typeface="Bebas Neue"/>
                <a:cs typeface="Bebas Neue"/>
                <a:sym typeface="Bebas Neue"/>
              </a:endParaRPr>
            </a:p>
          </p:txBody>
        </p:sp>
        <p:sp>
          <p:nvSpPr>
            <p:cNvPr id="463" name="Google Shape;463;p54"/>
            <p:cNvSpPr txBox="1"/>
            <p:nvPr/>
          </p:nvSpPr>
          <p:spPr>
            <a:xfrm>
              <a:off x="4168765" y="3604525"/>
              <a:ext cx="311100" cy="415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 sz="4429" b="1">
                  <a:solidFill>
                    <a:srgbClr val="202124"/>
                  </a:solidFill>
                  <a:latin typeface="Space Grotesk"/>
                  <a:ea typeface="Space Grotesk"/>
                  <a:cs typeface="Space Grotesk"/>
                  <a:sym typeface="Space Grotesk"/>
                </a:rPr>
                <a:t>2</a:t>
              </a:r>
              <a:endParaRPr sz="4429" b="1">
                <a:solidFill>
                  <a:srgbClr val="202124"/>
                </a:solidFill>
                <a:latin typeface="Space Grotesk"/>
                <a:ea typeface="Space Grotesk"/>
                <a:cs typeface="Space Grotesk"/>
                <a:sym typeface="Space Grotesk"/>
              </a:endParaRPr>
            </a:p>
          </p:txBody>
        </p:sp>
        <p:sp>
          <p:nvSpPr>
            <p:cNvPr id="464" name="Google Shape;464;p54"/>
            <p:cNvSpPr txBox="1"/>
            <p:nvPr/>
          </p:nvSpPr>
          <p:spPr>
            <a:xfrm>
              <a:off x="2958076" y="1280525"/>
              <a:ext cx="1492800" cy="7203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4429" b="1">
                  <a:solidFill>
                    <a:srgbClr val="202124"/>
                  </a:solidFill>
                  <a:latin typeface="Bebas Neue"/>
                  <a:ea typeface="Bebas Neue"/>
                  <a:cs typeface="Bebas Neue"/>
                  <a:sym typeface="Bebas Neue"/>
                </a:rPr>
                <a:t>sOMEONE dISAGREES!</a:t>
              </a:r>
              <a:endParaRPr sz="4429" b="1">
                <a:solidFill>
                  <a:srgbClr val="202124"/>
                </a:solidFill>
                <a:latin typeface="Bebas Neue"/>
                <a:ea typeface="Bebas Neue"/>
                <a:cs typeface="Bebas Neue"/>
                <a:sym typeface="Bebas Neue"/>
              </a:endParaRPr>
            </a:p>
          </p:txBody>
        </p:sp>
        <p:sp>
          <p:nvSpPr>
            <p:cNvPr id="465" name="Google Shape;465;p54"/>
            <p:cNvSpPr txBox="1"/>
            <p:nvPr/>
          </p:nvSpPr>
          <p:spPr>
            <a:xfrm>
              <a:off x="2729662" y="2172478"/>
              <a:ext cx="1927800" cy="1269600"/>
            </a:xfrm>
            <a:prstGeom prst="rect">
              <a:avLst/>
            </a:prstGeom>
            <a:noFill/>
            <a:ln>
              <a:noFill/>
            </a:ln>
          </p:spPr>
          <p:txBody>
            <a:bodyPr spcFirstLastPara="1" wrap="square" lIns="155767" tIns="0" rIns="155767"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25952" algn="l" rtl="0">
                <a:lnSpc>
                  <a:spcPct val="100000"/>
                </a:lnSpc>
                <a:spcBef>
                  <a:spcPts val="0"/>
                </a:spcBef>
                <a:spcAft>
                  <a:spcPts val="0"/>
                </a:spcAft>
                <a:buClr>
                  <a:srgbClr val="202124"/>
                </a:buClr>
                <a:buSzPts val="1431"/>
                <a:buChar char="●"/>
              </a:pPr>
              <a:r>
                <a:rPr lang="en" sz="1908">
                  <a:solidFill>
                    <a:srgbClr val="202124"/>
                  </a:solidFill>
                </a:rPr>
                <a:t>SET EXPECTATIONS FOR DISCUSSIONS</a:t>
              </a:r>
              <a:endParaRPr sz="1908">
                <a:solidFill>
                  <a:srgbClr val="202124"/>
                </a:solidFill>
              </a:endParaRPr>
            </a:p>
            <a:p>
              <a:pPr marL="609585" lvl="0" indent="-425952" algn="l" rtl="0">
                <a:lnSpc>
                  <a:spcPct val="100000"/>
                </a:lnSpc>
                <a:spcBef>
                  <a:spcPts val="0"/>
                </a:spcBef>
                <a:spcAft>
                  <a:spcPts val="0"/>
                </a:spcAft>
                <a:buClr>
                  <a:srgbClr val="202124"/>
                </a:buClr>
                <a:buSzPts val="1431"/>
                <a:buChar char="●"/>
              </a:pPr>
              <a:r>
                <a:rPr lang="en" sz="1908">
                  <a:solidFill>
                    <a:srgbClr val="202124"/>
                  </a:solidFill>
                </a:rPr>
                <a:t>ALLOW PARTICIPANTS TO EXPLORE AND DEFEND THEIR POSITION.  </a:t>
              </a:r>
              <a:endParaRPr sz="1908">
                <a:solidFill>
                  <a:srgbClr val="202124"/>
                </a:solidFill>
              </a:endParaRPr>
            </a:p>
          </p:txBody>
        </p:sp>
        <p:sp>
          <p:nvSpPr>
            <p:cNvPr id="466" name="Google Shape;466;p54"/>
            <p:cNvSpPr txBox="1"/>
            <p:nvPr/>
          </p:nvSpPr>
          <p:spPr>
            <a:xfrm>
              <a:off x="1184684" y="2927199"/>
              <a:ext cx="918600" cy="2463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5111" b="1">
                  <a:solidFill>
                    <a:srgbClr val="282929"/>
                  </a:solidFill>
                  <a:latin typeface="Bebas Neue"/>
                  <a:ea typeface="Bebas Neue"/>
                  <a:cs typeface="Bebas Neue"/>
                  <a:sym typeface="Bebas Neue"/>
                </a:rPr>
                <a:t>Strategic </a:t>
              </a:r>
              <a:endParaRPr sz="5111" b="1">
                <a:solidFill>
                  <a:srgbClr val="282929"/>
                </a:solidFill>
                <a:latin typeface="Bebas Neue"/>
                <a:ea typeface="Bebas Neue"/>
                <a:cs typeface="Bebas Neue"/>
                <a:sym typeface="Bebas Neue"/>
              </a:endParaRPr>
            </a:p>
            <a:p>
              <a:pPr marL="0" lvl="0" indent="0" algn="l" rtl="0">
                <a:lnSpc>
                  <a:spcPct val="90000"/>
                </a:lnSpc>
                <a:spcBef>
                  <a:spcPts val="0"/>
                </a:spcBef>
                <a:spcAft>
                  <a:spcPts val="0"/>
                </a:spcAft>
                <a:buNone/>
              </a:pPr>
              <a:r>
                <a:rPr lang="en" sz="5111" b="1">
                  <a:solidFill>
                    <a:srgbClr val="282929"/>
                  </a:solidFill>
                  <a:latin typeface="Bebas Neue"/>
                  <a:ea typeface="Bebas Neue"/>
                  <a:cs typeface="Bebas Neue"/>
                  <a:sym typeface="Bebas Neue"/>
                </a:rPr>
                <a:t>budgeting</a:t>
              </a:r>
              <a:endParaRPr sz="5111" b="1">
                <a:solidFill>
                  <a:srgbClr val="282929"/>
                </a:solidFill>
                <a:latin typeface="Bebas Neue"/>
                <a:ea typeface="Bebas Neue"/>
                <a:cs typeface="Bebas Neue"/>
                <a:sym typeface="Bebas Neue"/>
              </a:endParaRPr>
            </a:p>
          </p:txBody>
        </p:sp>
        <p:sp>
          <p:nvSpPr>
            <p:cNvPr id="467" name="Google Shape;467;p54"/>
            <p:cNvSpPr txBox="1"/>
            <p:nvPr/>
          </p:nvSpPr>
          <p:spPr>
            <a:xfrm>
              <a:off x="1124380" y="3377044"/>
              <a:ext cx="1123800" cy="394500"/>
            </a:xfrm>
            <a:prstGeom prst="rect">
              <a:avLst/>
            </a:prstGeom>
            <a:noFill/>
            <a:ln>
              <a:noFill/>
            </a:ln>
          </p:spPr>
          <p:txBody>
            <a:bodyPr spcFirstLastPara="1" wrap="square" lIns="155767" tIns="0" rIns="155767"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341"/>
                </a:spcAft>
                <a:buSzPts val="1089"/>
                <a:buNone/>
              </a:pPr>
              <a:r>
                <a:rPr lang="en" sz="1056">
                  <a:latin typeface="IBM Plex Mono"/>
                  <a:ea typeface="IBM Plex Mono"/>
                  <a:cs typeface="IBM Plex Mono"/>
                  <a:sym typeface="IBM Plex Mono"/>
                </a:rPr>
                <a:t>Decrease avg time-to-hire by 20%. Achieve 50% participation in leadership program. </a:t>
              </a:r>
              <a:endParaRPr sz="1056">
                <a:latin typeface="IBM Plex Mono"/>
                <a:ea typeface="IBM Plex Mono"/>
                <a:cs typeface="IBM Plex Mono"/>
                <a:sym typeface="IBM Plex Mono"/>
              </a:endParaRPr>
            </a:p>
          </p:txBody>
        </p:sp>
        <p:sp>
          <p:nvSpPr>
            <p:cNvPr id="468" name="Google Shape;468;p54"/>
            <p:cNvSpPr txBox="1"/>
            <p:nvPr/>
          </p:nvSpPr>
          <p:spPr>
            <a:xfrm>
              <a:off x="1179452" y="3665194"/>
              <a:ext cx="828600" cy="415800"/>
            </a:xfrm>
            <a:prstGeom prst="rect">
              <a:avLst/>
            </a:prstGeom>
            <a:noFill/>
            <a:ln>
              <a:noFill/>
            </a:ln>
          </p:spPr>
          <p:txBody>
            <a:bodyPr spcFirstLastPara="1" wrap="square" lIns="124600" tIns="124600" rIns="124600" bIns="1246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703">
                  <a:latin typeface="Lexend Light"/>
                  <a:ea typeface="Lexend Light"/>
                  <a:cs typeface="Lexend Light"/>
                  <a:sym typeface="Lexend Light"/>
                </a:rPr>
                <a:t>XX</a:t>
              </a:r>
              <a:endParaRPr sz="1703">
                <a:latin typeface="Lexend Light"/>
                <a:ea typeface="Lexend Light"/>
                <a:cs typeface="Lexend Light"/>
                <a:sym typeface="Lexend Light"/>
              </a:endParaRPr>
            </a:p>
          </p:txBody>
        </p:sp>
        <p:sp>
          <p:nvSpPr>
            <p:cNvPr id="469" name="Google Shape;469;p54"/>
            <p:cNvSpPr/>
            <p:nvPr/>
          </p:nvSpPr>
          <p:spPr>
            <a:xfrm>
              <a:off x="1076065" y="974700"/>
              <a:ext cx="1468800" cy="3194100"/>
            </a:xfrm>
            <a:prstGeom prst="rect">
              <a:avLst/>
            </a:prstGeom>
            <a:solidFill>
              <a:schemeClr val="accent1"/>
            </a:solidFill>
            <a:ln>
              <a:noFill/>
            </a:ln>
          </p:spPr>
          <p:txBody>
            <a:bodyPr spcFirstLastPara="1" wrap="square" lIns="155767" tIns="155767" rIns="155767" bIns="155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703">
                <a:latin typeface="Bebas Neue"/>
                <a:ea typeface="Bebas Neue"/>
                <a:cs typeface="Bebas Neue"/>
                <a:sym typeface="Bebas Neue"/>
              </a:endParaRPr>
            </a:p>
          </p:txBody>
        </p:sp>
        <p:sp>
          <p:nvSpPr>
            <p:cNvPr id="470" name="Google Shape;470;p54"/>
            <p:cNvSpPr/>
            <p:nvPr/>
          </p:nvSpPr>
          <p:spPr>
            <a:xfrm>
              <a:off x="2192014" y="974700"/>
              <a:ext cx="642600" cy="3194100"/>
            </a:xfrm>
            <a:prstGeom prst="roundRect">
              <a:avLst>
                <a:gd name="adj" fmla="val 50000"/>
              </a:avLst>
            </a:prstGeom>
            <a:solidFill>
              <a:schemeClr val="accent1"/>
            </a:solidFill>
            <a:ln>
              <a:noFill/>
            </a:ln>
          </p:spPr>
          <p:txBody>
            <a:bodyPr spcFirstLastPara="1" wrap="square" lIns="155767" tIns="155767" rIns="155767" bIns="155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384">
                <a:latin typeface="Bebas Neue"/>
                <a:ea typeface="Bebas Neue"/>
                <a:cs typeface="Bebas Neue"/>
                <a:sym typeface="Bebas Neue"/>
              </a:endParaRPr>
            </a:p>
          </p:txBody>
        </p:sp>
        <p:sp>
          <p:nvSpPr>
            <p:cNvPr id="471" name="Google Shape;471;p54"/>
            <p:cNvSpPr txBox="1"/>
            <p:nvPr/>
          </p:nvSpPr>
          <p:spPr>
            <a:xfrm>
              <a:off x="2418390" y="3604525"/>
              <a:ext cx="311100" cy="415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None/>
              </a:pPr>
              <a:r>
                <a:rPr lang="en" sz="4429" b="1">
                  <a:solidFill>
                    <a:srgbClr val="FFFFFF"/>
                  </a:solidFill>
                  <a:latin typeface="Space Grotesk"/>
                  <a:ea typeface="Space Grotesk"/>
                  <a:cs typeface="Space Grotesk"/>
                  <a:sym typeface="Space Grotesk"/>
                </a:rPr>
                <a:t>1</a:t>
              </a:r>
              <a:endParaRPr sz="4429" b="1">
                <a:solidFill>
                  <a:srgbClr val="FFFFFF"/>
                </a:solidFill>
                <a:latin typeface="Space Grotesk"/>
                <a:ea typeface="Space Grotesk"/>
                <a:cs typeface="Space Grotesk"/>
                <a:sym typeface="Space Grotesk"/>
              </a:endParaRPr>
            </a:p>
          </p:txBody>
        </p:sp>
        <p:sp>
          <p:nvSpPr>
            <p:cNvPr id="472" name="Google Shape;472;p54"/>
            <p:cNvSpPr txBox="1"/>
            <p:nvPr/>
          </p:nvSpPr>
          <p:spPr>
            <a:xfrm>
              <a:off x="1207701" y="1280550"/>
              <a:ext cx="1521900" cy="7203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None/>
              </a:pPr>
              <a:r>
                <a:rPr lang="en" sz="4429" b="1">
                  <a:solidFill>
                    <a:srgbClr val="FFFFFF"/>
                  </a:solidFill>
                  <a:latin typeface="Bebas Neue"/>
                  <a:ea typeface="Bebas Neue"/>
                  <a:cs typeface="Bebas Neue"/>
                  <a:sym typeface="Bebas Neue"/>
                </a:rPr>
                <a:t>No onE is tALKING! </a:t>
              </a:r>
              <a:endParaRPr sz="4429" b="1">
                <a:solidFill>
                  <a:srgbClr val="FFFFFF"/>
                </a:solidFill>
                <a:latin typeface="Bebas Neue"/>
                <a:ea typeface="Bebas Neue"/>
                <a:cs typeface="Bebas Neue"/>
                <a:sym typeface="Bebas Neue"/>
              </a:endParaRPr>
            </a:p>
          </p:txBody>
        </p:sp>
        <p:sp>
          <p:nvSpPr>
            <p:cNvPr id="473" name="Google Shape;473;p54"/>
            <p:cNvSpPr txBox="1"/>
            <p:nvPr/>
          </p:nvSpPr>
          <p:spPr>
            <a:xfrm>
              <a:off x="966866" y="2167880"/>
              <a:ext cx="1762800" cy="1269600"/>
            </a:xfrm>
            <a:prstGeom prst="rect">
              <a:avLst/>
            </a:prstGeom>
            <a:noFill/>
            <a:ln>
              <a:noFill/>
            </a:ln>
          </p:spPr>
          <p:txBody>
            <a:bodyPr spcFirstLastPara="1" wrap="square" lIns="155767" tIns="0" rIns="155767"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23323" algn="l" rtl="0">
                <a:lnSpc>
                  <a:spcPct val="100000"/>
                </a:lnSpc>
                <a:spcBef>
                  <a:spcPts val="0"/>
                </a:spcBef>
                <a:spcAft>
                  <a:spcPts val="0"/>
                </a:spcAft>
                <a:buClr>
                  <a:srgbClr val="FFFFFF"/>
                </a:buClr>
                <a:buSzPts val="1400"/>
                <a:buChar char="●"/>
              </a:pPr>
              <a:r>
                <a:rPr lang="en" sz="2489">
                  <a:solidFill>
                    <a:srgbClr val="FFFFFF"/>
                  </a:solidFill>
                </a:rPr>
                <a:t>ALLOW TIME TO THINK</a:t>
              </a:r>
              <a:endParaRPr sz="2489">
                <a:solidFill>
                  <a:srgbClr val="FFFFFF"/>
                </a:solidFill>
              </a:endParaRPr>
            </a:p>
            <a:p>
              <a:pPr marL="609585" lvl="0" indent="-423323" algn="l" rtl="0">
                <a:lnSpc>
                  <a:spcPct val="100000"/>
                </a:lnSpc>
                <a:spcBef>
                  <a:spcPts val="0"/>
                </a:spcBef>
                <a:spcAft>
                  <a:spcPts val="0"/>
                </a:spcAft>
                <a:buClr>
                  <a:srgbClr val="FFFFFF"/>
                </a:buClr>
                <a:buSzPts val="1400"/>
                <a:buChar char="●"/>
              </a:pPr>
              <a:r>
                <a:rPr lang="en" sz="2489">
                  <a:solidFill>
                    <a:srgbClr val="FFFFFF"/>
                  </a:solidFill>
                </a:rPr>
                <a:t>CALL ON SPECIFIC PEOPLE</a:t>
              </a:r>
              <a:endParaRPr sz="2489">
                <a:solidFill>
                  <a:srgbClr val="FFFFFF"/>
                </a:solidFill>
              </a:endParaRPr>
            </a:p>
            <a:p>
              <a:pPr marL="609585" lvl="0" indent="-423323" algn="l" rtl="0">
                <a:lnSpc>
                  <a:spcPct val="100000"/>
                </a:lnSpc>
                <a:spcBef>
                  <a:spcPts val="0"/>
                </a:spcBef>
                <a:spcAft>
                  <a:spcPts val="0"/>
                </a:spcAft>
                <a:buClr>
                  <a:srgbClr val="FFFFFF"/>
                </a:buClr>
                <a:buSzPts val="1400"/>
                <a:buChar char="●"/>
              </a:pPr>
              <a:r>
                <a:rPr lang="en" sz="2489">
                  <a:solidFill>
                    <a:srgbClr val="FFFFFF"/>
                  </a:solidFill>
                </a:rPr>
                <a:t>ASK A SPECIFIC QUESTION</a:t>
              </a:r>
              <a:endParaRPr sz="2489">
                <a:solidFill>
                  <a:srgbClr val="FFFFFF"/>
                </a:solidFill>
              </a:endParaRPr>
            </a:p>
          </p:txBody>
        </p:sp>
      </p:grpSp>
    </p:spTree>
    <p:extLst>
      <p:ext uri="{BB962C8B-B14F-4D97-AF65-F5344CB8AC3E}">
        <p14:creationId xmlns:p14="http://schemas.microsoft.com/office/powerpoint/2010/main" val="23748850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80" name="Google Shape;480;p55"/>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168489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7" name="Google Shape;487;p56"/>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915346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7"/>
          <p:cNvSpPr txBox="1">
            <a:spLocks noGrp="1"/>
          </p:cNvSpPr>
          <p:nvPr>
            <p:ph type="title"/>
          </p:nvPr>
        </p:nvSpPr>
        <p:spPr>
          <a:xfrm>
            <a:off x="415600" y="271900"/>
            <a:ext cx="113608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SzPts val="990"/>
              <a:buNone/>
            </a:pPr>
            <a:r>
              <a:rPr lang="en" sz="4827">
                <a:solidFill>
                  <a:schemeClr val="accent5"/>
                </a:solidFill>
              </a:rPr>
              <a:t>Evaluation Methods</a:t>
            </a:r>
            <a:endParaRPr sz="4827">
              <a:solidFill>
                <a:schemeClr val="accent5"/>
              </a:solidFill>
            </a:endParaRPr>
          </a:p>
        </p:txBody>
      </p:sp>
      <p:grpSp>
        <p:nvGrpSpPr>
          <p:cNvPr id="493" name="Google Shape;493;p57"/>
          <p:cNvGrpSpPr/>
          <p:nvPr/>
        </p:nvGrpSpPr>
        <p:grpSpPr>
          <a:xfrm>
            <a:off x="415831" y="1402268"/>
            <a:ext cx="11360351" cy="4991147"/>
            <a:chOff x="962025" y="1051725"/>
            <a:chExt cx="7219950" cy="2968800"/>
          </a:xfrm>
        </p:grpSpPr>
        <p:sp>
          <p:nvSpPr>
            <p:cNvPr id="494" name="Google Shape;494;p57"/>
            <p:cNvSpPr/>
            <p:nvPr/>
          </p:nvSpPr>
          <p:spPr>
            <a:xfrm>
              <a:off x="5873775" y="1051725"/>
              <a:ext cx="2308200" cy="2968800"/>
            </a:xfrm>
            <a:prstGeom prst="rect">
              <a:avLst/>
            </a:prstGeom>
            <a:solidFill>
              <a:schemeClr val="accent5"/>
            </a:solidFill>
            <a:ln>
              <a:noFill/>
            </a:ln>
          </p:spPr>
          <p:txBody>
            <a:bodyPr spcFirstLastPara="1" wrap="square" lIns="132867" tIns="132867" rIns="132867" bIns="132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035">
                <a:latin typeface="Work Sans"/>
                <a:ea typeface="Work Sans"/>
                <a:cs typeface="Work Sans"/>
                <a:sym typeface="Work Sans"/>
              </a:endParaRPr>
            </a:p>
          </p:txBody>
        </p:sp>
        <p:sp>
          <p:nvSpPr>
            <p:cNvPr id="495" name="Google Shape;495;p57"/>
            <p:cNvSpPr/>
            <p:nvPr/>
          </p:nvSpPr>
          <p:spPr>
            <a:xfrm>
              <a:off x="3417900" y="1051725"/>
              <a:ext cx="2308200" cy="2968800"/>
            </a:xfrm>
            <a:prstGeom prst="rect">
              <a:avLst/>
            </a:prstGeom>
            <a:solidFill>
              <a:schemeClr val="accent5"/>
            </a:solidFill>
            <a:ln>
              <a:noFill/>
            </a:ln>
          </p:spPr>
          <p:txBody>
            <a:bodyPr spcFirstLastPara="1" wrap="square" lIns="132867" tIns="132867" rIns="132867" bIns="132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035">
                <a:latin typeface="Work Sans"/>
                <a:ea typeface="Work Sans"/>
                <a:cs typeface="Work Sans"/>
                <a:sym typeface="Work Sans"/>
              </a:endParaRPr>
            </a:p>
          </p:txBody>
        </p:sp>
        <p:sp>
          <p:nvSpPr>
            <p:cNvPr id="496" name="Google Shape;496;p57"/>
            <p:cNvSpPr/>
            <p:nvPr/>
          </p:nvSpPr>
          <p:spPr>
            <a:xfrm>
              <a:off x="962025" y="1051725"/>
              <a:ext cx="2308200" cy="2968800"/>
            </a:xfrm>
            <a:prstGeom prst="rect">
              <a:avLst/>
            </a:prstGeom>
            <a:solidFill>
              <a:schemeClr val="accent5"/>
            </a:solidFill>
            <a:ln>
              <a:noFill/>
            </a:ln>
          </p:spPr>
          <p:txBody>
            <a:bodyPr spcFirstLastPara="1" wrap="square" lIns="132867" tIns="132867" rIns="132867" bIns="1328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035">
                <a:latin typeface="Work Sans"/>
                <a:ea typeface="Work Sans"/>
                <a:cs typeface="Work Sans"/>
                <a:sym typeface="Work Sans"/>
              </a:endParaRPr>
            </a:p>
          </p:txBody>
        </p:sp>
        <p:sp>
          <p:nvSpPr>
            <p:cNvPr id="497" name="Google Shape;497;p57"/>
            <p:cNvSpPr txBox="1"/>
            <p:nvPr/>
          </p:nvSpPr>
          <p:spPr>
            <a:xfrm>
              <a:off x="5965275" y="1232332"/>
              <a:ext cx="2125200" cy="2696700"/>
            </a:xfrm>
            <a:prstGeom prst="rect">
              <a:avLst/>
            </a:prstGeom>
            <a:solidFill>
              <a:schemeClr val="accent6"/>
            </a:solidFill>
            <a:ln>
              <a:noFill/>
            </a:ln>
          </p:spPr>
          <p:txBody>
            <a:bodyPr spcFirstLastPara="1" wrap="square" lIns="132867" tIns="132867" rIns="132867" bIns="1328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None/>
              </a:pPr>
              <a:r>
                <a:rPr lang="en" sz="2616">
                  <a:solidFill>
                    <a:schemeClr val="dk1"/>
                  </a:solidFill>
                  <a:latin typeface="Unbounded"/>
                  <a:ea typeface="Unbounded"/>
                  <a:cs typeface="Unbounded"/>
                  <a:sym typeface="Unbounded"/>
                </a:rPr>
                <a:t>Facilitator</a:t>
              </a:r>
              <a:endParaRPr sz="1599">
                <a:solidFill>
                  <a:schemeClr val="dk1"/>
                </a:solidFill>
                <a:latin typeface="Work Sans"/>
                <a:ea typeface="Work Sans"/>
                <a:cs typeface="Work Sans"/>
                <a:sym typeface="Work Sans"/>
              </a:endParaRPr>
            </a:p>
            <a:p>
              <a:pPr marL="0" lvl="0" indent="0" algn="ctr" rtl="0">
                <a:lnSpc>
                  <a:spcPct val="100000"/>
                </a:lnSpc>
                <a:spcBef>
                  <a:spcPts val="0"/>
                </a:spcBef>
                <a:spcAft>
                  <a:spcPts val="0"/>
                </a:spcAft>
                <a:buNone/>
              </a:pPr>
              <a:endParaRPr sz="1599">
                <a:solidFill>
                  <a:srgbClr val="000000"/>
                </a:solidFill>
                <a:latin typeface="Work Sans"/>
                <a:ea typeface="Work Sans"/>
                <a:cs typeface="Work Sans"/>
                <a:sym typeface="Work Sans"/>
              </a:endParaRPr>
            </a:p>
            <a:p>
              <a:pPr marL="0" lvl="0" indent="0" algn="ctr" rtl="0">
                <a:lnSpc>
                  <a:spcPct val="100000"/>
                </a:lnSpc>
                <a:spcBef>
                  <a:spcPts val="0"/>
                </a:spcBef>
                <a:spcAft>
                  <a:spcPts val="0"/>
                </a:spcAft>
                <a:buNone/>
              </a:pPr>
              <a:endParaRPr sz="1599">
                <a:latin typeface="Work Sans"/>
                <a:ea typeface="Work Sans"/>
                <a:cs typeface="Work Sans"/>
                <a:sym typeface="Work Sans"/>
              </a:endParaRPr>
            </a:p>
            <a:p>
              <a:pPr marL="0" lvl="0" indent="0" algn="ctr" rtl="0">
                <a:spcBef>
                  <a:spcPts val="0"/>
                </a:spcBef>
                <a:spcAft>
                  <a:spcPts val="0"/>
                </a:spcAft>
                <a:buNone/>
              </a:pPr>
              <a:endParaRPr sz="1599">
                <a:latin typeface="Work Sans"/>
                <a:ea typeface="Work Sans"/>
                <a:cs typeface="Work Sans"/>
                <a:sym typeface="Work Sans"/>
              </a:endParaRPr>
            </a:p>
            <a:p>
              <a:pPr marL="0" lvl="0" indent="0" algn="ctr" rtl="0">
                <a:spcBef>
                  <a:spcPts val="0"/>
                </a:spcBef>
                <a:spcAft>
                  <a:spcPts val="0"/>
                </a:spcAft>
                <a:buClr>
                  <a:schemeClr val="dk1"/>
                </a:buClr>
                <a:buSzPts val="1100"/>
                <a:buFont typeface="Arial"/>
                <a:buNone/>
              </a:pPr>
              <a:r>
                <a:rPr lang="en" sz="3065">
                  <a:solidFill>
                    <a:schemeClr val="dk1"/>
                  </a:solidFill>
                  <a:latin typeface="Work Sans"/>
                  <a:ea typeface="Work Sans"/>
                  <a:cs typeface="Work Sans"/>
                  <a:sym typeface="Work Sans"/>
                </a:rPr>
                <a:t>SET-M</a:t>
              </a:r>
              <a:endParaRPr sz="1599">
                <a:latin typeface="Work Sans"/>
                <a:ea typeface="Work Sans"/>
                <a:cs typeface="Work Sans"/>
                <a:sym typeface="Work Sans"/>
              </a:endParaRPr>
            </a:p>
          </p:txBody>
        </p:sp>
        <p:sp>
          <p:nvSpPr>
            <p:cNvPr id="498" name="Google Shape;498;p57"/>
            <p:cNvSpPr txBox="1"/>
            <p:nvPr/>
          </p:nvSpPr>
          <p:spPr>
            <a:xfrm>
              <a:off x="3509400" y="1232333"/>
              <a:ext cx="2125200" cy="2696700"/>
            </a:xfrm>
            <a:prstGeom prst="rect">
              <a:avLst/>
            </a:prstGeom>
            <a:solidFill>
              <a:schemeClr val="accent4"/>
            </a:solidFill>
            <a:ln>
              <a:noFill/>
            </a:ln>
          </p:spPr>
          <p:txBody>
            <a:bodyPr spcFirstLastPara="1" wrap="square" lIns="132867" tIns="132867" rIns="132867" bIns="1328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None/>
              </a:pPr>
              <a:r>
                <a:rPr lang="en" sz="2616">
                  <a:solidFill>
                    <a:schemeClr val="dk1"/>
                  </a:solidFill>
                  <a:latin typeface="Unbounded"/>
                  <a:ea typeface="Unbounded"/>
                  <a:cs typeface="Unbounded"/>
                  <a:sym typeface="Unbounded"/>
                </a:rPr>
                <a:t>Learner </a:t>
              </a:r>
              <a:endParaRPr sz="1599">
                <a:solidFill>
                  <a:schemeClr val="dk1"/>
                </a:solidFill>
                <a:latin typeface="Work Sans"/>
                <a:ea typeface="Work Sans"/>
                <a:cs typeface="Work Sans"/>
                <a:sym typeface="Work Sans"/>
              </a:endParaRPr>
            </a:p>
            <a:p>
              <a:pPr marL="0" lvl="0" indent="0" algn="l" rtl="0">
                <a:lnSpc>
                  <a:spcPct val="100000"/>
                </a:lnSpc>
                <a:spcBef>
                  <a:spcPts val="0"/>
                </a:spcBef>
                <a:spcAft>
                  <a:spcPts val="0"/>
                </a:spcAft>
                <a:buNone/>
              </a:pPr>
              <a:endParaRPr sz="1599">
                <a:latin typeface="Work Sans"/>
                <a:ea typeface="Work Sans"/>
                <a:cs typeface="Work Sans"/>
                <a:sym typeface="Work Sans"/>
              </a:endParaRPr>
            </a:p>
            <a:p>
              <a:pPr marL="0" lvl="0" indent="0" algn="ctr" rtl="0">
                <a:lnSpc>
                  <a:spcPct val="100000"/>
                </a:lnSpc>
                <a:spcBef>
                  <a:spcPts val="0"/>
                </a:spcBef>
                <a:spcAft>
                  <a:spcPts val="0"/>
                </a:spcAft>
                <a:buNone/>
              </a:pPr>
              <a:r>
                <a:rPr lang="en" sz="2265">
                  <a:latin typeface="Work Sans"/>
                  <a:ea typeface="Work Sans"/>
                  <a:cs typeface="Work Sans"/>
                  <a:sym typeface="Work Sans"/>
                </a:rPr>
                <a:t>SELF-REPORT</a:t>
              </a:r>
              <a:endParaRPr sz="2265">
                <a:latin typeface="Work Sans"/>
                <a:ea typeface="Work Sans"/>
                <a:cs typeface="Work Sans"/>
                <a:sym typeface="Work Sans"/>
              </a:endParaRPr>
            </a:p>
            <a:p>
              <a:pPr marL="0" lvl="0" indent="0" algn="ctr" rtl="0">
                <a:lnSpc>
                  <a:spcPct val="100000"/>
                </a:lnSpc>
                <a:spcBef>
                  <a:spcPts val="0"/>
                </a:spcBef>
                <a:spcAft>
                  <a:spcPts val="0"/>
                </a:spcAft>
                <a:buNone/>
              </a:pPr>
              <a:r>
                <a:rPr lang="en" sz="2265">
                  <a:latin typeface="Work Sans"/>
                  <a:ea typeface="Work Sans"/>
                  <a:cs typeface="Work Sans"/>
                  <a:sym typeface="Work Sans"/>
                </a:rPr>
                <a:t>FACILITATOR EVALUATED</a:t>
              </a:r>
              <a:endParaRPr sz="2265">
                <a:latin typeface="Work Sans"/>
                <a:ea typeface="Work Sans"/>
                <a:cs typeface="Work Sans"/>
                <a:sym typeface="Work Sans"/>
              </a:endParaRPr>
            </a:p>
            <a:p>
              <a:pPr marL="0" lvl="0" indent="0" algn="ctr" rtl="0">
                <a:lnSpc>
                  <a:spcPct val="100000"/>
                </a:lnSpc>
                <a:spcBef>
                  <a:spcPts val="0"/>
                </a:spcBef>
                <a:spcAft>
                  <a:spcPts val="0"/>
                </a:spcAft>
                <a:buNone/>
              </a:pPr>
              <a:r>
                <a:rPr lang="en" sz="2265">
                  <a:latin typeface="Work Sans"/>
                  <a:ea typeface="Work Sans"/>
                  <a:cs typeface="Work Sans"/>
                  <a:sym typeface="Work Sans"/>
                </a:rPr>
                <a:t>—-----------------</a:t>
              </a:r>
              <a:endParaRPr sz="2265">
                <a:latin typeface="Work Sans"/>
                <a:ea typeface="Work Sans"/>
                <a:cs typeface="Work Sans"/>
                <a:sym typeface="Work Sans"/>
              </a:endParaRPr>
            </a:p>
            <a:p>
              <a:pPr marL="0" lvl="0" indent="0" algn="ctr" rtl="0">
                <a:lnSpc>
                  <a:spcPct val="100000"/>
                </a:lnSpc>
                <a:spcBef>
                  <a:spcPts val="0"/>
                </a:spcBef>
                <a:spcAft>
                  <a:spcPts val="0"/>
                </a:spcAft>
                <a:buNone/>
              </a:pPr>
              <a:r>
                <a:rPr lang="en" sz="2265">
                  <a:latin typeface="Work Sans"/>
                  <a:ea typeface="Work Sans"/>
                  <a:cs typeface="Work Sans"/>
                  <a:sym typeface="Work Sans"/>
                </a:rPr>
                <a:t>OSCE</a:t>
              </a:r>
              <a:endParaRPr sz="2265">
                <a:latin typeface="Work Sans"/>
                <a:ea typeface="Work Sans"/>
                <a:cs typeface="Work Sans"/>
                <a:sym typeface="Work Sans"/>
              </a:endParaRPr>
            </a:p>
            <a:p>
              <a:pPr marL="0" lvl="0" indent="0" algn="ctr" rtl="0">
                <a:lnSpc>
                  <a:spcPct val="100000"/>
                </a:lnSpc>
                <a:spcBef>
                  <a:spcPts val="0"/>
                </a:spcBef>
                <a:spcAft>
                  <a:spcPts val="0"/>
                </a:spcAft>
                <a:buNone/>
              </a:pPr>
              <a:r>
                <a:rPr lang="en" sz="2265">
                  <a:latin typeface="Work Sans"/>
                  <a:ea typeface="Work Sans"/>
                  <a:cs typeface="Work Sans"/>
                  <a:sym typeface="Work Sans"/>
                </a:rPr>
                <a:t>CCEI</a:t>
              </a:r>
              <a:endParaRPr sz="2265">
                <a:latin typeface="Work Sans"/>
                <a:ea typeface="Work Sans"/>
                <a:cs typeface="Work Sans"/>
                <a:sym typeface="Work Sans"/>
              </a:endParaRPr>
            </a:p>
            <a:p>
              <a:pPr marL="0" lvl="0" indent="0" algn="ctr" rtl="0">
                <a:lnSpc>
                  <a:spcPct val="100000"/>
                </a:lnSpc>
                <a:spcBef>
                  <a:spcPts val="0"/>
                </a:spcBef>
                <a:spcAft>
                  <a:spcPts val="0"/>
                </a:spcAft>
                <a:buNone/>
              </a:pPr>
              <a:r>
                <a:rPr lang="en" sz="2265">
                  <a:latin typeface="Work Sans"/>
                  <a:ea typeface="Work Sans"/>
                  <a:cs typeface="Work Sans"/>
                  <a:sym typeface="Work Sans"/>
                </a:rPr>
                <a:t>CLINICAL JUDGEMENT MODEL</a:t>
              </a:r>
              <a:endParaRPr sz="3283">
                <a:solidFill>
                  <a:srgbClr val="F6451C"/>
                </a:solidFill>
                <a:latin typeface="Unbounded"/>
                <a:ea typeface="Unbounded"/>
                <a:cs typeface="Unbounded"/>
                <a:sym typeface="Unbounded"/>
              </a:endParaRPr>
            </a:p>
          </p:txBody>
        </p:sp>
        <p:sp>
          <p:nvSpPr>
            <p:cNvPr id="499" name="Google Shape;499;p57"/>
            <p:cNvSpPr txBox="1"/>
            <p:nvPr/>
          </p:nvSpPr>
          <p:spPr>
            <a:xfrm>
              <a:off x="1053525" y="1232307"/>
              <a:ext cx="2125200" cy="2696700"/>
            </a:xfrm>
            <a:prstGeom prst="rect">
              <a:avLst/>
            </a:prstGeom>
            <a:solidFill>
              <a:schemeClr val="accent1"/>
            </a:solidFill>
            <a:ln>
              <a:noFill/>
            </a:ln>
          </p:spPr>
          <p:txBody>
            <a:bodyPr spcFirstLastPara="1" wrap="square" lIns="132867" tIns="132867" rIns="132867" bIns="1328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None/>
              </a:pPr>
              <a:r>
                <a:rPr lang="en" sz="2616">
                  <a:solidFill>
                    <a:schemeClr val="dk1"/>
                  </a:solidFill>
                  <a:latin typeface="Unbounded"/>
                  <a:ea typeface="Unbounded"/>
                  <a:cs typeface="Unbounded"/>
                  <a:sym typeface="Unbounded"/>
                </a:rPr>
                <a:t>Simulation</a:t>
              </a:r>
              <a:endParaRPr sz="2616">
                <a:solidFill>
                  <a:schemeClr val="dk1"/>
                </a:solidFill>
                <a:latin typeface="Unbounded"/>
                <a:ea typeface="Unbounded"/>
                <a:cs typeface="Unbounded"/>
                <a:sym typeface="Unbounded"/>
              </a:endParaRPr>
            </a:p>
            <a:p>
              <a:pPr marL="0" lvl="0" indent="0" algn="ctr" rtl="0">
                <a:lnSpc>
                  <a:spcPct val="100000"/>
                </a:lnSpc>
                <a:spcBef>
                  <a:spcPts val="0"/>
                </a:spcBef>
                <a:spcAft>
                  <a:spcPts val="0"/>
                </a:spcAft>
                <a:buNone/>
              </a:pPr>
              <a:r>
                <a:rPr lang="en" sz="2616">
                  <a:solidFill>
                    <a:schemeClr val="dk1"/>
                  </a:solidFill>
                  <a:latin typeface="Unbounded"/>
                  <a:ea typeface="Unbounded"/>
                  <a:cs typeface="Unbounded"/>
                  <a:sym typeface="Unbounded"/>
                </a:rPr>
                <a:t>Design</a:t>
              </a:r>
              <a:r>
                <a:rPr lang="en" sz="2616">
                  <a:solidFill>
                    <a:srgbClr val="FF0000"/>
                  </a:solidFill>
                  <a:latin typeface="Unbounded"/>
                  <a:ea typeface="Unbounded"/>
                  <a:cs typeface="Unbounded"/>
                  <a:sym typeface="Unbounded"/>
                </a:rPr>
                <a:t> </a:t>
              </a:r>
              <a:endParaRPr sz="2616">
                <a:solidFill>
                  <a:srgbClr val="F6451C"/>
                </a:solidFill>
                <a:latin typeface="Unbounded"/>
                <a:ea typeface="Unbounded"/>
                <a:cs typeface="Unbounded"/>
                <a:sym typeface="Unbounded"/>
              </a:endParaRPr>
            </a:p>
            <a:p>
              <a:pPr marL="0" lvl="0" indent="0" algn="ctr" rtl="0">
                <a:lnSpc>
                  <a:spcPct val="100000"/>
                </a:lnSpc>
                <a:spcBef>
                  <a:spcPts val="0"/>
                </a:spcBef>
                <a:spcAft>
                  <a:spcPts val="0"/>
                </a:spcAft>
                <a:buNone/>
              </a:pPr>
              <a:endParaRPr sz="2616">
                <a:solidFill>
                  <a:srgbClr val="F6451C"/>
                </a:solidFill>
                <a:latin typeface="Unbounded"/>
                <a:ea typeface="Unbounded"/>
                <a:cs typeface="Unbounded"/>
                <a:sym typeface="Unbounded"/>
              </a:endParaRPr>
            </a:p>
            <a:p>
              <a:pPr marL="0" lvl="0" indent="0" algn="ctr" rtl="0">
                <a:spcBef>
                  <a:spcPts val="0"/>
                </a:spcBef>
                <a:spcAft>
                  <a:spcPts val="0"/>
                </a:spcAft>
                <a:buClr>
                  <a:schemeClr val="dk1"/>
                </a:buClr>
                <a:buSzPts val="1100"/>
                <a:buFont typeface="Arial"/>
                <a:buNone/>
              </a:pPr>
              <a:r>
                <a:rPr lang="en" sz="3065">
                  <a:solidFill>
                    <a:schemeClr val="dk1"/>
                  </a:solidFill>
                  <a:latin typeface="Work Sans"/>
                  <a:ea typeface="Work Sans"/>
                  <a:cs typeface="Work Sans"/>
                  <a:sym typeface="Work Sans"/>
                </a:rPr>
                <a:t>SET-M</a:t>
              </a:r>
              <a:endParaRPr sz="4083">
                <a:solidFill>
                  <a:srgbClr val="F6451C"/>
                </a:solidFill>
                <a:latin typeface="Unbounded"/>
                <a:ea typeface="Unbounded"/>
                <a:cs typeface="Unbounded"/>
                <a:sym typeface="Unbounded"/>
              </a:endParaRPr>
            </a:p>
          </p:txBody>
        </p:sp>
      </p:grpSp>
    </p:spTree>
    <p:extLst>
      <p:ext uri="{BB962C8B-B14F-4D97-AF65-F5344CB8AC3E}">
        <p14:creationId xmlns:p14="http://schemas.microsoft.com/office/powerpoint/2010/main" val="4027806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8"/>
          <p:cNvSpPr txBox="1">
            <a:spLocks noGrp="1"/>
          </p:cNvSpPr>
          <p:nvPr>
            <p:ph type="title"/>
          </p:nvPr>
        </p:nvSpPr>
        <p:spPr>
          <a:xfrm>
            <a:off x="308139" y="954828"/>
            <a:ext cx="113608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600"/>
              <a:t>SET-M Tool</a:t>
            </a:r>
            <a:endParaRPr lang="en-US" sz="3600"/>
          </a:p>
        </p:txBody>
      </p:sp>
      <p:pic>
        <p:nvPicPr>
          <p:cNvPr id="505" name="Google Shape;505;p58"/>
          <p:cNvPicPr preferRelativeResize="0"/>
          <p:nvPr/>
        </p:nvPicPr>
        <p:blipFill>
          <a:blip r:embed="rId3">
            <a:alphaModFix/>
          </a:blip>
          <a:stretch>
            <a:fillRect/>
          </a:stretch>
        </p:blipFill>
        <p:spPr>
          <a:xfrm>
            <a:off x="2930600" y="117476"/>
            <a:ext cx="9261400" cy="6740523"/>
          </a:xfrm>
          <a:prstGeom prst="rect">
            <a:avLst/>
          </a:prstGeom>
          <a:noFill/>
          <a:ln>
            <a:noFill/>
          </a:ln>
        </p:spPr>
      </p:pic>
    </p:spTree>
    <p:extLst>
      <p:ext uri="{BB962C8B-B14F-4D97-AF65-F5344CB8AC3E}">
        <p14:creationId xmlns:p14="http://schemas.microsoft.com/office/powerpoint/2010/main" val="79934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9"/>
          <p:cNvSpPr txBox="1">
            <a:spLocks noGrp="1"/>
          </p:cNvSpPr>
          <p:nvPr>
            <p:ph type="title"/>
          </p:nvPr>
        </p:nvSpPr>
        <p:spPr>
          <a:xfrm>
            <a:off x="415600" y="593367"/>
            <a:ext cx="11360800" cy="763600"/>
          </a:xfrm>
          <a:prstGeom prst="rect">
            <a:avLst/>
          </a:prstGeom>
          <a:solidFill>
            <a:schemeClr val="accent5"/>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600"/>
              <a:t>Key Takeaways</a:t>
            </a:r>
            <a:endParaRPr lang="en-US" sz="3600"/>
          </a:p>
        </p:txBody>
      </p:sp>
      <p:sp>
        <p:nvSpPr>
          <p:cNvPr id="511" name="Google Shape;511;p59"/>
          <p:cNvSpPr txBox="1">
            <a:spLocks noGrp="1"/>
          </p:cNvSpPr>
          <p:nvPr>
            <p:ph type="body" idx="1"/>
          </p:nvPr>
        </p:nvSpPr>
        <p:spPr>
          <a:xfrm>
            <a:off x="415600" y="1536633"/>
            <a:ext cx="11360800" cy="4555200"/>
          </a:xfrm>
          <a:prstGeom prst="rect">
            <a:avLst/>
          </a:prstGeom>
          <a:solidFill>
            <a:schemeClr val="accent6"/>
          </a:solidFill>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507987" algn="l" rtl="0">
              <a:spcBef>
                <a:spcPts val="0"/>
              </a:spcBef>
              <a:spcAft>
                <a:spcPts val="0"/>
              </a:spcAft>
              <a:buClr>
                <a:schemeClr val="dk1"/>
              </a:buClr>
              <a:buSzPts val="2400"/>
              <a:buChar char="●"/>
            </a:pPr>
            <a:r>
              <a:rPr lang="en" sz="3200">
                <a:solidFill>
                  <a:schemeClr val="dk1"/>
                </a:solidFill>
              </a:rPr>
              <a:t>Identify the intention of your simulation. </a:t>
            </a:r>
            <a:endParaRPr sz="3200">
              <a:solidFill>
                <a:schemeClr val="dk1"/>
              </a:solidFill>
            </a:endParaRPr>
          </a:p>
          <a:p>
            <a:pPr marL="609585" lvl="0" indent="-507987" algn="l" rtl="0">
              <a:spcBef>
                <a:spcPts val="0"/>
              </a:spcBef>
              <a:spcAft>
                <a:spcPts val="0"/>
              </a:spcAft>
              <a:buClr>
                <a:schemeClr val="dk1"/>
              </a:buClr>
              <a:buSzPts val="2400"/>
              <a:buChar char="●"/>
            </a:pPr>
            <a:r>
              <a:rPr lang="en" sz="3200">
                <a:solidFill>
                  <a:schemeClr val="dk1"/>
                </a:solidFill>
              </a:rPr>
              <a:t>Consider the spectrum of opportunities. Think beyond clinical information.</a:t>
            </a:r>
            <a:endParaRPr sz="3200">
              <a:solidFill>
                <a:schemeClr val="dk1"/>
              </a:solidFill>
            </a:endParaRPr>
          </a:p>
          <a:p>
            <a:pPr marL="609585" lvl="0" indent="-507987" algn="l" rtl="0">
              <a:spcBef>
                <a:spcPts val="0"/>
              </a:spcBef>
              <a:spcAft>
                <a:spcPts val="0"/>
              </a:spcAft>
              <a:buClr>
                <a:schemeClr val="dk1"/>
              </a:buClr>
              <a:buSzPts val="2400"/>
              <a:buChar char="●"/>
            </a:pPr>
            <a:r>
              <a:rPr lang="en" sz="3200">
                <a:solidFill>
                  <a:schemeClr val="dk1"/>
                </a:solidFill>
              </a:rPr>
              <a:t>Use your resources. The AIM toolkit is a great tool.</a:t>
            </a:r>
            <a:endParaRPr sz="3200">
              <a:solidFill>
                <a:schemeClr val="dk1"/>
              </a:solidFill>
            </a:endParaRPr>
          </a:p>
          <a:p>
            <a:pPr marL="609585" lvl="0" indent="-507987" algn="l" rtl="0">
              <a:spcBef>
                <a:spcPts val="0"/>
              </a:spcBef>
              <a:spcAft>
                <a:spcPts val="0"/>
              </a:spcAft>
              <a:buClr>
                <a:schemeClr val="dk1"/>
              </a:buClr>
              <a:buSzPts val="2400"/>
              <a:buChar char="●"/>
            </a:pPr>
            <a:r>
              <a:rPr lang="en" sz="3200">
                <a:solidFill>
                  <a:schemeClr val="dk1"/>
                </a:solidFill>
              </a:rPr>
              <a:t>Resources ≠ impact</a:t>
            </a:r>
            <a:endParaRPr sz="3200">
              <a:solidFill>
                <a:schemeClr val="dk1"/>
              </a:solidFill>
            </a:endParaRPr>
          </a:p>
        </p:txBody>
      </p:sp>
    </p:spTree>
    <p:extLst>
      <p:ext uri="{BB962C8B-B14F-4D97-AF65-F5344CB8AC3E}">
        <p14:creationId xmlns:p14="http://schemas.microsoft.com/office/powerpoint/2010/main" val="2867673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0"/>
          <p:cNvSpPr txBox="1">
            <a:spLocks noGrp="1"/>
          </p:cNvSpPr>
          <p:nvPr>
            <p:ph type="title"/>
          </p:nvPr>
        </p:nvSpPr>
        <p:spPr>
          <a:xfrm>
            <a:off x="415600" y="121667"/>
            <a:ext cx="113608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600" dirty="0"/>
              <a:t>References</a:t>
            </a:r>
            <a:endParaRPr lang="en-US" sz="3600"/>
          </a:p>
        </p:txBody>
      </p:sp>
      <p:sp>
        <p:nvSpPr>
          <p:cNvPr id="517" name="Google Shape;517;p60"/>
          <p:cNvSpPr txBox="1">
            <a:spLocks noGrp="1"/>
          </p:cNvSpPr>
          <p:nvPr>
            <p:ph type="body" idx="1"/>
          </p:nvPr>
        </p:nvSpPr>
        <p:spPr>
          <a:xfrm>
            <a:off x="1294017" y="999494"/>
            <a:ext cx="9603967" cy="5305600"/>
          </a:xfrm>
          <a:prstGeom prst="rect">
            <a:avLst/>
          </a:prstGeom>
        </p:spPr>
        <p:txBody>
          <a:bodyPr spcFirstLastPara="1" wrap="square" lIns="121900" tIns="121900" rIns="121900" bIns="1219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389457" algn="l" rtl="0">
              <a:spcBef>
                <a:spcPts val="0"/>
              </a:spcBef>
              <a:spcAft>
                <a:spcPts val="0"/>
              </a:spcAft>
              <a:buClr>
                <a:srgbClr val="0000FF"/>
              </a:buClr>
              <a:buSzPts val="1000"/>
              <a:buChar char="●"/>
            </a:pPr>
            <a:r>
              <a:rPr lang="en" sz="1333" u="sng">
                <a:solidFill>
                  <a:srgbClr val="0000FF"/>
                </a:solidFill>
                <a:hlinkClick r:id="rId3">
                  <a:extLst>
                    <a:ext uri="{A12FA001-AC4F-418D-AE19-62706E023703}">
                      <ahyp:hlinkClr xmlns:ahyp="http://schemas.microsoft.com/office/drawing/2018/hyperlinkcolor" val="tx"/>
                    </a:ext>
                  </a:extLst>
                </a:hlinkClick>
              </a:rPr>
              <a:t>www.safebirth.org</a:t>
            </a:r>
            <a:endParaRPr sz="1333">
              <a:solidFill>
                <a:srgbClr val="0000FF"/>
              </a:solidFill>
            </a:endParaRPr>
          </a:p>
          <a:p>
            <a:pPr marL="609585" lvl="0" indent="-389457" algn="l" rtl="0">
              <a:spcBef>
                <a:spcPts val="0"/>
              </a:spcBef>
              <a:spcAft>
                <a:spcPts val="0"/>
              </a:spcAft>
              <a:buClr>
                <a:srgbClr val="0000FF"/>
              </a:buClr>
              <a:buSzPts val="1000"/>
              <a:buChar char="●"/>
            </a:pPr>
            <a:r>
              <a:rPr lang="en" sz="1333" u="sng">
                <a:solidFill>
                  <a:srgbClr val="0000FF"/>
                </a:solidFill>
                <a:hlinkClick r:id="rId4">
                  <a:extLst>
                    <a:ext uri="{A12FA001-AC4F-418D-AE19-62706E023703}">
                      <ahyp:hlinkClr xmlns:ahyp="http://schemas.microsoft.com/office/drawing/2018/hyperlinkcolor" val="tx"/>
                    </a:ext>
                  </a:extLst>
                </a:hlinkClick>
              </a:rPr>
              <a:t>https://www.mededportal.org/</a:t>
            </a:r>
            <a:endParaRPr sz="1333">
              <a:solidFill>
                <a:srgbClr val="0000FF"/>
              </a:solidFill>
            </a:endParaRPr>
          </a:p>
          <a:p>
            <a:pPr marL="609585" lvl="0" indent="-389457" algn="l" rtl="0">
              <a:spcBef>
                <a:spcPts val="0"/>
              </a:spcBef>
              <a:spcAft>
                <a:spcPts val="0"/>
              </a:spcAft>
              <a:buClr>
                <a:schemeClr val="dk1"/>
              </a:buClr>
              <a:buSzPts val="1000"/>
              <a:buChar char="●"/>
            </a:pPr>
            <a:r>
              <a:rPr lang="en" sz="1333">
                <a:solidFill>
                  <a:schemeClr val="dk1"/>
                </a:solidFill>
              </a:rPr>
              <a:t>The Ohio State University Clinical Skills Education and Assessment Center</a:t>
            </a:r>
            <a:endParaRPr sz="1333">
              <a:solidFill>
                <a:schemeClr val="dk1"/>
              </a:solidFill>
            </a:endParaRPr>
          </a:p>
          <a:p>
            <a:pPr marL="609585" lvl="0" indent="-389457" algn="l" rtl="0">
              <a:spcBef>
                <a:spcPts val="0"/>
              </a:spcBef>
              <a:spcAft>
                <a:spcPts val="0"/>
              </a:spcAft>
              <a:buClr>
                <a:schemeClr val="dk1"/>
              </a:buClr>
              <a:buSzPts val="1000"/>
              <a:buChar char="●"/>
            </a:pPr>
            <a:r>
              <a:rPr lang="en" sz="1333">
                <a:solidFill>
                  <a:schemeClr val="dk1"/>
                </a:solidFill>
              </a:rPr>
              <a:t>Ohio Department of Health</a:t>
            </a:r>
            <a:endParaRPr sz="1333">
              <a:solidFill>
                <a:schemeClr val="dk1"/>
              </a:solidFill>
            </a:endParaRPr>
          </a:p>
          <a:p>
            <a:pPr marL="609585" lvl="0" indent="-389457" algn="l" rtl="0">
              <a:spcBef>
                <a:spcPts val="0"/>
              </a:spcBef>
              <a:spcAft>
                <a:spcPts val="0"/>
              </a:spcAft>
              <a:buClr>
                <a:schemeClr val="dk1"/>
              </a:buClr>
              <a:buSzPts val="1000"/>
              <a:buChar char="●"/>
            </a:pPr>
            <a:r>
              <a:rPr lang="en" sz="1333">
                <a:solidFill>
                  <a:schemeClr val="dk1"/>
                </a:solidFill>
              </a:rPr>
              <a:t>Ohio Department of Children and Youth</a:t>
            </a:r>
            <a:endParaRPr sz="1333">
              <a:solidFill>
                <a:schemeClr val="dk1"/>
              </a:solidFill>
            </a:endParaRPr>
          </a:p>
          <a:p>
            <a:pPr marL="609585" lvl="0" indent="-389457" algn="l" rtl="0">
              <a:spcBef>
                <a:spcPts val="0"/>
              </a:spcBef>
              <a:spcAft>
                <a:spcPts val="0"/>
              </a:spcAft>
              <a:buClr>
                <a:srgbClr val="0000FF"/>
              </a:buClr>
              <a:buSzPts val="1000"/>
              <a:buChar char="●"/>
            </a:pPr>
            <a:r>
              <a:rPr lang="en" sz="1333" u="sng">
                <a:solidFill>
                  <a:srgbClr val="0000FF"/>
                </a:solidFill>
                <a:hlinkClick r:id="rId5">
                  <a:extLst>
                    <a:ext uri="{A12FA001-AC4F-418D-AE19-62706E023703}">
                      <ahyp:hlinkClr xmlns:ahyp="http://schemas.microsoft.com/office/drawing/2018/hyperlinkcolor" val="tx"/>
                    </a:ext>
                  </a:extLst>
                </a:hlinkClick>
              </a:rPr>
              <a:t>https://www.healthysimulation.com/tools/evaluating-healthcare-simulation/simulation-effectiveness-tool-modified-set-m/</a:t>
            </a:r>
            <a:endParaRPr sz="1333">
              <a:solidFill>
                <a:srgbClr val="0000FF"/>
              </a:solidFill>
              <a:highlight>
                <a:srgbClr val="FFFFFF"/>
              </a:highlight>
            </a:endParaRPr>
          </a:p>
          <a:p>
            <a:pPr marL="609585" lvl="0" indent="-389457" algn="l" rtl="0">
              <a:lnSpc>
                <a:spcPct val="150000"/>
              </a:lnSpc>
              <a:spcBef>
                <a:spcPts val="0"/>
              </a:spcBef>
              <a:spcAft>
                <a:spcPts val="0"/>
              </a:spcAft>
              <a:buClr>
                <a:schemeClr val="dk1"/>
              </a:buClr>
              <a:buSzPts val="1000"/>
              <a:buChar char="●"/>
            </a:pPr>
            <a:r>
              <a:rPr lang="en" sz="1333">
                <a:solidFill>
                  <a:schemeClr val="dk1"/>
                </a:solidFill>
                <a:highlight>
                  <a:srgbClr val="FFFFFF"/>
                </a:highlight>
              </a:rPr>
              <a:t>INACSL Standards Committee</a:t>
            </a:r>
            <a:r>
              <a:rPr lang="en" sz="1276">
                <a:solidFill>
                  <a:schemeClr val="dk1"/>
                </a:solidFill>
                <a:highlight>
                  <a:srgbClr val="FFFFFF"/>
                </a:highlight>
              </a:rPr>
              <a:t> </a:t>
            </a:r>
            <a:r>
              <a:rPr lang="en" sz="1276">
                <a:solidFill>
                  <a:schemeClr val="dk1"/>
                </a:solidFill>
                <a:highlight>
                  <a:srgbClr val="FFFFFF"/>
                </a:highlight>
                <a:latin typeface="Work Sans"/>
                <a:ea typeface="Work Sans"/>
                <a:cs typeface="Work Sans"/>
                <a:sym typeface="Work Sans"/>
              </a:rPr>
              <a:t>INACSL HEALTHCARE SIMULATION STANDARDS OF BEST PRACTICE</a:t>
            </a:r>
            <a:r>
              <a:rPr lang="en" sz="1276" baseline="30000">
                <a:solidFill>
                  <a:schemeClr val="dk1"/>
                </a:solidFill>
                <a:highlight>
                  <a:srgbClr val="FFFFFF"/>
                </a:highlight>
                <a:latin typeface="Work Sans"/>
                <a:ea typeface="Work Sans"/>
                <a:cs typeface="Work Sans"/>
                <a:sym typeface="Work Sans"/>
              </a:rPr>
              <a:t>® </a:t>
            </a:r>
            <a:r>
              <a:rPr lang="en" sz="1276">
                <a:solidFill>
                  <a:schemeClr val="dk1"/>
                </a:solidFill>
                <a:highlight>
                  <a:srgbClr val="FFFFFF"/>
                </a:highlight>
                <a:latin typeface="Work Sans"/>
                <a:ea typeface="Work Sans"/>
                <a:cs typeface="Work Sans"/>
                <a:sym typeface="Work Sans"/>
              </a:rPr>
              <a:t>WITH THE SUPPORT AND INPUT OF THE GLOBAL COMMUNITY, </a:t>
            </a:r>
            <a:r>
              <a:rPr lang="en" sz="1276">
                <a:solidFill>
                  <a:srgbClr val="0000FF"/>
                </a:solidFill>
                <a:highlight>
                  <a:srgbClr val="FFFFFF"/>
                </a:highlight>
                <a:latin typeface="Work Sans"/>
                <a:ea typeface="Work Sans"/>
                <a:cs typeface="Work Sans"/>
                <a:sym typeface="Work Sans"/>
              </a:rPr>
              <a:t>https://www.inacsl.org/healthcare-simulation-standards-ql</a:t>
            </a:r>
            <a:endParaRPr sz="1276">
              <a:solidFill>
                <a:srgbClr val="0000FF"/>
              </a:solidFill>
              <a:highlight>
                <a:srgbClr val="FFFFFF"/>
              </a:highlight>
              <a:latin typeface="Work Sans"/>
              <a:ea typeface="Work Sans"/>
              <a:cs typeface="Work Sans"/>
              <a:sym typeface="Work Sans"/>
            </a:endParaRPr>
          </a:p>
          <a:p>
            <a:pPr marL="609585" lvl="0" indent="-389457" algn="l" rtl="0">
              <a:lnSpc>
                <a:spcPct val="150000"/>
              </a:lnSpc>
              <a:spcBef>
                <a:spcPts val="0"/>
              </a:spcBef>
              <a:spcAft>
                <a:spcPts val="0"/>
              </a:spcAft>
              <a:buClr>
                <a:schemeClr val="dk1"/>
              </a:buClr>
              <a:buSzPts val="1000"/>
              <a:buChar char="●"/>
            </a:pPr>
            <a:r>
              <a:rPr lang="en" sz="1333">
                <a:solidFill>
                  <a:schemeClr val="dk1"/>
                </a:solidFill>
                <a:highlight>
                  <a:srgbClr val="FFFFFF"/>
                </a:highlight>
              </a:rPr>
              <a:t>,INACSL Standards Committee, Decker, S., Alinier, G., Crawford, S.B., Gordon, R.M., &amp; Wilson, C. (2021, September). Healthcare Simulation Standards of Best PracticeTM The Debriefing Process. Clinical Simulation in Nursing, 58, 27-32.</a:t>
            </a:r>
            <a:endParaRPr sz="1333">
              <a:solidFill>
                <a:schemeClr val="dk1"/>
              </a:solidFill>
              <a:highlight>
                <a:srgbClr val="FFFFFF"/>
              </a:highlight>
            </a:endParaRPr>
          </a:p>
          <a:p>
            <a:pPr marL="609585" lvl="0" indent="0" algn="l" rtl="0">
              <a:lnSpc>
                <a:spcPct val="150000"/>
              </a:lnSpc>
              <a:spcBef>
                <a:spcPts val="0"/>
              </a:spcBef>
              <a:spcAft>
                <a:spcPts val="0"/>
              </a:spcAft>
              <a:buNone/>
            </a:pPr>
            <a:r>
              <a:rPr lang="en" sz="1333">
                <a:solidFill>
                  <a:schemeClr val="dk1"/>
                </a:solidFill>
                <a:highlight>
                  <a:srgbClr val="FFFFFF"/>
                </a:highlight>
              </a:rPr>
              <a:t>https://doi.org/10.1016/j.ecns.2021.08.011. </a:t>
            </a:r>
            <a:endParaRPr sz="1333">
              <a:solidFill>
                <a:schemeClr val="dk1"/>
              </a:solidFill>
              <a:highlight>
                <a:srgbClr val="FFFFFF"/>
              </a:highlight>
            </a:endParaRPr>
          </a:p>
          <a:p>
            <a:pPr marL="609585" lvl="0" indent="-389457" algn="l" rtl="0">
              <a:lnSpc>
                <a:spcPct val="150000"/>
              </a:lnSpc>
              <a:spcBef>
                <a:spcPts val="0"/>
              </a:spcBef>
              <a:spcAft>
                <a:spcPts val="0"/>
              </a:spcAft>
              <a:buClr>
                <a:schemeClr val="dk1"/>
              </a:buClr>
              <a:buSzPts val="1000"/>
              <a:buChar char="●"/>
            </a:pPr>
            <a:r>
              <a:rPr lang="en" sz="1333">
                <a:solidFill>
                  <a:schemeClr val="dk1"/>
                </a:solidFill>
                <a:highlight>
                  <a:srgbClr val="FFFFFF"/>
                </a:highlight>
              </a:rPr>
              <a:t>INACSL Standards Committee, McDermott, D.S., Ludlow, J., Horsley, E. &amp; Meakim, C. (2021, September). Healthcare Simulation Standards of Best Practice TM Prebriefing: Preparation and Briefing. Clinical Simulation in Nursing, 58, 9-13.</a:t>
            </a:r>
            <a:endParaRPr sz="1333">
              <a:solidFill>
                <a:schemeClr val="dk1"/>
              </a:solidFill>
              <a:highlight>
                <a:srgbClr val="FFFFFF"/>
              </a:highlight>
            </a:endParaRPr>
          </a:p>
          <a:p>
            <a:pPr marL="609585" lvl="0" indent="0" algn="l" rtl="0">
              <a:lnSpc>
                <a:spcPct val="150000"/>
              </a:lnSpc>
              <a:spcBef>
                <a:spcPts val="0"/>
              </a:spcBef>
              <a:spcAft>
                <a:spcPts val="0"/>
              </a:spcAft>
              <a:buNone/>
            </a:pPr>
            <a:r>
              <a:rPr lang="en" sz="1333">
                <a:solidFill>
                  <a:schemeClr val="dk1"/>
                </a:solidFill>
                <a:highlight>
                  <a:srgbClr val="FFFFFF"/>
                </a:highlight>
              </a:rPr>
              <a:t>https://doi.org/10.1016/j.ecns.2021.08.008. </a:t>
            </a:r>
            <a:endParaRPr sz="1333">
              <a:solidFill>
                <a:schemeClr val="dk1"/>
              </a:solidFill>
              <a:highlight>
                <a:srgbClr val="FFFFFF"/>
              </a:highlight>
            </a:endParaRPr>
          </a:p>
          <a:p>
            <a:pPr marL="609585" lvl="0" indent="-389457" algn="l" rtl="0">
              <a:lnSpc>
                <a:spcPct val="150000"/>
              </a:lnSpc>
              <a:spcBef>
                <a:spcPts val="0"/>
              </a:spcBef>
              <a:spcAft>
                <a:spcPts val="0"/>
              </a:spcAft>
              <a:buClr>
                <a:schemeClr val="dk1"/>
              </a:buClr>
              <a:buSzPts val="1000"/>
              <a:buChar char="●"/>
            </a:pPr>
            <a:r>
              <a:rPr lang="en" sz="1333">
                <a:solidFill>
                  <a:schemeClr val="dk1"/>
                </a:solidFill>
                <a:highlight>
                  <a:srgbClr val="FFFFFF"/>
                </a:highlight>
              </a:rPr>
              <a:t>Zigmont, J. J., Kappus, L. J., &amp; Sudikoff, S. N. (2011). The 3D model of debriefing: Defusing,</a:t>
            </a:r>
            <a:endParaRPr sz="1333">
              <a:solidFill>
                <a:schemeClr val="dk1"/>
              </a:solidFill>
              <a:highlight>
                <a:srgbClr val="FFFFFF"/>
              </a:highlight>
            </a:endParaRPr>
          </a:p>
          <a:p>
            <a:pPr marL="609585" lvl="0" indent="0" algn="l" rtl="0">
              <a:lnSpc>
                <a:spcPct val="150000"/>
              </a:lnSpc>
              <a:spcBef>
                <a:spcPts val="0"/>
              </a:spcBef>
              <a:spcAft>
                <a:spcPts val="0"/>
              </a:spcAft>
              <a:buNone/>
            </a:pPr>
            <a:r>
              <a:rPr lang="en" sz="1333">
                <a:solidFill>
                  <a:schemeClr val="dk1"/>
                </a:solidFill>
                <a:highlight>
                  <a:srgbClr val="FFFFFF"/>
                </a:highlight>
              </a:rPr>
              <a:t>discovering, and deepening Paper presented at the Seminars in perinatology. </a:t>
            </a:r>
            <a:endParaRPr sz="1333">
              <a:solidFill>
                <a:schemeClr val="dk1"/>
              </a:solidFill>
              <a:highlight>
                <a:srgbClr val="FFFFFF"/>
              </a:highlight>
            </a:endParaRPr>
          </a:p>
          <a:p>
            <a:pPr marL="609585" lvl="0" indent="-389457" algn="l" rtl="0">
              <a:lnSpc>
                <a:spcPct val="150000"/>
              </a:lnSpc>
              <a:spcBef>
                <a:spcPts val="0"/>
              </a:spcBef>
              <a:spcAft>
                <a:spcPts val="0"/>
              </a:spcAft>
              <a:buClr>
                <a:schemeClr val="dk1"/>
              </a:buClr>
              <a:buSzPts val="1000"/>
              <a:buChar char="●"/>
            </a:pPr>
            <a:r>
              <a:rPr lang="en" sz="1333">
                <a:solidFill>
                  <a:schemeClr val="dk1"/>
                </a:solidFill>
                <a:highlight>
                  <a:srgbClr val="FFFFFF"/>
                </a:highlight>
              </a:rPr>
              <a:t>O'Brien, C., Leeman, K., Roussin, C., Casey, D., Grandinetti, T., &amp; Lindamood, K. (2017). Using Plus-Delta-Plus Human Factors Debriefing to Bridge Simulation and Clinical Environments. In Paper presented at the International Pediatric Simulation Symposia and Workshop</a:t>
            </a:r>
            <a:endParaRPr sz="1467">
              <a:solidFill>
                <a:schemeClr val="dk1"/>
              </a:solidFill>
            </a:endParaRPr>
          </a:p>
        </p:txBody>
      </p:sp>
    </p:spTree>
    <p:extLst>
      <p:ext uri="{BB962C8B-B14F-4D97-AF65-F5344CB8AC3E}">
        <p14:creationId xmlns:p14="http://schemas.microsoft.com/office/powerpoint/2010/main" val="18906029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BABEE-83EE-9325-1CCC-4483C446A13A}"/>
              </a:ext>
            </a:extLst>
          </p:cNvPr>
          <p:cNvSpPr>
            <a:spLocks noGrp="1"/>
          </p:cNvSpPr>
          <p:nvPr>
            <p:ph type="title"/>
          </p:nvPr>
        </p:nvSpPr>
        <p:spPr>
          <a:xfrm>
            <a:off x="838200" y="1450975"/>
            <a:ext cx="10515600" cy="1325563"/>
          </a:xfrm>
        </p:spPr>
        <p:txBody>
          <a:bodyPr anchor="ctr">
            <a:normAutofit/>
          </a:bodyPr>
          <a:lstStyle/>
          <a:p>
            <a:r>
              <a:rPr lang="en-US"/>
              <a:t>CE Requirements Reminder</a:t>
            </a:r>
          </a:p>
        </p:txBody>
      </p:sp>
      <p:sp>
        <p:nvSpPr>
          <p:cNvPr id="3" name="Content Placeholder 2">
            <a:extLst>
              <a:ext uri="{FF2B5EF4-FFF2-40B4-BE49-F238E27FC236}">
                <a16:creationId xmlns:a16="http://schemas.microsoft.com/office/drawing/2014/main" id="{8C3C3997-9541-634E-3899-8B089A36B32C}"/>
              </a:ext>
            </a:extLst>
          </p:cNvPr>
          <p:cNvSpPr>
            <a:spLocks noGrp="1"/>
          </p:cNvSpPr>
          <p:nvPr>
            <p:ph idx="1"/>
          </p:nvPr>
        </p:nvSpPr>
        <p:spPr>
          <a:xfrm>
            <a:off x="838200" y="2627312"/>
            <a:ext cx="10515600" cy="1603375"/>
          </a:xfrm>
        </p:spPr>
        <p:txBody>
          <a:bodyPr>
            <a:normAutofit/>
          </a:bodyPr>
          <a:lstStyle/>
          <a:p>
            <a:pPr marL="0" indent="0">
              <a:buNone/>
            </a:pPr>
            <a:r>
              <a:rPr lang="en-US"/>
              <a:t>Certificates will be granted to participants who:</a:t>
            </a:r>
          </a:p>
          <a:p>
            <a:pPr lvl="1"/>
            <a:r>
              <a:rPr lang="en-US" sz="2800"/>
              <a:t>Attended 60 minutes of session as recorded by Zoom</a:t>
            </a:r>
          </a:p>
          <a:p>
            <a:pPr lvl="1"/>
            <a:r>
              <a:rPr lang="en-US" sz="2800"/>
              <a:t>Completed the evaluation following today’s session</a:t>
            </a:r>
          </a:p>
          <a:p>
            <a:pPr marL="0" indent="0">
              <a:buNone/>
            </a:pPr>
            <a:endParaRPr lang="en-US"/>
          </a:p>
        </p:txBody>
      </p:sp>
    </p:spTree>
    <p:extLst>
      <p:ext uri="{BB962C8B-B14F-4D97-AF65-F5344CB8AC3E}">
        <p14:creationId xmlns:p14="http://schemas.microsoft.com/office/powerpoint/2010/main" val="238237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C7B01-87CC-97C6-2001-91728E504A5F}"/>
              </a:ext>
            </a:extLst>
          </p:cNvPr>
          <p:cNvSpPr>
            <a:spLocks noGrp="1"/>
          </p:cNvSpPr>
          <p:nvPr>
            <p:ph type="title"/>
          </p:nvPr>
        </p:nvSpPr>
        <p:spPr/>
        <p:txBody>
          <a:bodyPr/>
          <a:lstStyle/>
          <a:p>
            <a:pPr algn="ctr"/>
            <a:r>
              <a:rPr lang="en-US"/>
              <a:t>Continuing Education Credits</a:t>
            </a:r>
          </a:p>
        </p:txBody>
      </p:sp>
      <p:sp>
        <p:nvSpPr>
          <p:cNvPr id="9" name="Content Placeholder 8">
            <a:extLst>
              <a:ext uri="{FF2B5EF4-FFF2-40B4-BE49-F238E27FC236}">
                <a16:creationId xmlns:a16="http://schemas.microsoft.com/office/drawing/2014/main" id="{918092A1-AC25-8B15-AF8C-7E0145B5A39E}"/>
              </a:ext>
            </a:extLst>
          </p:cNvPr>
          <p:cNvSpPr>
            <a:spLocks noGrp="1"/>
          </p:cNvSpPr>
          <p:nvPr>
            <p:ph idx="1"/>
          </p:nvPr>
        </p:nvSpPr>
        <p:spPr>
          <a:xfrm>
            <a:off x="554893" y="1696753"/>
            <a:ext cx="6472513" cy="4351256"/>
          </a:xfrm>
        </p:spPr>
        <p:txBody>
          <a:bodyPr vert="horz" lIns="91440" tIns="45720" rIns="91440" bIns="45720" rtlCol="0" anchor="t">
            <a:normAutofit/>
          </a:bodyPr>
          <a:lstStyle/>
          <a:p>
            <a:pPr marL="0" indent="0" algn="ctr">
              <a:lnSpc>
                <a:spcPct val="100000"/>
              </a:lnSpc>
              <a:spcBef>
                <a:spcPts val="0"/>
              </a:spcBef>
              <a:buNone/>
            </a:pPr>
            <a:r>
              <a:rPr lang="en-US" sz="2400">
                <a:latin typeface="Segoe UI"/>
                <a:ea typeface="Open Sans"/>
                <a:cs typeface="Segoe UI"/>
              </a:rPr>
              <a:t>AIM is excited to offer continuing education credit to attendees of this live session. </a:t>
            </a:r>
            <a:endParaRPr lang="en-US">
              <a:latin typeface="Open Sans"/>
              <a:ea typeface="Open Sans"/>
              <a:cs typeface="Open Sans"/>
            </a:endParaRPr>
          </a:p>
          <a:p>
            <a:pPr marL="0" indent="0" algn="ctr">
              <a:lnSpc>
                <a:spcPct val="100000"/>
              </a:lnSpc>
              <a:spcBef>
                <a:spcPts val="0"/>
              </a:spcBef>
              <a:buNone/>
            </a:pPr>
            <a:endParaRPr lang="en-US" sz="2400">
              <a:latin typeface="Segoe UI"/>
              <a:ea typeface="Open Sans"/>
              <a:cs typeface="Segoe UI"/>
            </a:endParaRPr>
          </a:p>
          <a:p>
            <a:pPr marL="0" indent="0" algn="ctr">
              <a:lnSpc>
                <a:spcPct val="100000"/>
              </a:lnSpc>
              <a:spcBef>
                <a:spcPts val="0"/>
              </a:spcBef>
              <a:buNone/>
            </a:pPr>
            <a:r>
              <a:rPr lang="en-US" sz="2400">
                <a:latin typeface="Segoe UI"/>
                <a:ea typeface="Open Sans"/>
                <a:cs typeface="Segoe UI"/>
              </a:rPr>
              <a:t>To receive your certificate </a:t>
            </a:r>
            <a:endParaRPr lang="en-US">
              <a:ea typeface="Open Sans"/>
              <a:cs typeface="Open Sans"/>
            </a:endParaRPr>
          </a:p>
          <a:p>
            <a:pPr marL="0" indent="0">
              <a:lnSpc>
                <a:spcPct val="100000"/>
              </a:lnSpc>
              <a:spcBef>
                <a:spcPts val="0"/>
              </a:spcBef>
              <a:buNone/>
            </a:pPr>
            <a:endParaRPr lang="en-US" sz="2400">
              <a:latin typeface="Segoe UI"/>
              <a:ea typeface="Open Sans"/>
              <a:cs typeface="Segoe UI"/>
            </a:endParaRPr>
          </a:p>
          <a:p>
            <a:pPr marL="342900" indent="-342900">
              <a:lnSpc>
                <a:spcPct val="100000"/>
              </a:lnSpc>
              <a:spcBef>
                <a:spcPts val="0"/>
              </a:spcBef>
              <a:buFont typeface="Arial"/>
              <a:buChar char="•"/>
            </a:pPr>
            <a:r>
              <a:rPr lang="en-US" sz="2400" b="1">
                <a:latin typeface="Segoe UI"/>
                <a:ea typeface="Open Sans"/>
                <a:cs typeface="Segoe UI"/>
              </a:rPr>
              <a:t>Attend at least 60 minutes of live activity</a:t>
            </a:r>
          </a:p>
          <a:p>
            <a:pPr marL="342900" indent="-342900">
              <a:lnSpc>
                <a:spcPct val="100000"/>
              </a:lnSpc>
              <a:spcBef>
                <a:spcPts val="0"/>
              </a:spcBef>
              <a:buFont typeface="Arial"/>
              <a:buChar char="•"/>
            </a:pPr>
            <a:r>
              <a:rPr lang="en-US" sz="2400" b="1">
                <a:latin typeface="Segoe UI"/>
                <a:ea typeface="Open Sans"/>
                <a:cs typeface="Segoe UI"/>
              </a:rPr>
              <a:t>Complete evaluation following activity</a:t>
            </a:r>
          </a:p>
          <a:p>
            <a:pPr marL="0" indent="0">
              <a:lnSpc>
                <a:spcPct val="100000"/>
              </a:lnSpc>
              <a:spcBef>
                <a:spcPts val="0"/>
              </a:spcBef>
              <a:buNone/>
            </a:pPr>
            <a:endParaRPr lang="en-US" sz="2400" b="1">
              <a:latin typeface="Segoe UI"/>
              <a:ea typeface="Open Sans"/>
              <a:cs typeface="Segoe UI"/>
            </a:endParaRPr>
          </a:p>
          <a:p>
            <a:pPr marL="0" indent="0">
              <a:lnSpc>
                <a:spcPct val="100000"/>
              </a:lnSpc>
              <a:spcBef>
                <a:spcPts val="0"/>
              </a:spcBef>
              <a:buNone/>
            </a:pPr>
            <a:r>
              <a:rPr lang="en-US" sz="2400" i="1">
                <a:latin typeface="Segoe UI"/>
                <a:ea typeface="Open Sans"/>
                <a:cs typeface="Segoe UI"/>
              </a:rPr>
              <a:t>Certificates will be sent via email in 1-2 weeks</a:t>
            </a:r>
            <a:endParaRPr lang="en-US" i="1"/>
          </a:p>
        </p:txBody>
      </p:sp>
      <p:pic>
        <p:nvPicPr>
          <p:cNvPr id="3" name="Picture 3">
            <a:extLst>
              <a:ext uri="{FF2B5EF4-FFF2-40B4-BE49-F238E27FC236}">
                <a16:creationId xmlns:a16="http://schemas.microsoft.com/office/drawing/2014/main" id="{D201B6AC-C7DA-BBE6-CFB8-063B80E601A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650076" y="1363509"/>
            <a:ext cx="5677533" cy="5223526"/>
          </a:xfrm>
          <a:prstGeom prst="rect">
            <a:avLst/>
          </a:prstGeom>
        </p:spPr>
      </p:pic>
      <p:sp>
        <p:nvSpPr>
          <p:cNvPr id="4" name="TextBox 7">
            <a:extLst>
              <a:ext uri="{FF2B5EF4-FFF2-40B4-BE49-F238E27FC236}">
                <a16:creationId xmlns:a16="http://schemas.microsoft.com/office/drawing/2014/main" id="{223EC340-C6BD-9E8F-1EE3-388B78FF281D}"/>
              </a:ext>
            </a:extLst>
          </p:cNvPr>
          <p:cNvSpPr txBox="1"/>
          <p:nvPr/>
        </p:nvSpPr>
        <p:spPr>
          <a:xfrm rot="180000">
            <a:off x="7692028" y="2133969"/>
            <a:ext cx="3893275" cy="41857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406380">
              <a:defRPr/>
            </a:pPr>
            <a:r>
              <a:rPr lang="en-US" sz="1700">
                <a:solidFill>
                  <a:prstClr val="white"/>
                </a:solidFill>
                <a:latin typeface="Open Sans"/>
                <a:ea typeface="+mn-lt"/>
                <a:cs typeface="Open Sans"/>
                <a:sym typeface="Arial"/>
              </a:rPr>
              <a:t>This activity is approved by the Continuing Education Approval Program of the National Association of Nurse Practitioners in Women’s Health for 1 continuing education contact hours, including 0 hours of pharmacology content. NPWH Activity Number </a:t>
            </a:r>
            <a:r>
              <a:rPr lang="en-US" sz="1700" b="1">
                <a:solidFill>
                  <a:prstClr val="white"/>
                </a:solidFill>
                <a:ea typeface="+mn-lt"/>
                <a:cs typeface="+mn-lt"/>
                <a:sym typeface="Arial"/>
              </a:rPr>
              <a:t>25-12-03</a:t>
            </a:r>
            <a:endParaRPr lang="en-US" sz="1700" b="1">
              <a:solidFill>
                <a:prstClr val="white"/>
              </a:solidFill>
              <a:latin typeface="Open Sans"/>
              <a:ea typeface="+mn-lt"/>
              <a:cs typeface="Open Sans"/>
            </a:endParaRPr>
          </a:p>
          <a:p>
            <a:pPr algn="ctr" defTabSz="406380">
              <a:defRPr/>
            </a:pPr>
            <a:endParaRPr lang="en-US" sz="1700" b="1">
              <a:solidFill>
                <a:prstClr val="white"/>
              </a:solidFill>
              <a:ea typeface="Open Sans"/>
              <a:cs typeface="Open Sans"/>
            </a:endParaRPr>
          </a:p>
          <a:p>
            <a:pPr algn="ctr" defTabSz="406380">
              <a:defRPr/>
            </a:pPr>
            <a:r>
              <a:rPr lang="en-US" sz="1700" b="1">
                <a:solidFill>
                  <a:prstClr val="white"/>
                </a:solidFill>
                <a:latin typeface="Open Sans"/>
                <a:ea typeface="Open Sans"/>
                <a:cs typeface="Open Sans"/>
              </a:rPr>
              <a:t>The Continuing Education Approval Program of the National Association of Nurse Practitioners in Women’s Health, is accredited as a provider of continuing by the California State Board of Nursing, Provider Number CEP 13411 </a:t>
            </a:r>
            <a:r>
              <a:rPr lang="en-US" sz="1700">
                <a:solidFill>
                  <a:prstClr val="white"/>
                </a:solidFill>
                <a:latin typeface="Open Sans"/>
                <a:ea typeface="Open Sans"/>
                <a:cs typeface="Open Sans"/>
              </a:rPr>
              <a:t> </a:t>
            </a:r>
          </a:p>
        </p:txBody>
      </p:sp>
    </p:spTree>
    <p:extLst>
      <p:ext uri="{BB962C8B-B14F-4D97-AF65-F5344CB8AC3E}">
        <p14:creationId xmlns:p14="http://schemas.microsoft.com/office/powerpoint/2010/main" val="666288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CF36-1678-A93C-90DD-7BF1058263D0}"/>
              </a:ext>
            </a:extLst>
          </p:cNvPr>
          <p:cNvSpPr>
            <a:spLocks noGrp="1"/>
          </p:cNvSpPr>
          <p:nvPr>
            <p:ph type="title"/>
          </p:nvPr>
        </p:nvSpPr>
        <p:spPr/>
        <p:txBody>
          <a:bodyPr/>
          <a:lstStyle/>
          <a:p>
            <a:r>
              <a:rPr lang="en-US">
                <a:ea typeface="Open Sans"/>
                <a:cs typeface="Open Sans"/>
              </a:rPr>
              <a:t>Audience Q&amp;A</a:t>
            </a:r>
            <a:endParaRPr lang="en-US"/>
          </a:p>
        </p:txBody>
      </p:sp>
      <p:sp>
        <p:nvSpPr>
          <p:cNvPr id="3" name="Content Placeholder 2">
            <a:extLst>
              <a:ext uri="{FF2B5EF4-FFF2-40B4-BE49-F238E27FC236}">
                <a16:creationId xmlns:a16="http://schemas.microsoft.com/office/drawing/2014/main" id="{9691898C-AB3C-81D9-721D-05EF668060A0}"/>
              </a:ext>
            </a:extLst>
          </p:cNvPr>
          <p:cNvSpPr>
            <a:spLocks noGrp="1"/>
          </p:cNvSpPr>
          <p:nvPr>
            <p:ph idx="1"/>
          </p:nvPr>
        </p:nvSpPr>
        <p:spPr/>
        <p:txBody>
          <a:bodyPr vert="horz" lIns="91440" tIns="45720" rIns="91440" bIns="45720" rtlCol="0" anchor="t">
            <a:normAutofit/>
          </a:bodyPr>
          <a:lstStyle/>
          <a:p>
            <a:pPr marL="0" indent="0">
              <a:buNone/>
            </a:pPr>
            <a:r>
              <a:rPr lang="en-US" sz="3600">
                <a:ea typeface="Open Sans"/>
                <a:cs typeface="Open Sans"/>
              </a:rPr>
              <a:t>Please ask your questions in the Q&amp;A feature. </a:t>
            </a:r>
          </a:p>
          <a:p>
            <a:pPr marL="0" indent="0">
              <a:buNone/>
            </a:pPr>
            <a:endParaRPr lang="en-US" sz="3600">
              <a:ea typeface="Open Sans"/>
              <a:cs typeface="Open Sans"/>
            </a:endParaRPr>
          </a:p>
          <a:p>
            <a:pPr marL="0" indent="0">
              <a:buNone/>
            </a:pPr>
            <a:r>
              <a:rPr lang="en-US" sz="3600" b="1">
                <a:ea typeface="Open Sans"/>
                <a:cs typeface="Open Sans"/>
              </a:rPr>
              <a:t>If you are here for CE Credit, please remain in the meeting to complete the required evaluation.</a:t>
            </a:r>
          </a:p>
        </p:txBody>
      </p:sp>
    </p:spTree>
    <p:extLst>
      <p:ext uri="{BB962C8B-B14F-4D97-AF65-F5344CB8AC3E}">
        <p14:creationId xmlns:p14="http://schemas.microsoft.com/office/powerpoint/2010/main" val="2643384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642667"/>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E8FB08F-C497-46BA-C3B4-70ABBB3A5890}"/>
              </a:ext>
            </a:extLst>
          </p:cNvPr>
          <p:cNvGrpSpPr/>
          <p:nvPr/>
        </p:nvGrpSpPr>
        <p:grpSpPr>
          <a:xfrm>
            <a:off x="152402" y="171321"/>
            <a:ext cx="11533935"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5"/>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69338" y="818306"/>
            <a:ext cx="9773956" cy="481029"/>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914446"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mn-cs"/>
                <a:sym typeface="Arial"/>
              </a:rPr>
              <a:t>Evaluation</a:t>
            </a: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Picture 1" descr="A screenshot of a computer&#10;&#10;Description automatically generated">
            <a:extLst>
              <a:ext uri="{FF2B5EF4-FFF2-40B4-BE49-F238E27FC236}">
                <a16:creationId xmlns:a16="http://schemas.microsoft.com/office/drawing/2014/main" id="{A59C466C-058F-0075-DDB7-9AE97AB04D46}"/>
              </a:ext>
            </a:extLst>
          </p:cNvPr>
          <p:cNvPicPr>
            <a:picLocks noChangeAspect="1"/>
          </p:cNvPicPr>
          <p:nvPr/>
        </p:nvPicPr>
        <p:blipFill>
          <a:blip r:embed="rId6"/>
          <a:stretch>
            <a:fillRect/>
          </a:stretch>
        </p:blipFill>
        <p:spPr>
          <a:xfrm>
            <a:off x="2677635" y="1661197"/>
            <a:ext cx="8568438" cy="4995509"/>
          </a:xfrm>
          <a:prstGeom prst="rect">
            <a:avLst/>
          </a:prstGeom>
        </p:spPr>
      </p:pic>
      <p:sp>
        <p:nvSpPr>
          <p:cNvPr id="6" name="TextBox 7">
            <a:extLst>
              <a:ext uri="{FF2B5EF4-FFF2-40B4-BE49-F238E27FC236}">
                <a16:creationId xmlns:a16="http://schemas.microsoft.com/office/drawing/2014/main" id="{7D2DD3A0-0F7A-54FA-CBE3-2F2CBFB93C18}"/>
              </a:ext>
            </a:extLst>
          </p:cNvPr>
          <p:cNvSpPr txBox="1"/>
          <p:nvPr/>
        </p:nvSpPr>
        <p:spPr>
          <a:xfrm>
            <a:off x="4485331" y="3646821"/>
            <a:ext cx="4965253" cy="1846659"/>
          </a:xfrm>
          <a:prstGeom prst="rect">
            <a:avLst/>
          </a:prstGeom>
        </p:spPr>
        <p:txBody>
          <a:bodyPr wrap="square" lIns="0" tIns="0" rIns="0" bIns="0" rtlCol="0" anchor="ctr">
            <a:spAutoFit/>
          </a:bodyPr>
          <a:lstStyle/>
          <a:p>
            <a:pPr algn="ctr" defTabSz="609630">
              <a:spcBef>
                <a:spcPct val="0"/>
              </a:spcBef>
              <a:defRPr/>
            </a:pPr>
            <a:r>
              <a:rPr kumimoji="0" lang="en-US" sz="2000" b="1" i="0" u="none" strike="noStrike" kern="1200" cap="none" spc="0" normalizeH="0" baseline="0" noProof="0">
                <a:ln>
                  <a:noFill/>
                </a:ln>
                <a:solidFill>
                  <a:srgbClr val="00249C"/>
                </a:solidFill>
                <a:effectLst/>
                <a:uLnTx/>
                <a:uFillTx/>
                <a:latin typeface="Open Sans"/>
                <a:ea typeface="Open Sans"/>
                <a:cs typeface="Open Sans"/>
                <a:sym typeface="Arial"/>
              </a:rPr>
              <a:t>Please </a:t>
            </a:r>
            <a:r>
              <a:rPr lang="en-US" sz="2000" b="1">
                <a:solidFill>
                  <a:srgbClr val="00249C"/>
                </a:solidFill>
                <a:latin typeface="Open Sans"/>
                <a:ea typeface="Open Sans"/>
                <a:cs typeface="Open Sans"/>
                <a:sym typeface="Arial"/>
              </a:rPr>
              <a:t>follow the link at the end of this session to complete the evaluation. </a:t>
            </a:r>
            <a:endParaRPr lang="en-US" sz="2000" b="1">
              <a:solidFill>
                <a:srgbClr val="00249C"/>
              </a:solidFill>
              <a:latin typeface="Open Sans"/>
              <a:ea typeface="Open Sans"/>
              <a:cs typeface="Open Sans"/>
            </a:endParaRPr>
          </a:p>
          <a:p>
            <a:pPr algn="ctr" defTabSz="609630">
              <a:spcBef>
                <a:spcPct val="0"/>
              </a:spcBef>
              <a:defRPr/>
            </a:pPr>
            <a:r>
              <a:rPr lang="en-US" sz="2000" b="1">
                <a:solidFill>
                  <a:srgbClr val="00249C"/>
                </a:solidFill>
                <a:latin typeface="Open Sans"/>
                <a:ea typeface="Open Sans"/>
                <a:cs typeface="Open Sans"/>
                <a:sym typeface="Arial"/>
              </a:rPr>
              <a:t>This is REQUIRED for CE credit. </a:t>
            </a:r>
            <a:endParaRPr lang="en-US" sz="2000" b="1" i="0" u="none" strike="noStrike" kern="1200" cap="none" spc="0" normalizeH="0" baseline="0" noProof="0">
              <a:ln>
                <a:noFill/>
              </a:ln>
              <a:solidFill>
                <a:srgbClr val="00249C"/>
              </a:solidFill>
              <a:effectLst/>
              <a:uLnTx/>
              <a:uFillTx/>
              <a:latin typeface="Open Sans"/>
              <a:ea typeface="Open Sans"/>
              <a:cs typeface="Open Sans"/>
            </a:endParaRPr>
          </a:p>
          <a:p>
            <a:pPr algn="ctr" defTabSz="609630">
              <a:spcBef>
                <a:spcPct val="0"/>
              </a:spcBef>
              <a:buFont typeface="Arial"/>
              <a:defRPr/>
            </a:pPr>
            <a:endParaRPr lang="en-US" sz="2000" b="1">
              <a:solidFill>
                <a:srgbClr val="00249C"/>
              </a:solidFill>
              <a:latin typeface="Open Sans"/>
              <a:ea typeface="Open Sans"/>
              <a:cs typeface="Open Sans"/>
            </a:endParaRPr>
          </a:p>
          <a:p>
            <a:pPr algn="ctr" defTabSz="609630">
              <a:spcBef>
                <a:spcPct val="0"/>
              </a:spcBef>
              <a:defRPr/>
            </a:pPr>
            <a:r>
              <a:rPr lang="en-US" sz="2000" b="1">
                <a:solidFill>
                  <a:srgbClr val="00249C"/>
                </a:solidFill>
                <a:latin typeface="Open Sans"/>
                <a:ea typeface="Open Sans"/>
                <a:cs typeface="Open Sans"/>
              </a:rPr>
              <a:t>CE Certificate will be sent to your email in 1-2 weeks</a:t>
            </a:r>
            <a:endParaRPr lang="en-US" sz="2000"/>
          </a:p>
        </p:txBody>
      </p:sp>
      <p:pic>
        <p:nvPicPr>
          <p:cNvPr id="8" name="Picture 3" descr="A yellow square with green tape on it&#10;&#10;AI-generated content may be incorrect.">
            <a:extLst>
              <a:ext uri="{FF2B5EF4-FFF2-40B4-BE49-F238E27FC236}">
                <a16:creationId xmlns:a16="http://schemas.microsoft.com/office/drawing/2014/main" id="{F8BBE08D-FB2B-9C49-B7C1-26D8F476CB1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420000">
            <a:off x="123486" y="1946824"/>
            <a:ext cx="3742039" cy="3789023"/>
          </a:xfrm>
          <a:prstGeom prst="rect">
            <a:avLst/>
          </a:prstGeom>
        </p:spPr>
      </p:pic>
      <p:sp>
        <p:nvSpPr>
          <p:cNvPr id="3" name="TextBox 7">
            <a:extLst>
              <a:ext uri="{FF2B5EF4-FFF2-40B4-BE49-F238E27FC236}">
                <a16:creationId xmlns:a16="http://schemas.microsoft.com/office/drawing/2014/main" id="{28D5115A-2385-F880-749B-FCA146266B3A}"/>
              </a:ext>
            </a:extLst>
          </p:cNvPr>
          <p:cNvSpPr txBox="1"/>
          <p:nvPr/>
        </p:nvSpPr>
        <p:spPr>
          <a:xfrm rot="21180000">
            <a:off x="571852" y="2793629"/>
            <a:ext cx="2845303" cy="2462213"/>
          </a:xfrm>
          <a:prstGeom prst="rect">
            <a:avLst/>
          </a:prstGeom>
        </p:spPr>
        <p:txBody>
          <a:bodyPr wrap="square" lIns="0" tIns="0" rIns="0" bIns="0" rtlCol="0" anchor="ctr">
            <a:spAutoFit/>
          </a:bodyPr>
          <a:lstStyle/>
          <a:p>
            <a:pPr algn="ctr" defTabSz="609630">
              <a:spcBef>
                <a:spcPct val="0"/>
              </a:spcBef>
              <a:defRPr/>
            </a:pPr>
            <a:r>
              <a:rPr lang="en-US" sz="2000" b="1">
                <a:solidFill>
                  <a:schemeClr val="bg1"/>
                </a:solidFill>
                <a:latin typeface="Open Sans"/>
                <a:ea typeface="Open Sans"/>
                <a:cs typeface="Open Sans"/>
              </a:rPr>
              <a:t>Please note the name, email and/or phone number associated with your zoom account as this will be entered in the evaluation to confirm your attendance </a:t>
            </a:r>
          </a:p>
        </p:txBody>
      </p:sp>
      <p:pic>
        <p:nvPicPr>
          <p:cNvPr id="4" name="Picture 3" descr="A qr code on a black background&#10;&#10;AI-generated content may be incorrect.">
            <a:extLst>
              <a:ext uri="{FF2B5EF4-FFF2-40B4-BE49-F238E27FC236}">
                <a16:creationId xmlns:a16="http://schemas.microsoft.com/office/drawing/2014/main" id="{452F8629-1889-E5FE-4470-046C49B73A4E}"/>
              </a:ext>
            </a:extLst>
          </p:cNvPr>
          <p:cNvPicPr>
            <a:picLocks noChangeAspect="1"/>
          </p:cNvPicPr>
          <p:nvPr/>
        </p:nvPicPr>
        <p:blipFill>
          <a:blip r:embed="rId8"/>
          <a:stretch>
            <a:fillRect/>
          </a:stretch>
        </p:blipFill>
        <p:spPr>
          <a:xfrm>
            <a:off x="10016706" y="4977441"/>
            <a:ext cx="1676400" cy="1676400"/>
          </a:xfrm>
          <a:prstGeom prst="rect">
            <a:avLst/>
          </a:prstGeom>
        </p:spPr>
      </p:pic>
    </p:spTree>
    <p:extLst>
      <p:ext uri="{BB962C8B-B14F-4D97-AF65-F5344CB8AC3E}">
        <p14:creationId xmlns:p14="http://schemas.microsoft.com/office/powerpoint/2010/main" val="20852954"/>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E8FB08F-C497-46BA-C3B4-70ABBB3A5890}"/>
              </a:ext>
            </a:extLst>
          </p:cNvPr>
          <p:cNvGrpSpPr/>
          <p:nvPr/>
        </p:nvGrpSpPr>
        <p:grpSpPr>
          <a:xfrm>
            <a:off x="152402" y="171321"/>
            <a:ext cx="11533935"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3"/>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69338" y="818306"/>
            <a:ext cx="9773956" cy="478657"/>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914446"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mn-cs"/>
                <a:sym typeface="Arial"/>
              </a:rPr>
              <a:t>Thank you!</a:t>
            </a:r>
          </a:p>
        </p:txBody>
      </p:sp>
      <p:pic>
        <p:nvPicPr>
          <p:cNvPr id="33" name="Picture 3">
            <a:extLst>
              <a:ext uri="{FF2B5EF4-FFF2-40B4-BE49-F238E27FC236}">
                <a16:creationId xmlns:a16="http://schemas.microsoft.com/office/drawing/2014/main" id="{CF02E37D-9E21-FD91-6E70-C9FF3723A60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06605">
            <a:off x="5775748" y="1618062"/>
            <a:ext cx="3783439" cy="3522038"/>
          </a:xfrm>
          <a:prstGeom prst="rect">
            <a:avLst/>
          </a:prstGeom>
        </p:spPr>
      </p:pic>
      <p:pic>
        <p:nvPicPr>
          <p:cNvPr id="34" name="Picture 4">
            <a:extLst>
              <a:ext uri="{FF2B5EF4-FFF2-40B4-BE49-F238E27FC236}">
                <a16:creationId xmlns:a16="http://schemas.microsoft.com/office/drawing/2014/main" id="{6355A4F5-6A02-E35F-43C4-08C3FEF0B8E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37065" y="1837129"/>
            <a:ext cx="3913663" cy="3643265"/>
          </a:xfrm>
          <a:prstGeom prst="rect">
            <a:avLst/>
          </a:prstGeom>
        </p:spPr>
      </p:pic>
      <p:sp>
        <p:nvSpPr>
          <p:cNvPr id="36" name="TextBox 7">
            <a:extLst>
              <a:ext uri="{FF2B5EF4-FFF2-40B4-BE49-F238E27FC236}">
                <a16:creationId xmlns:a16="http://schemas.microsoft.com/office/drawing/2014/main" id="{78E67F9A-6D2E-EA4A-BA59-B18BC9EC7052}"/>
              </a:ext>
            </a:extLst>
          </p:cNvPr>
          <p:cNvSpPr txBox="1"/>
          <p:nvPr/>
        </p:nvSpPr>
        <p:spPr>
          <a:xfrm rot="178350">
            <a:off x="669980" y="2890120"/>
            <a:ext cx="2983187" cy="1641731"/>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667" b="0" i="0" u="none" strike="noStrike" kern="1200" cap="none" spc="0" normalizeH="0" baseline="0" noProof="0">
                <a:ln>
                  <a:noFill/>
                </a:ln>
                <a:solidFill>
                  <a:srgbClr val="FFFFFF"/>
                </a:solidFill>
                <a:effectLst/>
                <a:uLnTx/>
                <a:uFillTx/>
                <a:latin typeface="Open Sans Bold"/>
                <a:ea typeface="+mn-ea"/>
                <a:cs typeface="+mn-cs"/>
                <a:sym typeface="Arial"/>
              </a:rPr>
              <a:t>The recording will be emailed to all attendees once ready</a:t>
            </a:r>
          </a:p>
        </p:txBody>
      </p:sp>
      <p:sp>
        <p:nvSpPr>
          <p:cNvPr id="41" name="TextBox 9">
            <a:extLst>
              <a:ext uri="{FF2B5EF4-FFF2-40B4-BE49-F238E27FC236}">
                <a16:creationId xmlns:a16="http://schemas.microsoft.com/office/drawing/2014/main" id="{E9BA2625-DC0E-5BAC-2A2D-3663DCD91870}"/>
              </a:ext>
            </a:extLst>
          </p:cNvPr>
          <p:cNvSpPr txBox="1"/>
          <p:nvPr/>
        </p:nvSpPr>
        <p:spPr>
          <a:xfrm rot="637630">
            <a:off x="6209320" y="2714281"/>
            <a:ext cx="2916294" cy="131292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mn-cs"/>
                <a:sym typeface="Arial"/>
              </a:rPr>
              <a:t>Any questions about this webinar or the series can be sent to AIM@acog.org</a:t>
            </a:r>
          </a:p>
        </p:txBody>
      </p:sp>
      <p:pic>
        <p:nvPicPr>
          <p:cNvPr id="42" name="Picture 3">
            <a:extLst>
              <a:ext uri="{FF2B5EF4-FFF2-40B4-BE49-F238E27FC236}">
                <a16:creationId xmlns:a16="http://schemas.microsoft.com/office/drawing/2014/main" id="{B6B73933-CDDA-606B-9994-929B276BAF4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89979" flipH="1">
            <a:off x="8920907" y="3731762"/>
            <a:ext cx="2942679" cy="2739367"/>
          </a:xfrm>
          <a:prstGeom prst="rect">
            <a:avLst/>
          </a:prstGeom>
        </p:spPr>
      </p:pic>
      <p:sp>
        <p:nvSpPr>
          <p:cNvPr id="43" name="TextBox 9">
            <a:extLst>
              <a:ext uri="{FF2B5EF4-FFF2-40B4-BE49-F238E27FC236}">
                <a16:creationId xmlns:a16="http://schemas.microsoft.com/office/drawing/2014/main" id="{36D61BE8-2290-3315-497D-A1DBCDC0E726}"/>
              </a:ext>
            </a:extLst>
          </p:cNvPr>
          <p:cNvSpPr txBox="1"/>
          <p:nvPr/>
        </p:nvSpPr>
        <p:spPr>
          <a:xfrm rot="911685">
            <a:off x="9389860" y="4591439"/>
            <a:ext cx="1962432" cy="131292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mn-cs"/>
                <a:sym typeface="Arial"/>
              </a:rPr>
              <a:t>Remember to register for upcoming webinars!</a:t>
            </a:r>
          </a:p>
        </p:txBody>
      </p:sp>
      <p:pic>
        <p:nvPicPr>
          <p:cNvPr id="44" name="Picture 2">
            <a:extLst>
              <a:ext uri="{FF2B5EF4-FFF2-40B4-BE49-F238E27FC236}">
                <a16:creationId xmlns:a16="http://schemas.microsoft.com/office/drawing/2014/main" id="{EDFFAA02-A99B-E121-C421-11E58AEFD1C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4738">
            <a:off x="3570912" y="3771956"/>
            <a:ext cx="3050210" cy="2839468"/>
          </a:xfrm>
          <a:prstGeom prst="rect">
            <a:avLst/>
          </a:prstGeom>
        </p:spPr>
      </p:pic>
      <p:sp>
        <p:nvSpPr>
          <p:cNvPr id="45" name="TextBox 7">
            <a:extLst>
              <a:ext uri="{FF2B5EF4-FFF2-40B4-BE49-F238E27FC236}">
                <a16:creationId xmlns:a16="http://schemas.microsoft.com/office/drawing/2014/main" id="{42F020B7-3190-9289-0BC9-A7DD633BBB50}"/>
              </a:ext>
            </a:extLst>
          </p:cNvPr>
          <p:cNvSpPr txBox="1"/>
          <p:nvPr/>
        </p:nvSpPr>
        <p:spPr>
          <a:xfrm rot="21037475">
            <a:off x="3888384" y="4685234"/>
            <a:ext cx="2415265" cy="1149289"/>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1867" b="0" i="0" u="none" strike="noStrike" kern="1200" cap="none" spc="0" normalizeH="0" baseline="0" noProof="0">
                <a:ln>
                  <a:noFill/>
                </a:ln>
                <a:solidFill>
                  <a:srgbClr val="FFFFFF"/>
                </a:solidFill>
                <a:effectLst/>
                <a:uLnTx/>
                <a:uFillTx/>
                <a:latin typeface="Open Sans Bold"/>
                <a:ea typeface="+mn-ea"/>
                <a:cs typeface="+mn-cs"/>
                <a:sym typeface="Arial"/>
              </a:rPr>
              <a:t>AIM will also post the recording on our website, saferbirth.org</a:t>
            </a:r>
          </a:p>
        </p:txBody>
      </p:sp>
    </p:spTree>
    <p:extLst>
      <p:ext uri="{BB962C8B-B14F-4D97-AF65-F5344CB8AC3E}">
        <p14:creationId xmlns:p14="http://schemas.microsoft.com/office/powerpoint/2010/main" val="11089293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330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5E09-94DC-0BCC-CE18-40750DA9F111}"/>
              </a:ext>
            </a:extLst>
          </p:cNvPr>
          <p:cNvSpPr>
            <a:spLocks noGrp="1"/>
          </p:cNvSpPr>
          <p:nvPr>
            <p:ph type="title"/>
          </p:nvPr>
        </p:nvSpPr>
        <p:spPr/>
        <p:txBody>
          <a:bodyPr/>
          <a:lstStyle/>
          <a:p>
            <a:r>
              <a:rPr lang="en-US"/>
              <a:t>Session Description </a:t>
            </a:r>
          </a:p>
        </p:txBody>
      </p:sp>
      <p:sp>
        <p:nvSpPr>
          <p:cNvPr id="5" name="TextBox 4">
            <a:extLst>
              <a:ext uri="{FF2B5EF4-FFF2-40B4-BE49-F238E27FC236}">
                <a16:creationId xmlns:a16="http://schemas.microsoft.com/office/drawing/2014/main" id="{B017D113-21BB-B73F-8F72-436E1CE263C2}"/>
              </a:ext>
            </a:extLst>
          </p:cNvPr>
          <p:cNvSpPr txBox="1"/>
          <p:nvPr/>
        </p:nvSpPr>
        <p:spPr>
          <a:xfrm>
            <a:off x="1817915" y="1404257"/>
            <a:ext cx="8220268" cy="1077218"/>
          </a:xfrm>
          <a:prstGeom prst="rect">
            <a:avLst/>
          </a:prstGeom>
          <a:noFill/>
        </p:spPr>
        <p:txBody>
          <a:bodyPr wrap="square" lIns="91440" tIns="45720" rIns="91440" bIns="45720" anchor="t">
            <a:spAutoFit/>
          </a:bodyPr>
          <a:lstStyle/>
          <a:p>
            <a:r>
              <a:rPr lang="en-US" sz="1600" i="1">
                <a:solidFill>
                  <a:srgbClr val="1D1F25"/>
                </a:solidFill>
                <a:latin typeface="-apple-system"/>
                <a:ea typeface="+mn-lt"/>
                <a:cs typeface="+mn-lt"/>
              </a:rPr>
              <a:t>This </a:t>
            </a:r>
            <a:r>
              <a:rPr lang="en-US" sz="1600" b="0" i="1">
                <a:solidFill>
                  <a:srgbClr val="1D1F25"/>
                </a:solidFill>
                <a:effectLst/>
                <a:latin typeface="-apple-system"/>
                <a:ea typeface="+mn-lt"/>
                <a:cs typeface="+mn-lt"/>
              </a:rPr>
              <a:t>webinar will </a:t>
            </a:r>
            <a:r>
              <a:rPr lang="en-US" sz="1600" i="1">
                <a:solidFill>
                  <a:srgbClr val="1D1F25"/>
                </a:solidFill>
                <a:latin typeface="-apple-system"/>
                <a:ea typeface="+mn-lt"/>
                <a:cs typeface="+mn-lt"/>
              </a:rPr>
              <a:t>examine best practices for hospital teams </a:t>
            </a:r>
            <a:r>
              <a:rPr lang="en-US" sz="1600" b="0" i="1">
                <a:solidFill>
                  <a:srgbClr val="1D1F25"/>
                </a:solidFill>
                <a:effectLst/>
                <a:latin typeface="-apple-system"/>
                <a:ea typeface="+mn-lt"/>
                <a:cs typeface="+mn-lt"/>
              </a:rPr>
              <a:t>to </a:t>
            </a:r>
            <a:r>
              <a:rPr lang="en-US" sz="1600" i="1">
                <a:solidFill>
                  <a:srgbClr val="1D1F25"/>
                </a:solidFill>
                <a:latin typeface="-apple-system"/>
                <a:ea typeface="+mn-lt"/>
                <a:cs typeface="+mn-lt"/>
              </a:rPr>
              <a:t>conduct </a:t>
            </a:r>
            <a:r>
              <a:rPr lang="en-US" sz="1600" b="0" i="1">
                <a:solidFill>
                  <a:srgbClr val="1D1F25"/>
                </a:solidFill>
                <a:effectLst/>
                <a:latin typeface="-apple-system"/>
                <a:ea typeface="+mn-lt"/>
                <a:cs typeface="+mn-lt"/>
              </a:rPr>
              <a:t>and </a:t>
            </a:r>
            <a:r>
              <a:rPr lang="en-US" sz="1600" i="1">
                <a:solidFill>
                  <a:srgbClr val="1D1F25"/>
                </a:solidFill>
                <a:latin typeface="-apple-system"/>
                <a:ea typeface="+mn-lt"/>
                <a:cs typeface="+mn-lt"/>
              </a:rPr>
              <a:t>design </a:t>
            </a:r>
            <a:r>
              <a:rPr lang="en-US" sz="1600" b="0" i="1">
                <a:solidFill>
                  <a:srgbClr val="1D1F25"/>
                </a:solidFill>
                <a:effectLst/>
                <a:latin typeface="-apple-system"/>
                <a:ea typeface="+mn-lt"/>
                <a:cs typeface="+mn-lt"/>
              </a:rPr>
              <a:t>obstetric </a:t>
            </a:r>
            <a:r>
              <a:rPr lang="en-US" sz="1600" i="1">
                <a:solidFill>
                  <a:srgbClr val="1D1F25"/>
                </a:solidFill>
                <a:latin typeface="-apple-system"/>
                <a:ea typeface="+mn-lt"/>
                <a:cs typeface="+mn-lt"/>
              </a:rPr>
              <a:t>simulations in emergency department settings. The presenters will explore interdisciplinary collaboration during </a:t>
            </a:r>
            <a:r>
              <a:rPr lang="en-US" sz="1600" b="0" i="1">
                <a:solidFill>
                  <a:srgbClr val="1D1F25"/>
                </a:solidFill>
                <a:effectLst/>
                <a:latin typeface="-apple-system"/>
                <a:ea typeface="+mn-lt"/>
                <a:cs typeface="+mn-lt"/>
              </a:rPr>
              <a:t>emergency </a:t>
            </a:r>
            <a:r>
              <a:rPr lang="en-US" sz="1600" i="1">
                <a:solidFill>
                  <a:srgbClr val="1D1F25"/>
                </a:solidFill>
                <a:latin typeface="-apple-system"/>
                <a:ea typeface="+mn-lt"/>
                <a:cs typeface="+mn-lt"/>
              </a:rPr>
              <a:t>department simulations</a:t>
            </a:r>
            <a:r>
              <a:rPr lang="en-US" sz="1600" b="0" i="1">
                <a:solidFill>
                  <a:srgbClr val="1D1F25"/>
                </a:solidFill>
                <a:effectLst/>
                <a:latin typeface="-apple-system"/>
                <a:ea typeface="+mn-lt"/>
                <a:cs typeface="+mn-lt"/>
              </a:rPr>
              <a:t>. </a:t>
            </a:r>
            <a:r>
              <a:rPr lang="en-US" sz="1600" i="1">
                <a:solidFill>
                  <a:srgbClr val="1D1F25"/>
                </a:solidFill>
                <a:latin typeface="-apple-system"/>
                <a:ea typeface="+mn-lt"/>
                <a:cs typeface="+mn-lt"/>
              </a:rPr>
              <a:t>This discussion will highlight </a:t>
            </a:r>
            <a:r>
              <a:rPr lang="en-US" sz="1600" b="0" i="1">
                <a:solidFill>
                  <a:srgbClr val="1D1F25"/>
                </a:solidFill>
                <a:effectLst/>
                <a:latin typeface="-apple-system"/>
                <a:ea typeface="+mn-lt"/>
                <a:cs typeface="+mn-lt"/>
              </a:rPr>
              <a:t>strategies for </a:t>
            </a:r>
            <a:r>
              <a:rPr lang="en-US" sz="1600" i="1">
                <a:solidFill>
                  <a:srgbClr val="1D1F25"/>
                </a:solidFill>
                <a:latin typeface="-apple-system"/>
                <a:ea typeface="+mn-lt"/>
                <a:cs typeface="+mn-lt"/>
              </a:rPr>
              <a:t>debriefs, learning</a:t>
            </a:r>
            <a:r>
              <a:rPr lang="en-US" sz="1600" b="0" i="1">
                <a:solidFill>
                  <a:srgbClr val="1D1F25"/>
                </a:solidFill>
                <a:effectLst/>
                <a:latin typeface="-apple-system"/>
                <a:ea typeface="+mn-lt"/>
                <a:cs typeface="+mn-lt"/>
              </a:rPr>
              <a:t>, </a:t>
            </a:r>
            <a:r>
              <a:rPr lang="en-US" sz="1600" i="1">
                <a:solidFill>
                  <a:srgbClr val="1D1F25"/>
                </a:solidFill>
                <a:latin typeface="-apple-system"/>
                <a:ea typeface="+mn-lt"/>
                <a:cs typeface="+mn-lt"/>
              </a:rPr>
              <a:t>and process improvements following simulation training sessions</a:t>
            </a:r>
            <a:r>
              <a:rPr lang="en-US" sz="1600" b="0" i="1">
                <a:solidFill>
                  <a:srgbClr val="1D1F25"/>
                </a:solidFill>
                <a:effectLst/>
                <a:latin typeface="-apple-system"/>
                <a:ea typeface="+mn-lt"/>
                <a:cs typeface="+mn-lt"/>
              </a:rPr>
              <a:t>.</a:t>
            </a:r>
            <a:endParaRPr lang="en-US" sz="1600"/>
          </a:p>
        </p:txBody>
      </p:sp>
      <p:sp>
        <p:nvSpPr>
          <p:cNvPr id="7" name="TextBox 6">
            <a:extLst>
              <a:ext uri="{FF2B5EF4-FFF2-40B4-BE49-F238E27FC236}">
                <a16:creationId xmlns:a16="http://schemas.microsoft.com/office/drawing/2014/main" id="{020FE422-D358-C854-A49F-A9EBACB38F6D}"/>
              </a:ext>
            </a:extLst>
          </p:cNvPr>
          <p:cNvSpPr txBox="1"/>
          <p:nvPr/>
        </p:nvSpPr>
        <p:spPr>
          <a:xfrm>
            <a:off x="1981201" y="3430575"/>
            <a:ext cx="8220268" cy="3077766"/>
          </a:xfrm>
          <a:prstGeom prst="rect">
            <a:avLst/>
          </a:prstGeom>
          <a:noFill/>
        </p:spPr>
        <p:txBody>
          <a:bodyPr wrap="square" lIns="91440" tIns="45720" rIns="91440" bIns="45720" anchor="t">
            <a:spAutoFit/>
          </a:bodyPr>
          <a:lstStyle/>
          <a:p>
            <a:r>
              <a:rPr lang="en-US" sz="1600" b="0" i="0">
                <a:solidFill>
                  <a:srgbClr val="1D1F25"/>
                </a:solidFill>
                <a:effectLst/>
                <a:latin typeface="Open Sans"/>
                <a:ea typeface="Open Sans"/>
                <a:cs typeface="Open Sans"/>
              </a:rPr>
              <a:t>At the end of this webinar, participants will be able to: </a:t>
            </a:r>
          </a:p>
          <a:p>
            <a:endParaRPr lang="en-US" sz="1600">
              <a:solidFill>
                <a:srgbClr val="1D1F25"/>
              </a:solidFill>
              <a:latin typeface="Open Sans"/>
              <a:ea typeface="+mn-lt"/>
              <a:cs typeface="+mn-lt"/>
            </a:endParaRPr>
          </a:p>
          <a:p>
            <a:pPr marL="342900" indent="-342900">
              <a:buAutoNum type="arabicPeriod"/>
            </a:pPr>
            <a:r>
              <a:rPr lang="en-US" sz="1600">
                <a:solidFill>
                  <a:srgbClr val="1D1F25"/>
                </a:solidFill>
                <a:latin typeface="Open Sans"/>
                <a:ea typeface="+mn-lt"/>
                <a:cs typeface="+mn-lt"/>
              </a:rPr>
              <a:t>Describe</a:t>
            </a:r>
            <a:r>
              <a:rPr lang="en-US" sz="1600" b="0" i="0">
                <a:solidFill>
                  <a:srgbClr val="1D1F25"/>
                </a:solidFill>
                <a:effectLst/>
                <a:latin typeface="Open Sans"/>
                <a:ea typeface="+mn-lt"/>
                <a:cs typeface="+mn-lt"/>
              </a:rPr>
              <a:t> best practices for </a:t>
            </a:r>
            <a:r>
              <a:rPr lang="en-US" sz="1600">
                <a:solidFill>
                  <a:srgbClr val="1D1F25"/>
                </a:solidFill>
                <a:latin typeface="Open Sans"/>
                <a:ea typeface="+mn-lt"/>
                <a:cs typeface="+mn-lt"/>
              </a:rPr>
              <a:t>designing and </a:t>
            </a:r>
            <a:r>
              <a:rPr lang="en-US" sz="1600" b="0" i="0">
                <a:solidFill>
                  <a:srgbClr val="1D1F25"/>
                </a:solidFill>
                <a:effectLst/>
                <a:latin typeface="Open Sans"/>
                <a:ea typeface="+mn-lt"/>
                <a:cs typeface="+mn-lt"/>
              </a:rPr>
              <a:t>conducting obstetric </a:t>
            </a:r>
            <a:r>
              <a:rPr lang="en-US" sz="1600">
                <a:solidFill>
                  <a:srgbClr val="1D1F25"/>
                </a:solidFill>
                <a:latin typeface="Open Sans"/>
                <a:ea typeface="+mn-lt"/>
                <a:cs typeface="+mn-lt"/>
              </a:rPr>
              <a:t>simulations for </a:t>
            </a:r>
            <a:r>
              <a:rPr lang="en-US" sz="1600" b="0" i="0">
                <a:solidFill>
                  <a:srgbClr val="1D1F25"/>
                </a:solidFill>
                <a:effectLst/>
                <a:latin typeface="Open Sans"/>
                <a:ea typeface="+mn-lt"/>
                <a:cs typeface="+mn-lt"/>
              </a:rPr>
              <a:t>emergency </a:t>
            </a:r>
            <a:r>
              <a:rPr lang="en-US" sz="1600">
                <a:solidFill>
                  <a:srgbClr val="1D1F25"/>
                </a:solidFill>
                <a:latin typeface="Open Sans"/>
                <a:ea typeface="+mn-lt"/>
                <a:cs typeface="+mn-lt"/>
              </a:rPr>
              <a:t>department settings </a:t>
            </a:r>
          </a:p>
          <a:p>
            <a:pPr marL="342900" indent="-342900">
              <a:buAutoNum type="arabicPeriod"/>
            </a:pPr>
            <a:r>
              <a:rPr lang="en-US" sz="1600">
                <a:solidFill>
                  <a:srgbClr val="1D1F25"/>
                </a:solidFill>
                <a:latin typeface="Open Sans"/>
                <a:ea typeface="+mn-lt"/>
                <a:cs typeface="+mn-lt"/>
              </a:rPr>
              <a:t>Identify</a:t>
            </a:r>
            <a:r>
              <a:rPr lang="en-US" sz="1600" b="0" i="0">
                <a:solidFill>
                  <a:srgbClr val="1D1F25"/>
                </a:solidFill>
                <a:effectLst/>
                <a:latin typeface="Open Sans"/>
                <a:ea typeface="+mn-lt"/>
                <a:cs typeface="+mn-lt"/>
              </a:rPr>
              <a:t> </a:t>
            </a:r>
            <a:r>
              <a:rPr lang="en-US" sz="1600">
                <a:solidFill>
                  <a:srgbClr val="1D1F25"/>
                </a:solidFill>
                <a:latin typeface="Open Sans"/>
                <a:ea typeface="+mn-lt"/>
                <a:cs typeface="+mn-lt"/>
              </a:rPr>
              <a:t>opportunities for cross-team collaboration during emergency department simulations, ensuring attendance by ED, OB, EMS, and other key players </a:t>
            </a:r>
            <a:endParaRPr lang="en-US" sz="1600">
              <a:solidFill>
                <a:srgbClr val="000000"/>
              </a:solidFill>
              <a:latin typeface="Open Sans"/>
              <a:ea typeface="+mn-lt"/>
              <a:cs typeface="+mn-lt"/>
            </a:endParaRPr>
          </a:p>
          <a:p>
            <a:pPr marL="342900" indent="-342900">
              <a:buAutoNum type="arabicPeriod"/>
            </a:pPr>
            <a:r>
              <a:rPr lang="en-US" sz="1600">
                <a:solidFill>
                  <a:srgbClr val="1D1F25"/>
                </a:solidFill>
                <a:latin typeface="Open Sans"/>
                <a:ea typeface="+mn-lt"/>
                <a:cs typeface="+mn-lt"/>
              </a:rPr>
              <a:t>Implement strategies for debriefs, learning, and process improvements following simulation training sessions </a:t>
            </a:r>
            <a:endParaRPr lang="en-US" sz="1600">
              <a:solidFill>
                <a:srgbClr val="000000"/>
              </a:solidFill>
              <a:latin typeface="Open Sans"/>
              <a:ea typeface="+mn-lt"/>
              <a:cs typeface="+mn-lt"/>
            </a:endParaRPr>
          </a:p>
          <a:p>
            <a:pPr marL="342900" indent="-342900">
              <a:buAutoNum type="arabicPeriod"/>
            </a:pPr>
            <a:endParaRPr lang="en-US" sz="1600">
              <a:solidFill>
                <a:srgbClr val="1D1F25"/>
              </a:solidFill>
              <a:latin typeface="Open Sans"/>
              <a:ea typeface="+mn-lt"/>
              <a:cs typeface="+mn-lt"/>
            </a:endParaRPr>
          </a:p>
          <a:p>
            <a:endParaRPr lang="en-US" sz="1600">
              <a:solidFill>
                <a:srgbClr val="1D1F25"/>
              </a:solidFill>
              <a:ea typeface="Open Sans"/>
              <a:cs typeface="Open Sans"/>
            </a:endParaRPr>
          </a:p>
          <a:p>
            <a:endParaRPr lang="en-US">
              <a:ea typeface="Open Sans"/>
              <a:cs typeface="Open Sans"/>
            </a:endParaRPr>
          </a:p>
        </p:txBody>
      </p:sp>
      <p:sp>
        <p:nvSpPr>
          <p:cNvPr id="8" name="Title 1">
            <a:extLst>
              <a:ext uri="{FF2B5EF4-FFF2-40B4-BE49-F238E27FC236}">
                <a16:creationId xmlns:a16="http://schemas.microsoft.com/office/drawing/2014/main" id="{5631546D-280B-F05B-56CB-B6ADF1EB4C29}"/>
              </a:ext>
            </a:extLst>
          </p:cNvPr>
          <p:cNvSpPr txBox="1">
            <a:spLocks/>
          </p:cNvSpPr>
          <p:nvPr/>
        </p:nvSpPr>
        <p:spPr>
          <a:xfrm>
            <a:off x="673359" y="24831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t>Learning Objectives</a:t>
            </a:r>
          </a:p>
        </p:txBody>
      </p:sp>
    </p:spTree>
    <p:extLst>
      <p:ext uri="{BB962C8B-B14F-4D97-AF65-F5344CB8AC3E}">
        <p14:creationId xmlns:p14="http://schemas.microsoft.com/office/powerpoint/2010/main" val="2576787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37DA33-BCDF-C0BA-7B9B-22658BD8E4C2}"/>
              </a:ext>
            </a:extLst>
          </p:cNvPr>
          <p:cNvGrpSpPr/>
          <p:nvPr/>
        </p:nvGrpSpPr>
        <p:grpSpPr>
          <a:xfrm>
            <a:off x="102095" y="0"/>
            <a:ext cx="11533935" cy="1666081"/>
            <a:chOff x="193881" y="217360"/>
            <a:chExt cx="17300903" cy="2499121"/>
          </a:xfrm>
        </p:grpSpPr>
        <p:sp>
          <p:nvSpPr>
            <p:cNvPr id="7" name="Rectangle: Rounded Corners 6">
              <a:extLst>
                <a:ext uri="{FF2B5EF4-FFF2-40B4-BE49-F238E27FC236}">
                  <a16:creationId xmlns:a16="http://schemas.microsoft.com/office/drawing/2014/main" id="{8FC37616-D814-3096-C57D-E706C433D12D}"/>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chemeClr val="tx1"/>
                  </a:solidFill>
                  <a:effectLst/>
                  <a:uLnTx/>
                  <a:uFillTx/>
                  <a:latin typeface="Calibri"/>
                  <a:ea typeface="+mn-ea"/>
                  <a:cs typeface="+mn-cs"/>
                  <a:sym typeface="Arial"/>
                </a:rPr>
                <a:t> </a:t>
              </a:r>
            </a:p>
          </p:txBody>
        </p:sp>
        <p:pic>
          <p:nvPicPr>
            <p:cNvPr id="8" name="Picture 5">
              <a:extLst>
                <a:ext uri="{FF2B5EF4-FFF2-40B4-BE49-F238E27FC236}">
                  <a16:creationId xmlns:a16="http://schemas.microsoft.com/office/drawing/2014/main" id="{95512641-8397-75C3-08A3-0CC79B2A91A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93881" y="217360"/>
              <a:ext cx="2499121" cy="2499121"/>
            </a:xfrm>
            <a:prstGeom prst="rect">
              <a:avLst/>
            </a:prstGeom>
          </p:spPr>
        </p:pic>
        <p:pic>
          <p:nvPicPr>
            <p:cNvPr id="9" name="Picture 6">
              <a:extLst>
                <a:ext uri="{FF2B5EF4-FFF2-40B4-BE49-F238E27FC236}">
                  <a16:creationId xmlns:a16="http://schemas.microsoft.com/office/drawing/2014/main" id="{2FC20176-32CB-AFAB-D0FF-32B745364D97}"/>
                </a:ext>
              </a:extLst>
            </p:cNvPr>
            <p:cNvPicPr>
              <a:picLocks noChangeAspect="1"/>
            </p:cNvPicPr>
            <p:nvPr/>
          </p:nvPicPr>
          <p:blipFill>
            <a:blip r:embed="rId3"/>
            <a:srcRect/>
            <a:stretch>
              <a:fillRect/>
            </a:stretch>
          </p:blipFill>
          <p:spPr>
            <a:xfrm>
              <a:off x="564616" y="589101"/>
              <a:ext cx="1757651" cy="1755640"/>
            </a:xfrm>
            <a:prstGeom prst="rect">
              <a:avLst/>
            </a:prstGeom>
          </p:spPr>
        </p:pic>
      </p:grpSp>
      <p:sp>
        <p:nvSpPr>
          <p:cNvPr id="11" name="TextBox 10">
            <a:extLst>
              <a:ext uri="{FF2B5EF4-FFF2-40B4-BE49-F238E27FC236}">
                <a16:creationId xmlns:a16="http://schemas.microsoft.com/office/drawing/2014/main" id="{58C61422-1977-7A9A-F17E-7C93A9F5A56B}"/>
              </a:ext>
            </a:extLst>
          </p:cNvPr>
          <p:cNvSpPr txBox="1"/>
          <p:nvPr/>
        </p:nvSpPr>
        <p:spPr>
          <a:xfrm>
            <a:off x="1914939" y="454210"/>
            <a:ext cx="8627952" cy="584263"/>
          </a:xfrm>
          <a:prstGeom prst="rect">
            <a:avLst/>
          </a:prstGeom>
          <a:noFill/>
        </p:spPr>
        <p:txBody>
          <a:bodyPr wrap="square">
            <a:spAutoFit/>
          </a:bodyPr>
          <a:lstStyle/>
          <a:p>
            <a:pPr marL="0" marR="0" lvl="0" indent="0" algn="l" defTabSz="609630" rtl="0" eaLnBrk="1" fontAlgn="auto" latinLnBrk="0" hangingPunct="1">
              <a:lnSpc>
                <a:spcPts val="3640"/>
              </a:lnSpc>
              <a:spcBef>
                <a:spcPts val="0"/>
              </a:spcBef>
              <a:spcAft>
                <a:spcPts val="0"/>
              </a:spcAft>
              <a:buClrTx/>
              <a:buSzTx/>
              <a:buFont typeface="Arial"/>
              <a:buNone/>
              <a:tabLst/>
              <a:defRPr/>
            </a:pPr>
            <a:r>
              <a:rPr lang="en-US" sz="4400" b="1">
                <a:solidFill>
                  <a:srgbClr val="642667"/>
                </a:solidFill>
                <a:latin typeface="Open Sans Bold"/>
                <a:cs typeface="Arial"/>
                <a:sym typeface="Arial"/>
              </a:rPr>
              <a:t>Up Next! </a:t>
            </a:r>
            <a:endParaRPr kumimoji="0" lang="en-US" sz="4400" b="1" i="0" u="none" strike="noStrike" kern="1200" cap="none" spc="0" normalizeH="0" baseline="0" noProof="0">
              <a:ln>
                <a:noFill/>
              </a:ln>
              <a:solidFill>
                <a:srgbClr val="642667"/>
              </a:solidFill>
              <a:effectLst/>
              <a:uLnTx/>
              <a:uFillTx/>
              <a:latin typeface="Open Sans Bold"/>
              <a:ea typeface="+mn-ea"/>
              <a:cs typeface="Arial"/>
              <a:sym typeface="Arial"/>
            </a:endParaRPr>
          </a:p>
        </p:txBody>
      </p:sp>
      <p:pic>
        <p:nvPicPr>
          <p:cNvPr id="14" name="Picture 2">
            <a:extLst>
              <a:ext uri="{FF2B5EF4-FFF2-40B4-BE49-F238E27FC236}">
                <a16:creationId xmlns:a16="http://schemas.microsoft.com/office/drawing/2014/main" id="{CB3CAE4A-D303-20F7-E04E-820913C5569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43638" y="1827141"/>
            <a:ext cx="4299623" cy="3409245"/>
          </a:xfrm>
          <a:prstGeom prst="rect">
            <a:avLst/>
          </a:prstGeom>
        </p:spPr>
      </p:pic>
      <p:sp>
        <p:nvSpPr>
          <p:cNvPr id="16" name="TextBox 9">
            <a:extLst>
              <a:ext uri="{FF2B5EF4-FFF2-40B4-BE49-F238E27FC236}">
                <a16:creationId xmlns:a16="http://schemas.microsoft.com/office/drawing/2014/main" id="{E089B716-5F78-95A0-1937-72BAE7DC2731}"/>
              </a:ext>
            </a:extLst>
          </p:cNvPr>
          <p:cNvSpPr txBox="1"/>
          <p:nvPr/>
        </p:nvSpPr>
        <p:spPr>
          <a:xfrm>
            <a:off x="4210415" y="2435196"/>
            <a:ext cx="3775835" cy="1538883"/>
          </a:xfrm>
          <a:prstGeom prst="rect">
            <a:avLst/>
          </a:prstGeom>
        </p:spPr>
        <p:txBody>
          <a:bodyPr wrap="square" lIns="0" tIns="0" rIns="0" bIns="0" rtlCol="0" anchor="t">
            <a:spAutoFit/>
          </a:bodyPr>
          <a:lstStyle/>
          <a:p>
            <a:pPr algn="ctr" defTabSz="609630">
              <a:spcBef>
                <a:spcPct val="0"/>
              </a:spcBef>
            </a:pPr>
            <a:r>
              <a:rPr lang="en-US" sz="2000" b="1">
                <a:solidFill>
                  <a:prstClr val="white"/>
                </a:solidFill>
                <a:latin typeface="Open Sans Bold"/>
                <a:ea typeface="Open Sans Bold"/>
                <a:cs typeface="Open Sans Bold"/>
              </a:rPr>
              <a:t>OBSTETRIC CARE ASSESSMENT FOR RESOURCE LIMITED ENVIRONMENTS</a:t>
            </a:r>
            <a:endParaRPr lang="en-US">
              <a:solidFill>
                <a:prstClr val="white"/>
              </a:solidFill>
            </a:endParaRPr>
          </a:p>
          <a:p>
            <a:pPr algn="ctr" defTabSz="609630">
              <a:spcBef>
                <a:spcPct val="0"/>
              </a:spcBef>
            </a:pPr>
            <a:endParaRPr lang="en-US" sz="2000" b="1">
              <a:solidFill>
                <a:prstClr val="white"/>
              </a:solidFill>
              <a:latin typeface="Open Sans Bold" panose="020B0806030504020204" charset="0"/>
              <a:ea typeface="Open Sans Bold" panose="020B0806030504020204" charset="0"/>
              <a:cs typeface="Open Sans Bold" panose="020B0806030504020204" charset="0"/>
            </a:endParaRPr>
          </a:p>
          <a:p>
            <a:pPr algn="ctr" defTabSz="609630">
              <a:spcBef>
                <a:spcPct val="0"/>
              </a:spcBef>
            </a:pPr>
            <a:endPar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9">
            <a:extLst>
              <a:ext uri="{FF2B5EF4-FFF2-40B4-BE49-F238E27FC236}">
                <a16:creationId xmlns:a16="http://schemas.microsoft.com/office/drawing/2014/main" id="{3635842F-6E4F-FB13-F0C2-6415E369863F}"/>
              </a:ext>
            </a:extLst>
          </p:cNvPr>
          <p:cNvSpPr txBox="1"/>
          <p:nvPr/>
        </p:nvSpPr>
        <p:spPr>
          <a:xfrm>
            <a:off x="5520972" y="3840668"/>
            <a:ext cx="2728059" cy="272415"/>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p>
            <a:pPr algn="ctr" defTabSz="609630">
              <a:spcBef>
                <a:spcPct val="0"/>
              </a:spcBef>
            </a:pPr>
            <a:r>
              <a:rPr lang="en-US" sz="1600" b="1">
                <a:solidFill>
                  <a:prstClr val="white"/>
                </a:solidFill>
                <a:latin typeface="Open Sans Bold"/>
                <a:ea typeface="Open Sans Bold"/>
                <a:cs typeface="Open Sans Bold"/>
              </a:rPr>
              <a:t>August 13th, 3-4:15pm ET</a:t>
            </a:r>
          </a:p>
        </p:txBody>
      </p:sp>
      <p:sp>
        <p:nvSpPr>
          <p:cNvPr id="3" name="TextBox 9">
            <a:extLst>
              <a:ext uri="{FF2B5EF4-FFF2-40B4-BE49-F238E27FC236}">
                <a16:creationId xmlns:a16="http://schemas.microsoft.com/office/drawing/2014/main" id="{86AB70B8-1146-13EA-5C14-59959F856AA4}"/>
              </a:ext>
            </a:extLst>
          </p:cNvPr>
          <p:cNvSpPr txBox="1"/>
          <p:nvPr/>
        </p:nvSpPr>
        <p:spPr>
          <a:xfrm>
            <a:off x="4125377" y="4902830"/>
            <a:ext cx="3849949" cy="408623"/>
          </a:xfrm>
          <a:prstGeom prst="roundRect">
            <a:avLst/>
          </a:prstGeom>
          <a:solidFill>
            <a:schemeClr val="accent3"/>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spcBef>
                <a:spcPct val="0"/>
              </a:spcBef>
            </a:pPr>
            <a:r>
              <a:rPr lang="en-US" sz="1200" b="1">
                <a:solidFill>
                  <a:schemeClr val="tx1"/>
                </a:solidFill>
                <a:latin typeface="Open Sans Bold"/>
                <a:ea typeface="Open Sans Bold"/>
                <a:cs typeface="Open Sans Bold"/>
              </a:rPr>
              <a:t>Lisa Wolf, PhD, RN</a:t>
            </a:r>
            <a:endParaRPr lang="en-US">
              <a:solidFill>
                <a:schemeClr val="tx1"/>
              </a:solidFill>
            </a:endParaRPr>
          </a:p>
          <a:p>
            <a:pPr algn="ctr" defTabSz="609630">
              <a:spcBef>
                <a:spcPct val="0"/>
              </a:spcBef>
            </a:pPr>
            <a:r>
              <a:rPr lang="en-US" sz="1200" b="1">
                <a:solidFill>
                  <a:schemeClr val="tx1"/>
                </a:solidFill>
                <a:latin typeface="Open Sans Bold"/>
                <a:ea typeface="Open Sans Bold"/>
                <a:cs typeface="Open Sans Bold"/>
              </a:rPr>
              <a:t>Catherine Eppes, MD, MPH</a:t>
            </a:r>
            <a:endParaRPr lang="en-US">
              <a:solidFill>
                <a:schemeClr val="tx1"/>
              </a:solidFill>
            </a:endParaRPr>
          </a:p>
        </p:txBody>
      </p:sp>
    </p:spTree>
    <p:extLst>
      <p:ext uri="{BB962C8B-B14F-4D97-AF65-F5344CB8AC3E}">
        <p14:creationId xmlns:p14="http://schemas.microsoft.com/office/powerpoint/2010/main" val="410732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7A0A-8DC0-2B10-0BA2-9AD44E1CDDB5}"/>
              </a:ext>
            </a:extLst>
          </p:cNvPr>
          <p:cNvSpPr>
            <a:spLocks noGrp="1"/>
          </p:cNvSpPr>
          <p:nvPr>
            <p:ph type="title"/>
          </p:nvPr>
        </p:nvSpPr>
        <p:spPr/>
        <p:txBody>
          <a:bodyPr/>
          <a:lstStyle/>
          <a:p>
            <a:r>
              <a:rPr lang="en-US">
                <a:ea typeface="Open Sans"/>
                <a:cs typeface="Open Sans"/>
              </a:rPr>
              <a:t>Who is in the Audience?</a:t>
            </a:r>
            <a:endParaRPr lang="en-US"/>
          </a:p>
        </p:txBody>
      </p:sp>
      <p:sp>
        <p:nvSpPr>
          <p:cNvPr id="3" name="Text Placeholder 2">
            <a:extLst>
              <a:ext uri="{FF2B5EF4-FFF2-40B4-BE49-F238E27FC236}">
                <a16:creationId xmlns:a16="http://schemas.microsoft.com/office/drawing/2014/main" id="{36A8911D-0179-A741-BF0F-036E298374EF}"/>
              </a:ext>
            </a:extLst>
          </p:cNvPr>
          <p:cNvSpPr>
            <a:spLocks noGrp="1"/>
          </p:cNvSpPr>
          <p:nvPr>
            <p:ph type="body" idx="1"/>
          </p:nvPr>
        </p:nvSpPr>
        <p:spPr/>
        <p:txBody>
          <a:bodyPr vert="horz" lIns="91440" tIns="45720" rIns="91440" bIns="45720" rtlCol="0" anchor="t">
            <a:normAutofit/>
          </a:bodyPr>
          <a:lstStyle/>
          <a:p>
            <a:r>
              <a:rPr lang="en-US" i="1">
                <a:ea typeface="Open Sans"/>
                <a:cs typeface="Open Sans"/>
              </a:rPr>
              <a:t>Respond to the poll questions on your screen to share a bit about yourself!</a:t>
            </a:r>
            <a:endParaRPr lang="en-US" i="1"/>
          </a:p>
        </p:txBody>
      </p:sp>
    </p:spTree>
    <p:extLst>
      <p:ext uri="{BB962C8B-B14F-4D97-AF65-F5344CB8AC3E}">
        <p14:creationId xmlns:p14="http://schemas.microsoft.com/office/powerpoint/2010/main" val="1348004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1ca0c8d2-0649-47f0-846b-51d49c1a28da"/>
  <p:tag name="SLIDO_EVENT_SECTION_UUID" val="d961726a-4e56-48ee-92a3-0c0eaf6b736e"/>
</p:tagLst>
</file>

<file path=ppt/theme/theme1.xml><?xml version="1.0" encoding="utf-8"?>
<a:theme xmlns:a="http://schemas.openxmlformats.org/drawingml/2006/main" name="AIM Triangles">
  <a:themeElements>
    <a:clrScheme name="AIM">
      <a:dk1>
        <a:sysClr val="windowText" lastClr="000000"/>
      </a:dk1>
      <a:lt1>
        <a:sysClr val="window" lastClr="FFFFFF"/>
      </a:lt1>
      <a:dk2>
        <a:srgbClr val="000000"/>
      </a:dk2>
      <a:lt2>
        <a:srgbClr val="FFFFFF"/>
      </a:lt2>
      <a:accent1>
        <a:srgbClr val="642667"/>
      </a:accent1>
      <a:accent2>
        <a:srgbClr val="41B6E6"/>
      </a:accent2>
      <a:accent3>
        <a:srgbClr val="A4D65E"/>
      </a:accent3>
      <a:accent4>
        <a:srgbClr val="FF8F1C"/>
      </a:accent4>
      <a:accent5>
        <a:srgbClr val="C5299B"/>
      </a:accent5>
      <a:accent6>
        <a:srgbClr val="FEDD00"/>
      </a:accent6>
      <a:hlink>
        <a:srgbClr val="CE0058"/>
      </a:hlink>
      <a:folHlink>
        <a:srgbClr val="A4D65E"/>
      </a:folHlink>
    </a:clrScheme>
    <a:fontScheme name="AIM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IM">
      <a:dk1>
        <a:sysClr val="windowText" lastClr="000000"/>
      </a:dk1>
      <a:lt1>
        <a:sysClr val="window" lastClr="FFFFFF"/>
      </a:lt1>
      <a:dk2>
        <a:srgbClr val="000000"/>
      </a:dk2>
      <a:lt2>
        <a:srgbClr val="FFFFFF"/>
      </a:lt2>
      <a:accent1>
        <a:srgbClr val="642667"/>
      </a:accent1>
      <a:accent2>
        <a:srgbClr val="41B6E6"/>
      </a:accent2>
      <a:accent3>
        <a:srgbClr val="A4D65E"/>
      </a:accent3>
      <a:accent4>
        <a:srgbClr val="FF8F1C"/>
      </a:accent4>
      <a:accent5>
        <a:srgbClr val="C5299B"/>
      </a:accent5>
      <a:accent6>
        <a:srgbClr val="FEDD00"/>
      </a:accent6>
      <a:hlink>
        <a:srgbClr val="CE0058"/>
      </a:hlink>
      <a:folHlink>
        <a:srgbClr val="A4D6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AIM2">
      <a:dk1>
        <a:sysClr val="windowText" lastClr="000000"/>
      </a:dk1>
      <a:lt1>
        <a:sysClr val="window" lastClr="FFFFFF"/>
      </a:lt1>
      <a:dk2>
        <a:srgbClr val="000000"/>
      </a:dk2>
      <a:lt2>
        <a:srgbClr val="FFFFFF"/>
      </a:lt2>
      <a:accent1>
        <a:srgbClr val="41B6E6"/>
      </a:accent1>
      <a:accent2>
        <a:srgbClr val="A4D65E"/>
      </a:accent2>
      <a:accent3>
        <a:srgbClr val="FF8F1C"/>
      </a:accent3>
      <a:accent4>
        <a:srgbClr val="C5299B"/>
      </a:accent4>
      <a:accent5>
        <a:srgbClr val="FEDD00"/>
      </a:accent5>
      <a:accent6>
        <a:srgbClr val="CE0058"/>
      </a:accent6>
      <a:hlink>
        <a:srgbClr val="642667"/>
      </a:hlink>
      <a:folHlink>
        <a:srgbClr val="E9C9E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IM Triangles">
  <a:themeElements>
    <a:clrScheme name="AIM">
      <a:dk1>
        <a:sysClr val="windowText" lastClr="000000"/>
      </a:dk1>
      <a:lt1>
        <a:sysClr val="window" lastClr="FFFFFF"/>
      </a:lt1>
      <a:dk2>
        <a:srgbClr val="000000"/>
      </a:dk2>
      <a:lt2>
        <a:srgbClr val="FFFFFF"/>
      </a:lt2>
      <a:accent1>
        <a:srgbClr val="642667"/>
      </a:accent1>
      <a:accent2>
        <a:srgbClr val="41B6E6"/>
      </a:accent2>
      <a:accent3>
        <a:srgbClr val="A4D65E"/>
      </a:accent3>
      <a:accent4>
        <a:srgbClr val="FF8F1C"/>
      </a:accent4>
      <a:accent5>
        <a:srgbClr val="C5299B"/>
      </a:accent5>
      <a:accent6>
        <a:srgbClr val="FEDD00"/>
      </a:accent6>
      <a:hlink>
        <a:srgbClr val="CE0058"/>
      </a:hlink>
      <a:folHlink>
        <a:srgbClr val="A4D65E"/>
      </a:folHlink>
    </a:clrScheme>
    <a:fontScheme name="AIM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8f9edbd9-d0c5-4a7a-b935-b362c755ea58" xsi:nil="true"/>
    <lcf76f155ced4ddcb4097134ff3c332f xmlns="439503e0-db30-4929-9388-cde3c6eeb55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36A69FCDC9A14D9989DC9195C8D6D3" ma:contentTypeVersion="16" ma:contentTypeDescription="Create a new document." ma:contentTypeScope="" ma:versionID="37d21b08a9247bb889a985c9d29bf27d">
  <xsd:schema xmlns:xsd="http://www.w3.org/2001/XMLSchema" xmlns:xs="http://www.w3.org/2001/XMLSchema" xmlns:p="http://schemas.microsoft.com/office/2006/metadata/properties" xmlns:ns1="http://schemas.microsoft.com/sharepoint/v3" xmlns:ns2="439503e0-db30-4929-9388-cde3c6eeb55f" xmlns:ns3="8f9edbd9-d0c5-4a7a-b935-b362c755ea58" targetNamespace="http://schemas.microsoft.com/office/2006/metadata/properties" ma:root="true" ma:fieldsID="0c7bad4775b6baa5f0e828e7aa417a31" ns1:_="" ns2:_="" ns3:_="">
    <xsd:import namespace="http://schemas.microsoft.com/sharepoint/v3"/>
    <xsd:import namespace="439503e0-db30-4929-9388-cde3c6eeb55f"/>
    <xsd:import namespace="8f9edbd9-d0c5-4a7a-b935-b362c755ea5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3:TaxCatchAll"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9503e0-db30-4929-9388-cde3c6eeb5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85feedb-965a-4edd-b9e7-2216e24e316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9edbd9-d0c5-4a7a-b935-b362c755ea5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4492b69-608a-47f6-a6cd-497c38ca0115}" ma:internalName="TaxCatchAll" ma:showField="CatchAllData" ma:web="8f9edbd9-d0c5-4a7a-b935-b362c755ea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45DBCA-2FA6-41AE-97A2-CB4BE59DF22B}">
  <ds:schemaRefs>
    <ds:schemaRef ds:uri="8ff2c333-3f20-4d5c-ba74-2df0e24339a9"/>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sharepoint/v3"/>
    <ds:schemaRef ds:uri="29208c69-de19-43a7-82d8-fbf8b64e8955"/>
    <ds:schemaRef ds:uri="http://schemas.microsoft.com/office/2006/metadata/properties"/>
    <ds:schemaRef ds:uri="http://www.w3.org/XML/1998/namespace"/>
    <ds:schemaRef ds:uri="http://purl.org/dc/dcmitype/"/>
    <ds:schemaRef ds:uri="8f9edbd9-d0c5-4a7a-b935-b362c755ea58"/>
    <ds:schemaRef ds:uri="439503e0-db30-4929-9388-cde3c6eeb55f"/>
  </ds:schemaRefs>
</ds:datastoreItem>
</file>

<file path=customXml/itemProps2.xml><?xml version="1.0" encoding="utf-8"?>
<ds:datastoreItem xmlns:ds="http://schemas.openxmlformats.org/officeDocument/2006/customXml" ds:itemID="{F4A9EE39-01F7-4409-B409-8C6A04BCAC4A}">
  <ds:schemaRefs>
    <ds:schemaRef ds:uri="http://schemas.microsoft.com/sharepoint/v3/contenttype/forms"/>
  </ds:schemaRefs>
</ds:datastoreItem>
</file>

<file path=customXml/itemProps3.xml><?xml version="1.0" encoding="utf-8"?>
<ds:datastoreItem xmlns:ds="http://schemas.openxmlformats.org/officeDocument/2006/customXml" ds:itemID="{2C270E59-4444-412D-B3E6-B81B80AFF6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39503e0-db30-4929-9388-cde3c6eeb55f"/>
    <ds:schemaRef ds:uri="8f9edbd9-d0c5-4a7a-b935-b362c755ea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TotalTime>
  <Words>1969</Words>
  <Application>Microsoft Macintosh PowerPoint</Application>
  <PresentationFormat>Widescreen</PresentationFormat>
  <Paragraphs>321</Paragraphs>
  <Slides>63</Slides>
  <Notes>51</Notes>
  <HiddenSlides>0</HiddenSlides>
  <MMClips>0</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63</vt:i4>
      </vt:variant>
    </vt:vector>
  </HeadingPairs>
  <TitlesOfParts>
    <vt:vector size="92" baseType="lpstr">
      <vt:lpstr>-apple-system</vt:lpstr>
      <vt:lpstr>Archivo</vt:lpstr>
      <vt:lpstr>Arial</vt:lpstr>
      <vt:lpstr>Bebas Neue</vt:lpstr>
      <vt:lpstr>Calibri</vt:lpstr>
      <vt:lpstr>Caveat</vt:lpstr>
      <vt:lpstr>Covered By Your Grace</vt:lpstr>
      <vt:lpstr>DM Sans</vt:lpstr>
      <vt:lpstr>DM Sans SemiBold</vt:lpstr>
      <vt:lpstr>IBM Plex Mono</vt:lpstr>
      <vt:lpstr>Lexend Light</vt:lpstr>
      <vt:lpstr>Open Sans</vt:lpstr>
      <vt:lpstr>Open Sans Bold</vt:lpstr>
      <vt:lpstr>Paytone One</vt:lpstr>
      <vt:lpstr>Plus Jakarta Sans</vt:lpstr>
      <vt:lpstr>Red Hat Display SemiBold</vt:lpstr>
      <vt:lpstr>Roboto</vt:lpstr>
      <vt:lpstr>Roboto Serif</vt:lpstr>
      <vt:lpstr>Segoe UI</vt:lpstr>
      <vt:lpstr>Space Grotesk</vt:lpstr>
      <vt:lpstr>Staatliches</vt:lpstr>
      <vt:lpstr>Unbounded</vt:lpstr>
      <vt:lpstr>Work Sans</vt:lpstr>
      <vt:lpstr>Work Sans Medium</vt:lpstr>
      <vt:lpstr>AIM Triangles</vt:lpstr>
      <vt:lpstr>Office Theme</vt:lpstr>
      <vt:lpstr>1_Office Theme</vt:lpstr>
      <vt:lpstr>AIM Triangles</vt:lpstr>
      <vt:lpstr>Simple Light</vt:lpstr>
      <vt:lpstr>PowerPoint Presentation</vt:lpstr>
      <vt:lpstr>PowerPoint Presentation</vt:lpstr>
      <vt:lpstr>Disclaimer and Disclosures </vt:lpstr>
      <vt:lpstr>PowerPoint Presentation</vt:lpstr>
      <vt:lpstr>PowerPoint Presentation</vt:lpstr>
      <vt:lpstr>Continuing Education Credits</vt:lpstr>
      <vt:lpstr>Session Description </vt:lpstr>
      <vt:lpstr>PowerPoint Presentation</vt:lpstr>
      <vt:lpstr>Who is in the Audience?</vt:lpstr>
      <vt:lpstr>PowerPoint Presentation</vt:lpstr>
      <vt:lpstr>PowerPoint Presentation</vt:lpstr>
      <vt:lpstr>PowerPoint Presentation</vt:lpstr>
      <vt:lpstr>PowerPoint Presentation</vt:lpstr>
      <vt:lpstr>Introduction to Simulation</vt:lpstr>
      <vt:lpstr>INACSL HEALTHCARE SIMULATION STANDARDS OF BEST PRACTICE®  </vt:lpstr>
      <vt:lpstr>PowerPoint Presentation</vt:lpstr>
      <vt:lpstr>PowerPoint Presentation</vt:lpstr>
      <vt:lpstr>PowerPoint Presentation</vt:lpstr>
      <vt:lpstr>In Situ Simulations</vt:lpstr>
      <vt:lpstr>Standardized Patient Program (SPs)</vt:lpstr>
      <vt:lpstr>Simulationist View of Remote Simulation Software</vt:lpstr>
      <vt:lpstr>End User View</vt:lpstr>
      <vt:lpstr>PowerPoint Presentation</vt:lpstr>
      <vt:lpstr>PowerPoint Presentation</vt:lpstr>
      <vt:lpstr>PowerPoint Presentation</vt:lpstr>
      <vt:lpstr>PowerPoint Presentation</vt:lpstr>
      <vt:lpstr>PowerPoint Presentation</vt:lpstr>
      <vt:lpstr>Simulation Design</vt:lpstr>
      <vt:lpstr>PowerPoint Presentation</vt:lpstr>
      <vt:lpstr>PowerPoint Presentation</vt:lpstr>
      <vt:lpstr>PowerPoint Presentation</vt:lpstr>
      <vt:lpstr>Simulations for Maternal Health</vt:lpstr>
      <vt:lpstr>PowerPoint Presentation</vt:lpstr>
      <vt:lpstr>Interprofessional Education (IPE)</vt:lpstr>
      <vt:lpstr>Stakeholder Analysis</vt:lpstr>
      <vt:lpstr>PowerPoint Presentation</vt:lpstr>
      <vt:lpstr>PowerPoint Presentation</vt:lpstr>
      <vt:lpstr>PowerPoint Presentation</vt:lpstr>
      <vt:lpstr>PowerPoint Presentation</vt:lpstr>
      <vt:lpstr>PowerPoint Presentation</vt:lpstr>
      <vt:lpstr>PowerPoint Presentation</vt:lpstr>
      <vt:lpstr>Prebrief</vt:lpstr>
      <vt:lpstr>Pre-Brief Considerations</vt:lpstr>
      <vt:lpstr>PowerPoint Presentation</vt:lpstr>
      <vt:lpstr>Fiction  Contract</vt:lpstr>
      <vt:lpstr>PowerPoint Presentation</vt:lpstr>
      <vt:lpstr>PowerPoint Presentation</vt:lpstr>
      <vt:lpstr>PowerPoint Presentation</vt:lpstr>
      <vt:lpstr>PowerPoint Presentation</vt:lpstr>
      <vt:lpstr>PowerPoint Presentation</vt:lpstr>
      <vt:lpstr>PowerPoint Presentation</vt:lpstr>
      <vt:lpstr>Facilitation: Overcoming Challenges</vt:lpstr>
      <vt:lpstr>PowerPoint Presentation</vt:lpstr>
      <vt:lpstr>PowerPoint Presentation</vt:lpstr>
      <vt:lpstr>Evaluation Methods</vt:lpstr>
      <vt:lpstr>SET-M Tool</vt:lpstr>
      <vt:lpstr>Key Takeaways</vt:lpstr>
      <vt:lpstr>References</vt:lpstr>
      <vt:lpstr>CE Requirements Reminder</vt:lpstr>
      <vt:lpstr>Audience Q&amp;A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&amp; Safety Initiatives (QSI) Delegation</dc:title>
  <dc:creator>Jordan Jackson</dc:creator>
  <cp:lastModifiedBy>JSI</cp:lastModifiedBy>
  <cp:revision>4</cp:revision>
  <dcterms:created xsi:type="dcterms:W3CDTF">2023-07-26T20:30:30Z</dcterms:created>
  <dcterms:modified xsi:type="dcterms:W3CDTF">2026-06-26T14:26:23Z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1.6.1.4122</vt:lpwstr>
  </property>
  <property fmtid="{D5CDD505-2E9C-101B-9397-08002B2CF9AE}" pid="3" name="ContentTypeId">
    <vt:lpwstr>0x0101004236A69FCDC9A14D9989DC9195C8D6D3</vt:lpwstr>
  </property>
  <property fmtid="{D5CDD505-2E9C-101B-9397-08002B2CF9AE}" pid="4" name="MediaServiceImageTags">
    <vt:lpwstr/>
  </property>
</Properties>
</file>