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6E_8C71050D.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FF7E0_13E30DA.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04" r:id="rId5"/>
    <p:sldMasterId id="2147483716" r:id="rId6"/>
    <p:sldMasterId id="2147483718" r:id="rId7"/>
    <p:sldMasterId id="2147483730" r:id="rId8"/>
    <p:sldMasterId id="2147483742" r:id="rId9"/>
  </p:sldMasterIdLst>
  <p:notesMasterIdLst>
    <p:notesMasterId r:id="rId92"/>
  </p:notesMasterIdLst>
  <p:sldIdLst>
    <p:sldId id="301" r:id="rId10"/>
    <p:sldId id="355" r:id="rId11"/>
    <p:sldId id="2147481506" r:id="rId12"/>
    <p:sldId id="356" r:id="rId13"/>
    <p:sldId id="2147481570" r:id="rId14"/>
    <p:sldId id="2147481504" r:id="rId15"/>
    <p:sldId id="2147481565" r:id="rId16"/>
    <p:sldId id="2147481505" r:id="rId17"/>
    <p:sldId id="2147481571" r:id="rId18"/>
    <p:sldId id="258" r:id="rId19"/>
    <p:sldId id="256" r:id="rId20"/>
    <p:sldId id="268" r:id="rId21"/>
    <p:sldId id="271" r:id="rId22"/>
    <p:sldId id="272" r:id="rId23"/>
    <p:sldId id="260" r:id="rId24"/>
    <p:sldId id="3971" r:id="rId25"/>
    <p:sldId id="3976" r:id="rId26"/>
    <p:sldId id="273" r:id="rId27"/>
    <p:sldId id="3970" r:id="rId28"/>
    <p:sldId id="3977" r:id="rId29"/>
    <p:sldId id="3972" r:id="rId30"/>
    <p:sldId id="3974" r:id="rId31"/>
    <p:sldId id="3975" r:id="rId32"/>
    <p:sldId id="3973" r:id="rId33"/>
    <p:sldId id="274" r:id="rId34"/>
    <p:sldId id="3978" r:id="rId35"/>
    <p:sldId id="3979" r:id="rId36"/>
    <p:sldId id="3980" r:id="rId37"/>
    <p:sldId id="267" r:id="rId38"/>
    <p:sldId id="2147481572" r:id="rId39"/>
    <p:sldId id="257" r:id="rId40"/>
    <p:sldId id="2147481573" r:id="rId41"/>
    <p:sldId id="259" r:id="rId42"/>
    <p:sldId id="2147481574" r:id="rId43"/>
    <p:sldId id="261" r:id="rId44"/>
    <p:sldId id="262" r:id="rId45"/>
    <p:sldId id="263" r:id="rId46"/>
    <p:sldId id="264" r:id="rId47"/>
    <p:sldId id="265" r:id="rId48"/>
    <p:sldId id="266" r:id="rId49"/>
    <p:sldId id="2147481575" r:id="rId50"/>
    <p:sldId id="2147481576" r:id="rId51"/>
    <p:sldId id="269" r:id="rId52"/>
    <p:sldId id="270" r:id="rId53"/>
    <p:sldId id="2147481577" r:id="rId54"/>
    <p:sldId id="2147481578" r:id="rId55"/>
    <p:sldId id="2147481579" r:id="rId56"/>
    <p:sldId id="2147481580" r:id="rId57"/>
    <p:sldId id="275" r:id="rId58"/>
    <p:sldId id="277" r:id="rId59"/>
    <p:sldId id="278" r:id="rId60"/>
    <p:sldId id="279" r:id="rId61"/>
    <p:sldId id="280" r:id="rId62"/>
    <p:sldId id="281" r:id="rId63"/>
    <p:sldId id="282" r:id="rId64"/>
    <p:sldId id="283" r:id="rId65"/>
    <p:sldId id="284" r:id="rId66"/>
    <p:sldId id="2147481581" r:id="rId67"/>
    <p:sldId id="2147481582" r:id="rId68"/>
    <p:sldId id="330" r:id="rId69"/>
    <p:sldId id="2147481583" r:id="rId70"/>
    <p:sldId id="360" r:id="rId71"/>
    <p:sldId id="352" r:id="rId72"/>
    <p:sldId id="374" r:id="rId73"/>
    <p:sldId id="357" r:id="rId74"/>
    <p:sldId id="361" r:id="rId75"/>
    <p:sldId id="2147481584" r:id="rId76"/>
    <p:sldId id="363" r:id="rId77"/>
    <p:sldId id="302" r:id="rId78"/>
    <p:sldId id="365" r:id="rId79"/>
    <p:sldId id="366" r:id="rId80"/>
    <p:sldId id="367" r:id="rId81"/>
    <p:sldId id="368" r:id="rId82"/>
    <p:sldId id="369" r:id="rId83"/>
    <p:sldId id="370" r:id="rId84"/>
    <p:sldId id="372" r:id="rId85"/>
    <p:sldId id="373" r:id="rId86"/>
    <p:sldId id="2147481514" r:id="rId87"/>
    <p:sldId id="2147481564" r:id="rId88"/>
    <p:sldId id="2147481568" r:id="rId89"/>
    <p:sldId id="358" r:id="rId90"/>
    <p:sldId id="2147481503" r:id="rId91"/>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and Housekeeping" id="{AE5B0A68-D263-46C5-9B33-A9DD55BC7941}">
          <p14:sldIdLst>
            <p14:sldId id="301"/>
            <p14:sldId id="355"/>
            <p14:sldId id="2147481506"/>
            <p14:sldId id="356"/>
            <p14:sldId id="2147481570"/>
            <p14:sldId id="2147481504"/>
            <p14:sldId id="2147481565"/>
            <p14:sldId id="2147481505"/>
            <p14:sldId id="2147481571"/>
            <p14:sldId id="258"/>
          </p14:sldIdLst>
        </p14:section>
        <p14:section name="Speaker Slides" id="{E74EB2B0-A5A2-49B1-977D-7332180722DF}">
          <p14:sldIdLst>
            <p14:sldId id="256"/>
            <p14:sldId id="268"/>
            <p14:sldId id="271"/>
            <p14:sldId id="272"/>
            <p14:sldId id="260"/>
            <p14:sldId id="3971"/>
            <p14:sldId id="3976"/>
            <p14:sldId id="273"/>
            <p14:sldId id="3970"/>
            <p14:sldId id="3977"/>
            <p14:sldId id="3972"/>
            <p14:sldId id="3974"/>
            <p14:sldId id="3975"/>
            <p14:sldId id="3973"/>
            <p14:sldId id="274"/>
            <p14:sldId id="3978"/>
            <p14:sldId id="3979"/>
            <p14:sldId id="3980"/>
            <p14:sldId id="267"/>
            <p14:sldId id="2147481572"/>
            <p14:sldId id="257"/>
            <p14:sldId id="2147481573"/>
            <p14:sldId id="259"/>
            <p14:sldId id="2147481574"/>
            <p14:sldId id="261"/>
            <p14:sldId id="262"/>
            <p14:sldId id="263"/>
            <p14:sldId id="264"/>
            <p14:sldId id="265"/>
            <p14:sldId id="266"/>
            <p14:sldId id="2147481575"/>
            <p14:sldId id="2147481576"/>
            <p14:sldId id="269"/>
            <p14:sldId id="270"/>
            <p14:sldId id="2147481577"/>
            <p14:sldId id="2147481578"/>
            <p14:sldId id="2147481579"/>
            <p14:sldId id="2147481580"/>
            <p14:sldId id="275"/>
            <p14:sldId id="277"/>
            <p14:sldId id="278"/>
            <p14:sldId id="279"/>
            <p14:sldId id="280"/>
            <p14:sldId id="281"/>
            <p14:sldId id="282"/>
            <p14:sldId id="283"/>
            <p14:sldId id="284"/>
            <p14:sldId id="2147481581"/>
            <p14:sldId id="2147481582"/>
            <p14:sldId id="330"/>
            <p14:sldId id="2147481583"/>
            <p14:sldId id="360"/>
            <p14:sldId id="352"/>
            <p14:sldId id="374"/>
            <p14:sldId id="357"/>
            <p14:sldId id="361"/>
            <p14:sldId id="2147481584"/>
            <p14:sldId id="363"/>
            <p14:sldId id="302"/>
            <p14:sldId id="365"/>
            <p14:sldId id="366"/>
            <p14:sldId id="367"/>
            <p14:sldId id="368"/>
            <p14:sldId id="369"/>
            <p14:sldId id="370"/>
            <p14:sldId id="372"/>
            <p14:sldId id="373"/>
          </p14:sldIdLst>
        </p14:section>
        <p14:section name="Closing" id="{93B1A2CA-F251-4EE4-A1DE-8E84B0C7C671}">
          <p14:sldIdLst>
            <p14:sldId id="2147481514"/>
            <p14:sldId id="2147481564"/>
            <p14:sldId id="2147481568"/>
            <p14:sldId id="358"/>
            <p14:sldId id="2147481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011A39-7A48-38F4-27CD-09252BA64582}" name="Katherine Kennedy" initials="KK" userId="S::kkennedy@acog.org::dc53a205-60c6-4948-8a78-db6e86aedadf" providerId="AD"/>
  <p188:author id="{270AD253-6300-E775-B549-0B40933F9452}" name="Katherine Kennedy" initials="KK" userId="S::KKennedy@acog.org::dc53a205-60c6-4948-8a78-db6e86aedadf" providerId="AD"/>
  <p188:author id="{60C6E36C-6FD8-B3C0-D3E9-8B0625C8F6CB}" name="Christie Allen" initials="CA" userId="S::callen@acog.org::d530ce5d-651f-450d-887b-310dd933e8d4" providerId="AD"/>
  <p188:author id="{2F2BFDA0-BF80-83D7-22B3-AC21786C26FA}" name="Bridget Ahearn" initials="" userId="S::bahearn@acog.org::e90dc65c-c9c1-4b86-8996-cde82ecd5adb" providerId="AD"/>
  <p188:author id="{FCDF36F7-8384-BA05-7EE8-11F3F6DF0DCF}" name="Carolyn Tobia" initials="CT" userId="S::CTobia@acog.org::8e79a57a-bebf-4978-a15b-cc1697f99c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ags" Target="tags/tag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Kennedy" userId="S::kkennedy@acog.org::dc53a205-60c6-4948-8a78-db6e86aedadf" providerId="AD" clId="Web-{B4627FB3-6976-C89E-3ADC-B0F09C0396D4}"/>
    <pc:docChg chg="modSld">
      <pc:chgData name="Katherine Kennedy" userId="S::kkennedy@acog.org::dc53a205-60c6-4948-8a78-db6e86aedadf" providerId="AD" clId="Web-{B4627FB3-6976-C89E-3ADC-B0F09C0396D4}" dt="2025-07-22T14:58:48.178" v="3" actId="20577"/>
      <pc:docMkLst>
        <pc:docMk/>
      </pc:docMkLst>
      <pc:sldChg chg="modSp">
        <pc:chgData name="Katherine Kennedy" userId="S::kkennedy@acog.org::dc53a205-60c6-4948-8a78-db6e86aedadf" providerId="AD" clId="Web-{B4627FB3-6976-C89E-3ADC-B0F09C0396D4}" dt="2025-07-22T14:58:48.178" v="3" actId="20577"/>
        <pc:sldMkLst>
          <pc:docMk/>
          <pc:sldMk cId="2643384301" sldId="2147481564"/>
        </pc:sldMkLst>
        <pc:spChg chg="mod">
          <ac:chgData name="Katherine Kennedy" userId="S::kkennedy@acog.org::dc53a205-60c6-4948-8a78-db6e86aedadf" providerId="AD" clId="Web-{B4627FB3-6976-C89E-3ADC-B0F09C0396D4}" dt="2025-07-22T14:58:48.178" v="3" actId="20577"/>
          <ac:spMkLst>
            <pc:docMk/>
            <pc:sldMk cId="2643384301" sldId="2147481564"/>
            <ac:spMk id="3" creationId="{9691898C-AB3C-81D9-721D-05EF668060A0}"/>
          </ac:spMkLst>
        </pc:spChg>
      </pc:sldChg>
      <pc:sldChg chg="mod setBg">
        <pc:chgData name="Katherine Kennedy" userId="S::kkennedy@acog.org::dc53a205-60c6-4948-8a78-db6e86aedadf" providerId="AD" clId="Web-{B4627FB3-6976-C89E-3ADC-B0F09C0396D4}" dt="2025-07-22T14:47:26.075" v="1"/>
        <pc:sldMkLst>
          <pc:docMk/>
          <pc:sldMk cId="20852954" sldId="2147481568"/>
        </pc:sldMkLst>
      </pc:sldChg>
    </pc:docChg>
  </pc:docChgLst>
  <pc:docChgLst>
    <pc:chgData name="Karmah McIlvain" userId="S::kmcilvain@acog.org::c72f47cb-34d8-4478-88f7-3d5706c48782" providerId="AD" clId="Web-{2808EF83-25E5-A794-F2FC-2C6CA1BC0DD7}"/>
    <pc:docChg chg="modSld">
      <pc:chgData name="Karmah McIlvain" userId="S::kmcilvain@acog.org::c72f47cb-34d8-4478-88f7-3d5706c48782" providerId="AD" clId="Web-{2808EF83-25E5-A794-F2FC-2C6CA1BC0DD7}" dt="2025-07-07T15:33:05.609" v="0" actId="1076"/>
      <pc:docMkLst>
        <pc:docMk/>
      </pc:docMkLst>
      <pc:sldChg chg="modSp">
        <pc:chgData name="Karmah McIlvain" userId="S::kmcilvain@acog.org::c72f47cb-34d8-4478-88f7-3d5706c48782" providerId="AD" clId="Web-{2808EF83-25E5-A794-F2FC-2C6CA1BC0DD7}" dt="2025-07-07T15:33:05.609" v="0" actId="1076"/>
        <pc:sldMkLst>
          <pc:docMk/>
          <pc:sldMk cId="666288599" sldId="2147481504"/>
        </pc:sldMkLst>
        <pc:picChg chg="mod">
          <ac:chgData name="Karmah McIlvain" userId="S::kmcilvain@acog.org::c72f47cb-34d8-4478-88f7-3d5706c48782" providerId="AD" clId="Web-{2808EF83-25E5-A794-F2FC-2C6CA1BC0DD7}" dt="2025-07-07T15:33:05.609" v="0" actId="1076"/>
          <ac:picMkLst>
            <pc:docMk/>
            <pc:sldMk cId="666288599" sldId="2147481504"/>
            <ac:picMk id="3" creationId="{D201B6AC-C7DA-BBE6-CFB8-063B80E601AD}"/>
          </ac:picMkLst>
        </pc:picChg>
      </pc:sldChg>
    </pc:docChg>
  </pc:docChgLst>
  <pc:docChgLst>
    <pc:chgData name="Andrea Carrillo" userId="f6d8b855-3256-46a9-8f05-f3f59681f816" providerId="ADAL" clId="{7B5D8F38-5D0F-4030-9848-001BFA26E3D7}"/>
    <pc:docChg chg="custSel addSld delSld modSld sldOrd modSection">
      <pc:chgData name="Andrea Carrillo" userId="f6d8b855-3256-46a9-8f05-f3f59681f816" providerId="ADAL" clId="{7B5D8F38-5D0F-4030-9848-001BFA26E3D7}" dt="2025-06-23T13:27:39.795" v="107" actId="47"/>
      <pc:docMkLst>
        <pc:docMk/>
      </pc:docMkLst>
      <pc:sldChg chg="modSp">
        <pc:chgData name="Andrea Carrillo" userId="f6d8b855-3256-46a9-8f05-f3f59681f816" providerId="ADAL" clId="{7B5D8F38-5D0F-4030-9848-001BFA26E3D7}" dt="2025-06-23T13:24:34.369" v="20"/>
        <pc:sldMkLst>
          <pc:docMk/>
          <pc:sldMk cId="666288599" sldId="2147481504"/>
        </pc:sldMkLst>
        <pc:spChg chg="mod">
          <ac:chgData name="Andrea Carrillo" userId="f6d8b855-3256-46a9-8f05-f3f59681f816" providerId="ADAL" clId="{7B5D8F38-5D0F-4030-9848-001BFA26E3D7}" dt="2025-06-23T13:24:34.369" v="20"/>
          <ac:spMkLst>
            <pc:docMk/>
            <pc:sldMk cId="666288599" sldId="2147481504"/>
            <ac:spMk id="2" creationId="{61CC7B01-87CC-97C6-2001-91728E504A5F}"/>
          </ac:spMkLst>
        </pc:spChg>
      </pc:sldChg>
      <pc:sldChg chg="modSp">
        <pc:chgData name="Andrea Carrillo" userId="f6d8b855-3256-46a9-8f05-f3f59681f816" providerId="ADAL" clId="{7B5D8F38-5D0F-4030-9848-001BFA26E3D7}" dt="2025-06-23T13:24:34.369" v="20"/>
        <pc:sldMkLst>
          <pc:docMk/>
          <pc:sldMk cId="4210806856" sldId="2147481506"/>
        </pc:sldMkLst>
        <pc:spChg chg="mod">
          <ac:chgData name="Andrea Carrillo" userId="f6d8b855-3256-46a9-8f05-f3f59681f816" providerId="ADAL" clId="{7B5D8F38-5D0F-4030-9848-001BFA26E3D7}" dt="2025-06-23T13:24:34.369" v="20"/>
          <ac:spMkLst>
            <pc:docMk/>
            <pc:sldMk cId="4210806856" sldId="2147481506"/>
            <ac:spMk id="2" creationId="{30FE5E09-94DC-0BCC-CE18-40750DA9F111}"/>
          </ac:spMkLst>
        </pc:spChg>
      </pc:sldChg>
      <pc:sldChg chg="addSp delSp modSp add mod modClrScheme chgLayout">
        <pc:chgData name="Andrea Carrillo" userId="f6d8b855-3256-46a9-8f05-f3f59681f816" providerId="ADAL" clId="{7B5D8F38-5D0F-4030-9848-001BFA26E3D7}" dt="2025-06-23T13:27:19.805" v="103" actId="20577"/>
        <pc:sldMkLst>
          <pc:docMk/>
          <pc:sldMk cId="548251812" sldId="2147481507"/>
        </pc:sldMkLst>
      </pc:sldChg>
      <pc:sldChg chg="new del">
        <pc:chgData name="Andrea Carrillo" userId="f6d8b855-3256-46a9-8f05-f3f59681f816" providerId="ADAL" clId="{7B5D8F38-5D0F-4030-9848-001BFA26E3D7}" dt="2025-06-23T13:20:49.050" v="1" actId="2696"/>
        <pc:sldMkLst>
          <pc:docMk/>
          <pc:sldMk cId="1058605905" sldId="2147481507"/>
        </pc:sldMkLst>
      </pc:sldChg>
      <pc:sldChg chg="add del">
        <pc:chgData name="Andrea Carrillo" userId="f6d8b855-3256-46a9-8f05-f3f59681f816" providerId="ADAL" clId="{7B5D8F38-5D0F-4030-9848-001BFA26E3D7}" dt="2025-06-23T13:21:01.112" v="3"/>
        <pc:sldMkLst>
          <pc:docMk/>
          <pc:sldMk cId="3709519919" sldId="2147481507"/>
        </pc:sldMkLst>
      </pc:sldChg>
      <pc:sldChg chg="modSp add ord">
        <pc:chgData name="Andrea Carrillo" userId="f6d8b855-3256-46a9-8f05-f3f59681f816" providerId="ADAL" clId="{7B5D8F38-5D0F-4030-9848-001BFA26E3D7}" dt="2025-06-23T13:27:33.664" v="106"/>
        <pc:sldMkLst>
          <pc:docMk/>
          <pc:sldMk cId="2551877200" sldId="2147481508"/>
        </pc:sldMkLst>
      </pc:sldChg>
      <pc:sldChg chg="modSp add del">
        <pc:chgData name="Andrea Carrillo" userId="f6d8b855-3256-46a9-8f05-f3f59681f816" providerId="ADAL" clId="{7B5D8F38-5D0F-4030-9848-001BFA26E3D7}" dt="2025-06-23T13:27:28.388" v="104" actId="47"/>
        <pc:sldMkLst>
          <pc:docMk/>
          <pc:sldMk cId="3411402783" sldId="2147481509"/>
        </pc:sldMkLst>
      </pc:sldChg>
      <pc:sldChg chg="new del">
        <pc:chgData name="Andrea Carrillo" userId="f6d8b855-3256-46a9-8f05-f3f59681f816" providerId="ADAL" clId="{7B5D8F38-5D0F-4030-9848-001BFA26E3D7}" dt="2025-06-23T13:21:45.404" v="7" actId="47"/>
        <pc:sldMkLst>
          <pc:docMk/>
          <pc:sldMk cId="3979628310" sldId="2147481509"/>
        </pc:sldMkLst>
      </pc:sldChg>
      <pc:sldChg chg="delSp modSp add mod modClrScheme chgLayout">
        <pc:chgData name="Andrea Carrillo" userId="f6d8b855-3256-46a9-8f05-f3f59681f816" providerId="ADAL" clId="{7B5D8F38-5D0F-4030-9848-001BFA26E3D7}" dt="2025-06-23T13:26:20.194" v="31" actId="6549"/>
        <pc:sldMkLst>
          <pc:docMk/>
          <pc:sldMk cId="1135037608" sldId="2147481510"/>
        </pc:sldMkLst>
      </pc:sldChg>
      <pc:sldChg chg="add">
        <pc:chgData name="Andrea Carrillo" userId="f6d8b855-3256-46a9-8f05-f3f59681f816" providerId="ADAL" clId="{7B5D8F38-5D0F-4030-9848-001BFA26E3D7}" dt="2025-06-23T13:23:10.045" v="17" actId="2890"/>
        <pc:sldMkLst>
          <pc:docMk/>
          <pc:sldMk cId="463341750" sldId="2147481511"/>
        </pc:sldMkLst>
      </pc:sldChg>
      <pc:sldChg chg="add del">
        <pc:chgData name="Andrea Carrillo" userId="f6d8b855-3256-46a9-8f05-f3f59681f816" providerId="ADAL" clId="{7B5D8F38-5D0F-4030-9848-001BFA26E3D7}" dt="2025-06-23T13:27:39.795" v="107" actId="47"/>
        <pc:sldMkLst>
          <pc:docMk/>
          <pc:sldMk cId="3783183325" sldId="2147481512"/>
        </pc:sldMkLst>
      </pc:sldChg>
    </pc:docChg>
  </pc:docChgLst>
  <pc:docChgLst>
    <pc:chgData name="Katherine Kennedy" userId="S::kkennedy@acog.org::dc53a205-60c6-4948-8a78-db6e86aedadf" providerId="AD" clId="Web-{60F5380F-DA4C-10A5-CCC6-A62FFD024E83}"/>
    <pc:docChg chg="addSld delSld modSld modSection">
      <pc:chgData name="Katherine Kennedy" userId="S::kkennedy@acog.org::dc53a205-60c6-4948-8a78-db6e86aedadf" providerId="AD" clId="Web-{60F5380F-DA4C-10A5-CCC6-A62FFD024E83}" dt="2025-07-21T17:00:05.033" v="324"/>
      <pc:docMkLst>
        <pc:docMk/>
      </pc:docMkLst>
      <pc:sldChg chg="new del">
        <pc:chgData name="Katherine Kennedy" userId="S::kkennedy@acog.org::dc53a205-60c6-4948-8a78-db6e86aedadf" providerId="AD" clId="Web-{60F5380F-DA4C-10A5-CCC6-A62FFD024E83}" dt="2025-07-21T16:40:33.332" v="3"/>
        <pc:sldMkLst>
          <pc:docMk/>
          <pc:sldMk cId="313741073" sldId="2147481569"/>
        </pc:sldMkLst>
      </pc:sldChg>
      <pc:sldChg chg="new del">
        <pc:chgData name="Katherine Kennedy" userId="S::kkennedy@acog.org::dc53a205-60c6-4948-8a78-db6e86aedadf" providerId="AD" clId="Web-{60F5380F-DA4C-10A5-CCC6-A62FFD024E83}" dt="2025-07-21T16:40:24.863" v="1"/>
        <pc:sldMkLst>
          <pc:docMk/>
          <pc:sldMk cId="445474505" sldId="2147481569"/>
        </pc:sldMkLst>
      </pc:sldChg>
      <pc:sldChg chg="addSp delSp modSp new">
        <pc:chgData name="Katherine Kennedy" userId="S::kkennedy@acog.org::dc53a205-60c6-4948-8a78-db6e86aedadf" providerId="AD" clId="Web-{60F5380F-DA4C-10A5-CCC6-A62FFD024E83}" dt="2025-07-21T16:43:57.387" v="42"/>
        <pc:sldMkLst>
          <pc:docMk/>
          <pc:sldMk cId="3007502038" sldId="2147481569"/>
        </pc:sldMkLst>
      </pc:sldChg>
      <pc:sldChg chg="addSp delSp modSp add replId">
        <pc:chgData name="Katherine Kennedy" userId="S::kkennedy@acog.org::dc53a205-60c6-4948-8a78-db6e86aedadf" providerId="AD" clId="Web-{60F5380F-DA4C-10A5-CCC6-A62FFD024E83}" dt="2025-07-21T17:00:05.033" v="324"/>
        <pc:sldMkLst>
          <pc:docMk/>
          <pc:sldMk cId="4083298744" sldId="2147481570"/>
        </pc:sldMkLst>
        <pc:spChg chg="mod">
          <ac:chgData name="Katherine Kennedy" userId="S::kkennedy@acog.org::dc53a205-60c6-4948-8a78-db6e86aedadf" providerId="AD" clId="Web-{60F5380F-DA4C-10A5-CCC6-A62FFD024E83}" dt="2025-07-21T16:47:41.942" v="78" actId="20577"/>
          <ac:spMkLst>
            <pc:docMk/>
            <pc:sldMk cId="4083298744" sldId="2147481570"/>
            <ac:spMk id="11" creationId="{9842381F-0A12-7FDF-A154-BBCF7DEC2BAF}"/>
          </ac:spMkLst>
        </pc:spChg>
        <pc:spChg chg="add del mod">
          <ac:chgData name="Katherine Kennedy" userId="S::kkennedy@acog.org::dc53a205-60c6-4948-8a78-db6e86aedadf" providerId="AD" clId="Web-{60F5380F-DA4C-10A5-CCC6-A62FFD024E83}" dt="2025-07-21T16:50:49.496" v="273" actId="20577"/>
          <ac:spMkLst>
            <pc:docMk/>
            <pc:sldMk cId="4083298744" sldId="2147481570"/>
            <ac:spMk id="14" creationId="{2FBD6234-4CA5-619C-465D-A76D4378964F}"/>
          </ac:spMkLst>
        </pc:spChg>
        <pc:picChg chg="add mod">
          <ac:chgData name="Katherine Kennedy" userId="S::kkennedy@acog.org::dc53a205-60c6-4948-8a78-db6e86aedadf" providerId="AD" clId="Web-{60F5380F-DA4C-10A5-CCC6-A62FFD024E83}" dt="2025-07-21T16:59:35.204" v="316" actId="14100"/>
          <ac:picMkLst>
            <pc:docMk/>
            <pc:sldMk cId="4083298744" sldId="2147481570"/>
            <ac:picMk id="20" creationId="{42ACF718-B624-C040-838D-9AE8D29CE0ED}"/>
          </ac:picMkLst>
        </pc:picChg>
      </pc:sldChg>
      <pc:sldChg chg="add del replId">
        <pc:chgData name="Katherine Kennedy" userId="S::kkennedy@acog.org::dc53a205-60c6-4948-8a78-db6e86aedadf" providerId="AD" clId="Web-{60F5380F-DA4C-10A5-CCC6-A62FFD024E83}" dt="2025-07-21T16:43:53.683" v="40"/>
        <pc:sldMkLst>
          <pc:docMk/>
          <pc:sldMk cId="80198554" sldId="2147481571"/>
        </pc:sldMkLst>
      </pc:sldChg>
    </pc:docChg>
  </pc:docChgLst>
  <pc:docChgLst>
    <pc:chgData name="Karmah McIlvain" userId="S::kmcilvain@acog.org::c72f47cb-34d8-4478-88f7-3d5706c48782" providerId="AD" clId="Web-{097D96DA-A04C-58BD-03D6-7EB6F021E7D1}"/>
    <pc:docChg chg="addSld modSld sldOrd modSection">
      <pc:chgData name="Karmah McIlvain" userId="S::kmcilvain@acog.org::c72f47cb-34d8-4478-88f7-3d5706c48782" providerId="AD" clId="Web-{097D96DA-A04C-58BD-03D6-7EB6F021E7D1}" dt="2025-07-01T18:52:47.795" v="37" actId="20577"/>
      <pc:docMkLst>
        <pc:docMk/>
      </pc:docMkLst>
      <pc:sldChg chg="modSp">
        <pc:chgData name="Karmah McIlvain" userId="S::kmcilvain@acog.org::c72f47cb-34d8-4478-88f7-3d5706c48782" providerId="AD" clId="Web-{097D96DA-A04C-58BD-03D6-7EB6F021E7D1}" dt="2025-07-01T18:52:47.795" v="37" actId="20577"/>
        <pc:sldMkLst>
          <pc:docMk/>
          <pc:sldMk cId="666288599" sldId="2147481504"/>
        </pc:sldMkLst>
        <pc:spChg chg="mod">
          <ac:chgData name="Karmah McIlvain" userId="S::kmcilvain@acog.org::c72f47cb-34d8-4478-88f7-3d5706c48782" providerId="AD" clId="Web-{097D96DA-A04C-58BD-03D6-7EB6F021E7D1}" dt="2025-07-01T18:52:47.795" v="37" actId="20577"/>
          <ac:spMkLst>
            <pc:docMk/>
            <pc:sldMk cId="666288599" sldId="2147481504"/>
            <ac:spMk id="4" creationId="{223EC340-C6BD-9E8F-1EE3-388B78FF281D}"/>
          </ac:spMkLst>
        </pc:spChg>
      </pc:sldChg>
      <pc:sldChg chg="ord">
        <pc:chgData name="Karmah McIlvain" userId="S::kmcilvain@acog.org::c72f47cb-34d8-4478-88f7-3d5706c48782" providerId="AD" clId="Web-{097D96DA-A04C-58BD-03D6-7EB6F021E7D1}" dt="2025-07-01T18:51:58.512" v="34"/>
        <pc:sldMkLst>
          <pc:docMk/>
          <pc:sldMk cId="2551877200" sldId="2147481508"/>
        </pc:sldMkLst>
      </pc:sldChg>
      <pc:sldChg chg="addSp delSp modSp add ord replId">
        <pc:chgData name="Karmah McIlvain" userId="S::kmcilvain@acog.org::c72f47cb-34d8-4478-88f7-3d5706c48782" providerId="AD" clId="Web-{097D96DA-A04C-58BD-03D6-7EB6F021E7D1}" dt="2025-07-01T18:51:55.108" v="33"/>
        <pc:sldMkLst>
          <pc:docMk/>
          <pc:sldMk cId="2339581914" sldId="2147481512"/>
        </pc:sldMkLst>
      </pc:sldChg>
    </pc:docChg>
  </pc:docChgLst>
  <pc:docChgLst>
    <pc:chgData name="Carolyn Tobia" userId="S::ctobia@acog.org::8e79a57a-bebf-4978-a15b-cc1697f99c98" providerId="AD" clId="Web-{928E0D0B-9E73-5674-AAAA-469FDC5D369E}"/>
    <pc:docChg chg="modSld">
      <pc:chgData name="Carolyn Tobia" userId="S::ctobia@acog.org::8e79a57a-bebf-4978-a15b-cc1697f99c98" providerId="AD" clId="Web-{928E0D0B-9E73-5674-AAAA-469FDC5D369E}" dt="2025-07-23T16:45:31.734" v="21" actId="1076"/>
      <pc:docMkLst>
        <pc:docMk/>
      </pc:docMkLst>
      <pc:sldChg chg="modSp">
        <pc:chgData name="Carolyn Tobia" userId="S::ctobia@acog.org::8e79a57a-bebf-4978-a15b-cc1697f99c98" providerId="AD" clId="Web-{928E0D0B-9E73-5674-AAAA-469FDC5D369E}" dt="2025-07-23T16:42:21.686" v="13" actId="1076"/>
        <pc:sldMkLst>
          <pc:docMk/>
          <pc:sldMk cId="2540735955" sldId="3973"/>
        </pc:sldMkLst>
        <pc:spChg chg="mod">
          <ac:chgData name="Carolyn Tobia" userId="S::ctobia@acog.org::8e79a57a-bebf-4978-a15b-cc1697f99c98" providerId="AD" clId="Web-{928E0D0B-9E73-5674-AAAA-469FDC5D369E}" dt="2025-07-23T16:42:09.702" v="10" actId="1076"/>
          <ac:spMkLst>
            <pc:docMk/>
            <pc:sldMk cId="2540735955" sldId="3973"/>
            <ac:spMk id="5" creationId="{D1BE5BAF-3720-F449-2933-3F0A7A3E1B5F}"/>
          </ac:spMkLst>
        </pc:spChg>
        <pc:spChg chg="mod">
          <ac:chgData name="Carolyn Tobia" userId="S::ctobia@acog.org::8e79a57a-bebf-4978-a15b-cc1697f99c98" providerId="AD" clId="Web-{928E0D0B-9E73-5674-AAAA-469FDC5D369E}" dt="2025-07-23T16:42:04.998" v="9" actId="1076"/>
          <ac:spMkLst>
            <pc:docMk/>
            <pc:sldMk cId="2540735955" sldId="3973"/>
            <ac:spMk id="7" creationId="{A01A5696-53C1-1121-F291-CEB534F371F5}"/>
          </ac:spMkLst>
        </pc:spChg>
        <pc:spChg chg="mod">
          <ac:chgData name="Carolyn Tobia" userId="S::ctobia@acog.org::8e79a57a-bebf-4978-a15b-cc1697f99c98" providerId="AD" clId="Web-{928E0D0B-9E73-5674-AAAA-469FDC5D369E}" dt="2025-07-23T16:42:16.139" v="12" actId="1076"/>
          <ac:spMkLst>
            <pc:docMk/>
            <pc:sldMk cId="2540735955" sldId="3973"/>
            <ac:spMk id="9" creationId="{01A311F4-6232-788B-978D-AACC36C3DA29}"/>
          </ac:spMkLst>
        </pc:spChg>
        <pc:spChg chg="mod">
          <ac:chgData name="Carolyn Tobia" userId="S::ctobia@acog.org::8e79a57a-bebf-4978-a15b-cc1697f99c98" providerId="AD" clId="Web-{928E0D0B-9E73-5674-AAAA-469FDC5D369E}" dt="2025-07-23T16:42:21.686" v="13" actId="1076"/>
          <ac:spMkLst>
            <pc:docMk/>
            <pc:sldMk cId="2540735955" sldId="3973"/>
            <ac:spMk id="11" creationId="{41BE88E8-8999-A8F2-6E5F-49D52FE3A462}"/>
          </ac:spMkLst>
        </pc:spChg>
        <pc:picChg chg="mod">
          <ac:chgData name="Carolyn Tobia" userId="S::ctobia@acog.org::8e79a57a-bebf-4978-a15b-cc1697f99c98" providerId="AD" clId="Web-{928E0D0B-9E73-5674-AAAA-469FDC5D369E}" dt="2025-07-23T16:41:04.936" v="1" actId="1076"/>
          <ac:picMkLst>
            <pc:docMk/>
            <pc:sldMk cId="2540735955" sldId="3973"/>
            <ac:picMk id="4" creationId="{D24D6668-5A04-EAC2-9BE8-F97ED029755E}"/>
          </ac:picMkLst>
        </pc:picChg>
      </pc:sldChg>
      <pc:sldChg chg="addSp delSp modSp">
        <pc:chgData name="Carolyn Tobia" userId="S::ctobia@acog.org::8e79a57a-bebf-4978-a15b-cc1697f99c98" providerId="AD" clId="Web-{928E0D0B-9E73-5674-AAAA-469FDC5D369E}" dt="2025-07-23T16:45:31.734" v="21" actId="1076"/>
        <pc:sldMkLst>
          <pc:docMk/>
          <pc:sldMk cId="0" sldId="2147481572"/>
        </pc:sldMkLst>
        <pc:spChg chg="mod">
          <ac:chgData name="Carolyn Tobia" userId="S::ctobia@acog.org::8e79a57a-bebf-4978-a15b-cc1697f99c98" providerId="AD" clId="Web-{928E0D0B-9E73-5674-AAAA-469FDC5D369E}" dt="2025-07-23T16:43:20.093" v="14" actId="1076"/>
          <ac:spMkLst>
            <pc:docMk/>
            <pc:sldMk cId="0" sldId="2147481572"/>
            <ac:spMk id="2" creationId="{00000000-0000-0000-0000-000000000000}"/>
          </ac:spMkLst>
        </pc:spChg>
        <pc:spChg chg="mod">
          <ac:chgData name="Carolyn Tobia" userId="S::ctobia@acog.org::8e79a57a-bebf-4978-a15b-cc1697f99c98" providerId="AD" clId="Web-{928E0D0B-9E73-5674-AAAA-469FDC5D369E}" dt="2025-07-23T16:43:25.733" v="15" actId="1076"/>
          <ac:spMkLst>
            <pc:docMk/>
            <pc:sldMk cId="0" sldId="2147481572"/>
            <ac:spMk id="4" creationId="{00000000-0000-0000-0000-000000000000}"/>
          </ac:spMkLst>
        </pc:spChg>
        <pc:spChg chg="add del mod">
          <ac:chgData name="Carolyn Tobia" userId="S::ctobia@acog.org::8e79a57a-bebf-4978-a15b-cc1697f99c98" providerId="AD" clId="Web-{928E0D0B-9E73-5674-AAAA-469FDC5D369E}" dt="2025-07-23T16:45:31.734" v="21" actId="1076"/>
          <ac:spMkLst>
            <pc:docMk/>
            <pc:sldMk cId="0" sldId="2147481572"/>
            <ac:spMk id="5" creationId="{00000000-0000-0000-0000-000000000000}"/>
          </ac:spMkLst>
        </pc:spChg>
      </pc:sldChg>
    </pc:docChg>
  </pc:docChgLst>
  <pc:docChgLst>
    <pc:chgData name="Carolyn Tobia" userId="S::ctobia@acog.org::8e79a57a-bebf-4978-a15b-cc1697f99c98" providerId="AD" clId="Web-{3D28A807-2071-96C8-751E-5BC939A6B158}"/>
    <pc:docChg chg="modSld">
      <pc:chgData name="Carolyn Tobia" userId="S::ctobia@acog.org::8e79a57a-bebf-4978-a15b-cc1697f99c98" providerId="AD" clId="Web-{3D28A807-2071-96C8-751E-5BC939A6B158}" dt="2025-06-23T19:45:01.891" v="315" actId="20577"/>
      <pc:docMkLst>
        <pc:docMk/>
      </pc:docMkLst>
      <pc:sldChg chg="modSp">
        <pc:chgData name="Carolyn Tobia" userId="S::ctobia@acog.org::8e79a57a-bebf-4978-a15b-cc1697f99c98" providerId="AD" clId="Web-{3D28A807-2071-96C8-751E-5BC939A6B158}" dt="2025-06-23T19:45:01.891" v="315" actId="20577"/>
        <pc:sldMkLst>
          <pc:docMk/>
          <pc:sldMk cId="2054028188" sldId="2037"/>
        </pc:sldMkLst>
      </pc:sldChg>
      <pc:sldChg chg="addSp delSp modSp mod modClrScheme chgLayout">
        <pc:chgData name="Carolyn Tobia" userId="S::ctobia@acog.org::8e79a57a-bebf-4978-a15b-cc1697f99c98" providerId="AD" clId="Web-{3D28A807-2071-96C8-751E-5BC939A6B158}" dt="2025-06-23T19:43:46.108" v="265" actId="14100"/>
        <pc:sldMkLst>
          <pc:docMk/>
          <pc:sldMk cId="666288599" sldId="2147481504"/>
        </pc:sldMkLst>
        <pc:spChg chg="mod ord">
          <ac:chgData name="Carolyn Tobia" userId="S::ctobia@acog.org::8e79a57a-bebf-4978-a15b-cc1697f99c98" providerId="AD" clId="Web-{3D28A807-2071-96C8-751E-5BC939A6B158}" dt="2025-06-23T15:27:39.156" v="45"/>
          <ac:spMkLst>
            <pc:docMk/>
            <pc:sldMk cId="666288599" sldId="2147481504"/>
            <ac:spMk id="2" creationId="{61CC7B01-87CC-97C6-2001-91728E504A5F}"/>
          </ac:spMkLst>
        </pc:spChg>
        <pc:spChg chg="mod">
          <ac:chgData name="Carolyn Tobia" userId="S::ctobia@acog.org::8e79a57a-bebf-4978-a15b-cc1697f99c98" providerId="AD" clId="Web-{3D28A807-2071-96C8-751E-5BC939A6B158}" dt="2025-06-23T15:32:09.759" v="196" actId="20577"/>
          <ac:spMkLst>
            <pc:docMk/>
            <pc:sldMk cId="666288599" sldId="2147481504"/>
            <ac:spMk id="4" creationId="{223EC340-C6BD-9E8F-1EE3-388B78FF281D}"/>
          </ac:spMkLst>
        </pc:spChg>
        <pc:spChg chg="add mod ord">
          <ac:chgData name="Carolyn Tobia" userId="S::ctobia@acog.org::8e79a57a-bebf-4978-a15b-cc1697f99c98" providerId="AD" clId="Web-{3D28A807-2071-96C8-751E-5BC939A6B158}" dt="2025-06-23T19:43:46.108" v="265" actId="14100"/>
          <ac:spMkLst>
            <pc:docMk/>
            <pc:sldMk cId="666288599" sldId="2147481504"/>
            <ac:spMk id="9" creationId="{918092A1-AC25-8B15-AF8C-7E0145B5A39E}"/>
          </ac:spMkLst>
        </pc:spChg>
        <pc:picChg chg="mod">
          <ac:chgData name="Carolyn Tobia" userId="S::ctobia@acog.org::8e79a57a-bebf-4978-a15b-cc1697f99c98" providerId="AD" clId="Web-{3D28A807-2071-96C8-751E-5BC939A6B158}" dt="2025-06-23T15:27:44.703" v="46" actId="1076"/>
          <ac:picMkLst>
            <pc:docMk/>
            <pc:sldMk cId="666288599" sldId="2147481504"/>
            <ac:picMk id="3" creationId="{D201B6AC-C7DA-BBE6-CFB8-063B80E601AD}"/>
          </ac:picMkLst>
        </pc:picChg>
      </pc:sldChg>
    </pc:docChg>
  </pc:docChgLst>
  <pc:docChgLst>
    <pc:chgData name="Katherine Kennedy" userId="dc53a205-60c6-4948-8a78-db6e86aedadf" providerId="ADAL" clId="{27F1265E-0E1D-4617-B86B-F2DD4B018336}"/>
    <pc:docChg chg="undo custSel addSld delSld modSld delSection modSection">
      <pc:chgData name="Katherine Kennedy" userId="dc53a205-60c6-4948-8a78-db6e86aedadf" providerId="ADAL" clId="{27F1265E-0E1D-4617-B86B-F2DD4B018336}" dt="2025-07-23T17:37:06.176" v="76" actId="14100"/>
      <pc:docMkLst>
        <pc:docMk/>
      </pc:docMkLst>
      <pc:sldChg chg="modSp add del mod">
        <pc:chgData name="Katherine Kennedy" userId="dc53a205-60c6-4948-8a78-db6e86aedadf" providerId="ADAL" clId="{27F1265E-0E1D-4617-B86B-F2DD4B018336}" dt="2025-07-23T13:58:02.640" v="12"/>
        <pc:sldMkLst>
          <pc:docMk/>
          <pc:sldMk cId="3261778715" sldId="256"/>
        </pc:sldMkLst>
        <pc:spChg chg="mod">
          <ac:chgData name="Katherine Kennedy" userId="dc53a205-60c6-4948-8a78-db6e86aedadf" providerId="ADAL" clId="{27F1265E-0E1D-4617-B86B-F2DD4B018336}" dt="2025-07-23T13:58:02.577" v="11"/>
          <ac:spMkLst>
            <pc:docMk/>
            <pc:sldMk cId="3261778715" sldId="256"/>
            <ac:spMk id="3" creationId="{00000000-0000-0000-0000-000000000000}"/>
          </ac:spMkLst>
        </pc:spChg>
      </pc:sldChg>
      <pc:sldChg chg="add del">
        <pc:chgData name="Katherine Kennedy" userId="dc53a205-60c6-4948-8a78-db6e86aedadf" providerId="ADAL" clId="{27F1265E-0E1D-4617-B86B-F2DD4B018336}" dt="2025-07-23T14:00:53.263" v="21"/>
        <pc:sldMkLst>
          <pc:docMk/>
          <pc:sldMk cId="0" sldId="257"/>
        </pc:sldMkLst>
      </pc:sldChg>
      <pc:sldChg chg="add del">
        <pc:chgData name="Katherine Kennedy" userId="dc53a205-60c6-4948-8a78-db6e86aedadf" providerId="ADAL" clId="{27F1265E-0E1D-4617-B86B-F2DD4B018336}" dt="2025-07-23T14:00:53.263" v="21"/>
        <pc:sldMkLst>
          <pc:docMk/>
          <pc:sldMk cId="0" sldId="259"/>
        </pc:sldMkLst>
      </pc:sldChg>
      <pc:sldChg chg="add del modTransition">
        <pc:chgData name="Katherine Kennedy" userId="dc53a205-60c6-4948-8a78-db6e86aedadf" providerId="ADAL" clId="{27F1265E-0E1D-4617-B86B-F2DD4B018336}" dt="2025-07-23T13:58:02.640" v="12"/>
        <pc:sldMkLst>
          <pc:docMk/>
          <pc:sldMk cId="2981248925" sldId="260"/>
        </pc:sldMkLst>
      </pc:sldChg>
      <pc:sldChg chg="add del">
        <pc:chgData name="Katherine Kennedy" userId="dc53a205-60c6-4948-8a78-db6e86aedadf" providerId="ADAL" clId="{27F1265E-0E1D-4617-B86B-F2DD4B018336}" dt="2025-07-23T14:00:53.263" v="21"/>
        <pc:sldMkLst>
          <pc:docMk/>
          <pc:sldMk cId="0" sldId="261"/>
        </pc:sldMkLst>
      </pc:sldChg>
      <pc:sldChg chg="add del">
        <pc:chgData name="Katherine Kennedy" userId="dc53a205-60c6-4948-8a78-db6e86aedadf" providerId="ADAL" clId="{27F1265E-0E1D-4617-B86B-F2DD4B018336}" dt="2025-07-23T14:00:53.263" v="21"/>
        <pc:sldMkLst>
          <pc:docMk/>
          <pc:sldMk cId="0" sldId="262"/>
        </pc:sldMkLst>
      </pc:sldChg>
      <pc:sldChg chg="add del">
        <pc:chgData name="Katherine Kennedy" userId="dc53a205-60c6-4948-8a78-db6e86aedadf" providerId="ADAL" clId="{27F1265E-0E1D-4617-B86B-F2DD4B018336}" dt="2025-07-23T14:00:53.263" v="21"/>
        <pc:sldMkLst>
          <pc:docMk/>
          <pc:sldMk cId="0" sldId="263"/>
        </pc:sldMkLst>
      </pc:sldChg>
      <pc:sldChg chg="add del">
        <pc:chgData name="Katherine Kennedy" userId="dc53a205-60c6-4948-8a78-db6e86aedadf" providerId="ADAL" clId="{27F1265E-0E1D-4617-B86B-F2DD4B018336}" dt="2025-07-23T14:00:53.263" v="21"/>
        <pc:sldMkLst>
          <pc:docMk/>
          <pc:sldMk cId="0" sldId="264"/>
        </pc:sldMkLst>
      </pc:sldChg>
      <pc:sldChg chg="add del">
        <pc:chgData name="Katherine Kennedy" userId="dc53a205-60c6-4948-8a78-db6e86aedadf" providerId="ADAL" clId="{27F1265E-0E1D-4617-B86B-F2DD4B018336}" dt="2025-07-23T14:00:53.263" v="21"/>
        <pc:sldMkLst>
          <pc:docMk/>
          <pc:sldMk cId="0" sldId="265"/>
        </pc:sldMkLst>
      </pc:sldChg>
      <pc:sldChg chg="add del">
        <pc:chgData name="Katherine Kennedy" userId="dc53a205-60c6-4948-8a78-db6e86aedadf" providerId="ADAL" clId="{27F1265E-0E1D-4617-B86B-F2DD4B018336}" dt="2025-07-23T14:00:53.263" v="21"/>
        <pc:sldMkLst>
          <pc:docMk/>
          <pc:sldMk cId="0" sldId="266"/>
        </pc:sldMkLst>
      </pc:sldChg>
      <pc:sldChg chg="add del modTransition">
        <pc:chgData name="Katherine Kennedy" userId="dc53a205-60c6-4948-8a78-db6e86aedadf" providerId="ADAL" clId="{27F1265E-0E1D-4617-B86B-F2DD4B018336}" dt="2025-07-23T13:58:02.640" v="12"/>
        <pc:sldMkLst>
          <pc:docMk/>
          <pc:sldMk cId="1651275367" sldId="267"/>
        </pc:sldMkLst>
      </pc:sldChg>
      <pc:sldChg chg="modSp add del mod modTransition">
        <pc:chgData name="Katherine Kennedy" userId="dc53a205-60c6-4948-8a78-db6e86aedadf" providerId="ADAL" clId="{27F1265E-0E1D-4617-B86B-F2DD4B018336}" dt="2025-07-23T13:58:02.734" v="13" actId="27636"/>
        <pc:sldMkLst>
          <pc:docMk/>
          <pc:sldMk cId="1013175876" sldId="268"/>
        </pc:sldMkLst>
        <pc:spChg chg="mod">
          <ac:chgData name="Katherine Kennedy" userId="dc53a205-60c6-4948-8a78-db6e86aedadf" providerId="ADAL" clId="{27F1265E-0E1D-4617-B86B-F2DD4B018336}" dt="2025-07-23T13:58:02.734" v="13" actId="27636"/>
          <ac:spMkLst>
            <pc:docMk/>
            <pc:sldMk cId="1013175876" sldId="268"/>
            <ac:spMk id="3" creationId="{D1942BA0-3EC8-E2EF-4635-1642E1F9EE3C}"/>
          </ac:spMkLst>
        </pc:spChg>
      </pc:sldChg>
      <pc:sldChg chg="add del">
        <pc:chgData name="Katherine Kennedy" userId="dc53a205-60c6-4948-8a78-db6e86aedadf" providerId="ADAL" clId="{27F1265E-0E1D-4617-B86B-F2DD4B018336}" dt="2025-07-23T14:00:53.263" v="21"/>
        <pc:sldMkLst>
          <pc:docMk/>
          <pc:sldMk cId="0" sldId="269"/>
        </pc:sldMkLst>
      </pc:sldChg>
      <pc:sldChg chg="add del">
        <pc:chgData name="Katherine Kennedy" userId="dc53a205-60c6-4948-8a78-db6e86aedadf" providerId="ADAL" clId="{27F1265E-0E1D-4617-B86B-F2DD4B018336}" dt="2025-07-23T14:00:53.263" v="21"/>
        <pc:sldMkLst>
          <pc:docMk/>
          <pc:sldMk cId="0" sldId="270"/>
        </pc:sldMkLst>
      </pc:sldChg>
      <pc:sldChg chg="add del modTransition">
        <pc:chgData name="Katherine Kennedy" userId="dc53a205-60c6-4948-8a78-db6e86aedadf" providerId="ADAL" clId="{27F1265E-0E1D-4617-B86B-F2DD4B018336}" dt="2025-07-23T13:58:02.640" v="12"/>
        <pc:sldMkLst>
          <pc:docMk/>
          <pc:sldMk cId="1912790714" sldId="271"/>
        </pc:sldMkLst>
      </pc:sldChg>
      <pc:sldChg chg="modSp add del mod modTransition">
        <pc:chgData name="Katherine Kennedy" userId="dc53a205-60c6-4948-8a78-db6e86aedadf" providerId="ADAL" clId="{27F1265E-0E1D-4617-B86B-F2DD4B018336}" dt="2025-07-23T13:58:02.750" v="14" actId="27636"/>
        <pc:sldMkLst>
          <pc:docMk/>
          <pc:sldMk cId="3933056413" sldId="272"/>
        </pc:sldMkLst>
        <pc:spChg chg="mod">
          <ac:chgData name="Katherine Kennedy" userId="dc53a205-60c6-4948-8a78-db6e86aedadf" providerId="ADAL" clId="{27F1265E-0E1D-4617-B86B-F2DD4B018336}" dt="2025-07-23T13:58:02.750" v="14" actId="27636"/>
          <ac:spMkLst>
            <pc:docMk/>
            <pc:sldMk cId="3933056413" sldId="272"/>
            <ac:spMk id="3" creationId="{E4D207E9-DC95-310A-7CFA-E10687D69CE6}"/>
          </ac:spMkLst>
        </pc:spChg>
      </pc:sldChg>
      <pc:sldChg chg="add del modTransition">
        <pc:chgData name="Katherine Kennedy" userId="dc53a205-60c6-4948-8a78-db6e86aedadf" providerId="ADAL" clId="{27F1265E-0E1D-4617-B86B-F2DD4B018336}" dt="2025-07-23T13:58:02.640" v="12"/>
        <pc:sldMkLst>
          <pc:docMk/>
          <pc:sldMk cId="2448477321" sldId="273"/>
        </pc:sldMkLst>
      </pc:sldChg>
      <pc:sldChg chg="modSp add del mod modTransition">
        <pc:chgData name="Katherine Kennedy" userId="dc53a205-60c6-4948-8a78-db6e86aedadf" providerId="ADAL" clId="{27F1265E-0E1D-4617-B86B-F2DD4B018336}" dt="2025-07-23T13:58:02.766" v="16" actId="27636"/>
        <pc:sldMkLst>
          <pc:docMk/>
          <pc:sldMk cId="545058517" sldId="274"/>
        </pc:sldMkLst>
        <pc:spChg chg="mod">
          <ac:chgData name="Katherine Kennedy" userId="dc53a205-60c6-4948-8a78-db6e86aedadf" providerId="ADAL" clId="{27F1265E-0E1D-4617-B86B-F2DD4B018336}" dt="2025-07-23T13:58:02.766" v="16" actId="27636"/>
          <ac:spMkLst>
            <pc:docMk/>
            <pc:sldMk cId="545058517" sldId="274"/>
            <ac:spMk id="2" creationId="{3BEF5947-8625-BE41-C225-7BBBA6533FAF}"/>
          </ac:spMkLst>
        </pc:spChg>
        <pc:spChg chg="mod">
          <ac:chgData name="Katherine Kennedy" userId="dc53a205-60c6-4948-8a78-db6e86aedadf" providerId="ADAL" clId="{27F1265E-0E1D-4617-B86B-F2DD4B018336}" dt="2025-07-23T13:58:02.577" v="11"/>
          <ac:spMkLst>
            <pc:docMk/>
            <pc:sldMk cId="545058517" sldId="274"/>
            <ac:spMk id="3" creationId="{D454A940-716B-D4E0-AFE4-0E84022CB332}"/>
          </ac:spMkLst>
        </pc:spChg>
      </pc:sldChg>
      <pc:sldChg chg="add del">
        <pc:chgData name="Katherine Kennedy" userId="dc53a205-60c6-4948-8a78-db6e86aedadf" providerId="ADAL" clId="{27F1265E-0E1D-4617-B86B-F2DD4B018336}" dt="2025-07-23T14:00:53.263" v="21"/>
        <pc:sldMkLst>
          <pc:docMk/>
          <pc:sldMk cId="0" sldId="275"/>
        </pc:sldMkLst>
      </pc:sldChg>
      <pc:sldChg chg="modSp add del mod">
        <pc:chgData name="Katherine Kennedy" userId="dc53a205-60c6-4948-8a78-db6e86aedadf" providerId="ADAL" clId="{27F1265E-0E1D-4617-B86B-F2DD4B018336}" dt="2025-07-23T17:37:06.176" v="76" actId="14100"/>
        <pc:sldMkLst>
          <pc:docMk/>
          <pc:sldMk cId="0" sldId="277"/>
        </pc:sldMkLst>
        <pc:spChg chg="mod">
          <ac:chgData name="Katherine Kennedy" userId="dc53a205-60c6-4948-8a78-db6e86aedadf" providerId="ADAL" clId="{27F1265E-0E1D-4617-B86B-F2DD4B018336}" dt="2025-07-23T17:36:47.204" v="70" actId="403"/>
          <ac:spMkLst>
            <pc:docMk/>
            <pc:sldMk cId="0" sldId="277"/>
            <ac:spMk id="14" creationId="{00000000-0000-0000-0000-000000000000}"/>
          </ac:spMkLst>
        </pc:spChg>
        <pc:spChg chg="mod">
          <ac:chgData name="Katherine Kennedy" userId="dc53a205-60c6-4948-8a78-db6e86aedadf" providerId="ADAL" clId="{27F1265E-0E1D-4617-B86B-F2DD4B018336}" dt="2025-07-23T17:36:52.053" v="72" actId="403"/>
          <ac:spMkLst>
            <pc:docMk/>
            <pc:sldMk cId="0" sldId="277"/>
            <ac:spMk id="16" creationId="{00000000-0000-0000-0000-000000000000}"/>
          </ac:spMkLst>
        </pc:spChg>
        <pc:spChg chg="mod">
          <ac:chgData name="Katherine Kennedy" userId="dc53a205-60c6-4948-8a78-db6e86aedadf" providerId="ADAL" clId="{27F1265E-0E1D-4617-B86B-F2DD4B018336}" dt="2025-07-23T17:37:06.176" v="76" actId="14100"/>
          <ac:spMkLst>
            <pc:docMk/>
            <pc:sldMk cId="0" sldId="277"/>
            <ac:spMk id="18" creationId="{00000000-0000-0000-0000-000000000000}"/>
          </ac:spMkLst>
        </pc:spChg>
      </pc:sldChg>
      <pc:sldChg chg="add del">
        <pc:chgData name="Katherine Kennedy" userId="dc53a205-60c6-4948-8a78-db6e86aedadf" providerId="ADAL" clId="{27F1265E-0E1D-4617-B86B-F2DD4B018336}" dt="2025-07-23T14:00:53.263" v="21"/>
        <pc:sldMkLst>
          <pc:docMk/>
          <pc:sldMk cId="0" sldId="278"/>
        </pc:sldMkLst>
      </pc:sldChg>
      <pc:sldChg chg="add del">
        <pc:chgData name="Katherine Kennedy" userId="dc53a205-60c6-4948-8a78-db6e86aedadf" providerId="ADAL" clId="{27F1265E-0E1D-4617-B86B-F2DD4B018336}" dt="2025-07-23T14:00:53.263" v="21"/>
        <pc:sldMkLst>
          <pc:docMk/>
          <pc:sldMk cId="0" sldId="279"/>
        </pc:sldMkLst>
      </pc:sldChg>
      <pc:sldChg chg="add del">
        <pc:chgData name="Katherine Kennedy" userId="dc53a205-60c6-4948-8a78-db6e86aedadf" providerId="ADAL" clId="{27F1265E-0E1D-4617-B86B-F2DD4B018336}" dt="2025-07-23T14:00:53.263" v="21"/>
        <pc:sldMkLst>
          <pc:docMk/>
          <pc:sldMk cId="0" sldId="280"/>
        </pc:sldMkLst>
      </pc:sldChg>
      <pc:sldChg chg="add del">
        <pc:chgData name="Katherine Kennedy" userId="dc53a205-60c6-4948-8a78-db6e86aedadf" providerId="ADAL" clId="{27F1265E-0E1D-4617-B86B-F2DD4B018336}" dt="2025-07-23T14:00:53.263" v="21"/>
        <pc:sldMkLst>
          <pc:docMk/>
          <pc:sldMk cId="0" sldId="281"/>
        </pc:sldMkLst>
      </pc:sldChg>
      <pc:sldChg chg="add del">
        <pc:chgData name="Katherine Kennedy" userId="dc53a205-60c6-4948-8a78-db6e86aedadf" providerId="ADAL" clId="{27F1265E-0E1D-4617-B86B-F2DD4B018336}" dt="2025-07-23T14:00:53.263" v="21"/>
        <pc:sldMkLst>
          <pc:docMk/>
          <pc:sldMk cId="0" sldId="282"/>
        </pc:sldMkLst>
      </pc:sldChg>
      <pc:sldChg chg="add del">
        <pc:chgData name="Katherine Kennedy" userId="dc53a205-60c6-4948-8a78-db6e86aedadf" providerId="ADAL" clId="{27F1265E-0E1D-4617-B86B-F2DD4B018336}" dt="2025-07-23T14:00:53.263" v="21"/>
        <pc:sldMkLst>
          <pc:docMk/>
          <pc:sldMk cId="0" sldId="283"/>
        </pc:sldMkLst>
      </pc:sldChg>
      <pc:sldChg chg="add del">
        <pc:chgData name="Katherine Kennedy" userId="dc53a205-60c6-4948-8a78-db6e86aedadf" providerId="ADAL" clId="{27F1265E-0E1D-4617-B86B-F2DD4B018336}" dt="2025-07-23T14:00:53.263" v="21"/>
        <pc:sldMkLst>
          <pc:docMk/>
          <pc:sldMk cId="0" sldId="284"/>
        </pc:sldMkLst>
      </pc:sldChg>
      <pc:sldChg chg="modSp add del mod">
        <pc:chgData name="Katherine Kennedy" userId="dc53a205-60c6-4948-8a78-db6e86aedadf" providerId="ADAL" clId="{27F1265E-0E1D-4617-B86B-F2DD4B018336}" dt="2025-07-23T14:03:06.628" v="62"/>
        <pc:sldMkLst>
          <pc:docMk/>
          <pc:sldMk cId="1929908763" sldId="302"/>
        </pc:sldMkLst>
        <pc:spChg chg="mod">
          <ac:chgData name="Katherine Kennedy" userId="dc53a205-60c6-4948-8a78-db6e86aedadf" providerId="ADAL" clId="{27F1265E-0E1D-4617-B86B-F2DD4B018336}" dt="2025-07-23T14:03:06.482" v="61"/>
          <ac:spMkLst>
            <pc:docMk/>
            <pc:sldMk cId="1929908763" sldId="302"/>
            <ac:spMk id="9" creationId="{00000000-0000-0000-0000-000000000000}"/>
          </ac:spMkLst>
        </pc:spChg>
      </pc:sldChg>
      <pc:sldChg chg="modSp add del mod">
        <pc:chgData name="Katherine Kennedy" userId="dc53a205-60c6-4948-8a78-db6e86aedadf" providerId="ADAL" clId="{27F1265E-0E1D-4617-B86B-F2DD4B018336}" dt="2025-07-23T14:03:06.628" v="62"/>
        <pc:sldMkLst>
          <pc:docMk/>
          <pc:sldMk cId="1015808643" sldId="330"/>
        </pc:sldMkLst>
        <pc:spChg chg="mod">
          <ac:chgData name="Katherine Kennedy" userId="dc53a205-60c6-4948-8a78-db6e86aedadf" providerId="ADAL" clId="{27F1265E-0E1D-4617-B86B-F2DD4B018336}" dt="2025-07-23T14:03:06.482" v="61"/>
          <ac:spMkLst>
            <pc:docMk/>
            <pc:sldMk cId="1015808643" sldId="330"/>
            <ac:spMk id="5" creationId="{449AF03F-4A6F-A548-8911-60B8918803C8}"/>
          </ac:spMkLst>
        </pc:spChg>
        <pc:spChg chg="mod">
          <ac:chgData name="Katherine Kennedy" userId="dc53a205-60c6-4948-8a78-db6e86aedadf" providerId="ADAL" clId="{27F1265E-0E1D-4617-B86B-F2DD4B018336}" dt="2025-07-23T14:03:06.482" v="61"/>
          <ac:spMkLst>
            <pc:docMk/>
            <pc:sldMk cId="1015808643" sldId="330"/>
            <ac:spMk id="6" creationId="{ABB4E942-BC71-D247-9179-C60EE2444E28}"/>
          </ac:spMkLst>
        </pc:spChg>
      </pc:sldChg>
      <pc:sldChg chg="add del">
        <pc:chgData name="Katherine Kennedy" userId="dc53a205-60c6-4948-8a78-db6e86aedadf" providerId="ADAL" clId="{27F1265E-0E1D-4617-B86B-F2DD4B018336}" dt="2025-07-23T14:03:06.628" v="62"/>
        <pc:sldMkLst>
          <pc:docMk/>
          <pc:sldMk cId="3351877664" sldId="352"/>
        </pc:sldMkLst>
      </pc:sldChg>
      <pc:sldChg chg="modSp add del mod">
        <pc:chgData name="Katherine Kennedy" userId="dc53a205-60c6-4948-8a78-db6e86aedadf" providerId="ADAL" clId="{27F1265E-0E1D-4617-B86B-F2DD4B018336}" dt="2025-07-23T14:03:06.628" v="62"/>
        <pc:sldMkLst>
          <pc:docMk/>
          <pc:sldMk cId="3325969903" sldId="357"/>
        </pc:sldMkLst>
        <pc:spChg chg="mod">
          <ac:chgData name="Katherine Kennedy" userId="dc53a205-60c6-4948-8a78-db6e86aedadf" providerId="ADAL" clId="{27F1265E-0E1D-4617-B86B-F2DD4B018336}" dt="2025-07-23T14:03:06.482" v="61"/>
          <ac:spMkLst>
            <pc:docMk/>
            <pc:sldMk cId="3325969903" sldId="357"/>
            <ac:spMk id="3074" creationId="{00000000-0000-0000-0000-000000000000}"/>
          </ac:spMkLst>
        </pc:spChg>
      </pc:sldChg>
      <pc:sldChg chg="modSp add del mod">
        <pc:chgData name="Katherine Kennedy" userId="dc53a205-60c6-4948-8a78-db6e86aedadf" providerId="ADAL" clId="{27F1265E-0E1D-4617-B86B-F2DD4B018336}" dt="2025-07-23T14:03:06.628" v="62"/>
        <pc:sldMkLst>
          <pc:docMk/>
          <pc:sldMk cId="3333111095" sldId="360"/>
        </pc:sldMkLst>
        <pc:spChg chg="mod">
          <ac:chgData name="Katherine Kennedy" userId="dc53a205-60c6-4948-8a78-db6e86aedadf" providerId="ADAL" clId="{27F1265E-0E1D-4617-B86B-F2DD4B018336}" dt="2025-07-23T14:03:06.482" v="61"/>
          <ac:spMkLst>
            <pc:docMk/>
            <pc:sldMk cId="3333111095" sldId="360"/>
            <ac:spMk id="2" creationId="{00000000-0000-0000-0000-000000000000}"/>
          </ac:spMkLst>
        </pc:spChg>
      </pc:sldChg>
      <pc:sldChg chg="add del">
        <pc:chgData name="Katherine Kennedy" userId="dc53a205-60c6-4948-8a78-db6e86aedadf" providerId="ADAL" clId="{27F1265E-0E1D-4617-B86B-F2DD4B018336}" dt="2025-07-23T14:03:06.628" v="62"/>
        <pc:sldMkLst>
          <pc:docMk/>
          <pc:sldMk cId="234200846" sldId="361"/>
        </pc:sldMkLst>
      </pc:sldChg>
      <pc:sldChg chg="add del">
        <pc:chgData name="Katherine Kennedy" userId="dc53a205-60c6-4948-8a78-db6e86aedadf" providerId="ADAL" clId="{27F1265E-0E1D-4617-B86B-F2DD4B018336}" dt="2025-07-23T14:03:06.628" v="62"/>
        <pc:sldMkLst>
          <pc:docMk/>
          <pc:sldMk cId="1887746790" sldId="363"/>
        </pc:sldMkLst>
      </pc:sldChg>
      <pc:sldChg chg="modSp add del mod">
        <pc:chgData name="Katherine Kennedy" userId="dc53a205-60c6-4948-8a78-db6e86aedadf" providerId="ADAL" clId="{27F1265E-0E1D-4617-B86B-F2DD4B018336}" dt="2025-07-23T14:03:06.628" v="62"/>
        <pc:sldMkLst>
          <pc:docMk/>
          <pc:sldMk cId="4137857176" sldId="365"/>
        </pc:sldMkLst>
        <pc:spChg chg="mod">
          <ac:chgData name="Katherine Kennedy" userId="dc53a205-60c6-4948-8a78-db6e86aedadf" providerId="ADAL" clId="{27F1265E-0E1D-4617-B86B-F2DD4B018336}" dt="2025-07-23T14:03:06.482" v="61"/>
          <ac:spMkLst>
            <pc:docMk/>
            <pc:sldMk cId="4137857176" sldId="365"/>
            <ac:spMk id="5" creationId="{00000000-0000-0000-0000-000000000000}"/>
          </ac:spMkLst>
        </pc:spChg>
      </pc:sldChg>
      <pc:sldChg chg="modSp add del mod">
        <pc:chgData name="Katherine Kennedy" userId="dc53a205-60c6-4948-8a78-db6e86aedadf" providerId="ADAL" clId="{27F1265E-0E1D-4617-B86B-F2DD4B018336}" dt="2025-07-23T14:03:06.628" v="62"/>
        <pc:sldMkLst>
          <pc:docMk/>
          <pc:sldMk cId="2356217101" sldId="366"/>
        </pc:sldMkLst>
        <pc:spChg chg="mod">
          <ac:chgData name="Katherine Kennedy" userId="dc53a205-60c6-4948-8a78-db6e86aedadf" providerId="ADAL" clId="{27F1265E-0E1D-4617-B86B-F2DD4B018336}" dt="2025-07-23T14:03:06.482" v="61"/>
          <ac:spMkLst>
            <pc:docMk/>
            <pc:sldMk cId="2356217101" sldId="366"/>
            <ac:spMk id="2" creationId="{00000000-0000-0000-0000-000000000000}"/>
          </ac:spMkLst>
        </pc:spChg>
      </pc:sldChg>
      <pc:sldChg chg="modSp add del mod">
        <pc:chgData name="Katherine Kennedy" userId="dc53a205-60c6-4948-8a78-db6e86aedadf" providerId="ADAL" clId="{27F1265E-0E1D-4617-B86B-F2DD4B018336}" dt="2025-07-23T14:03:06.628" v="62"/>
        <pc:sldMkLst>
          <pc:docMk/>
          <pc:sldMk cId="3076394009" sldId="367"/>
        </pc:sldMkLst>
        <pc:spChg chg="mod">
          <ac:chgData name="Katherine Kennedy" userId="dc53a205-60c6-4948-8a78-db6e86aedadf" providerId="ADAL" clId="{27F1265E-0E1D-4617-B86B-F2DD4B018336}" dt="2025-07-23T14:03:06.482" v="61"/>
          <ac:spMkLst>
            <pc:docMk/>
            <pc:sldMk cId="3076394009" sldId="367"/>
            <ac:spMk id="2" creationId="{00000000-0000-0000-0000-000000000000}"/>
          </ac:spMkLst>
        </pc:spChg>
      </pc:sldChg>
      <pc:sldChg chg="modSp add del mod">
        <pc:chgData name="Katherine Kennedy" userId="dc53a205-60c6-4948-8a78-db6e86aedadf" providerId="ADAL" clId="{27F1265E-0E1D-4617-B86B-F2DD4B018336}" dt="2025-07-23T14:03:06.628" v="62"/>
        <pc:sldMkLst>
          <pc:docMk/>
          <pc:sldMk cId="2541625091" sldId="368"/>
        </pc:sldMkLst>
        <pc:spChg chg="mod">
          <ac:chgData name="Katherine Kennedy" userId="dc53a205-60c6-4948-8a78-db6e86aedadf" providerId="ADAL" clId="{27F1265E-0E1D-4617-B86B-F2DD4B018336}" dt="2025-07-23T14:03:06.482" v="61"/>
          <ac:spMkLst>
            <pc:docMk/>
            <pc:sldMk cId="2541625091" sldId="368"/>
            <ac:spMk id="4" creationId="{00000000-0000-0000-0000-000000000000}"/>
          </ac:spMkLst>
        </pc:spChg>
      </pc:sldChg>
      <pc:sldChg chg="modSp add del mod">
        <pc:chgData name="Katherine Kennedy" userId="dc53a205-60c6-4948-8a78-db6e86aedadf" providerId="ADAL" clId="{27F1265E-0E1D-4617-B86B-F2DD4B018336}" dt="2025-07-23T14:03:06.628" v="62"/>
        <pc:sldMkLst>
          <pc:docMk/>
          <pc:sldMk cId="2979011957" sldId="369"/>
        </pc:sldMkLst>
        <pc:spChg chg="mod">
          <ac:chgData name="Katherine Kennedy" userId="dc53a205-60c6-4948-8a78-db6e86aedadf" providerId="ADAL" clId="{27F1265E-0E1D-4617-B86B-F2DD4B018336}" dt="2025-07-23T14:03:06.482" v="61"/>
          <ac:spMkLst>
            <pc:docMk/>
            <pc:sldMk cId="2979011957" sldId="369"/>
            <ac:spMk id="2" creationId="{00000000-0000-0000-0000-000000000000}"/>
          </ac:spMkLst>
        </pc:spChg>
      </pc:sldChg>
      <pc:sldChg chg="add del">
        <pc:chgData name="Katherine Kennedy" userId="dc53a205-60c6-4948-8a78-db6e86aedadf" providerId="ADAL" clId="{27F1265E-0E1D-4617-B86B-F2DD4B018336}" dt="2025-07-23T14:03:06.628" v="62"/>
        <pc:sldMkLst>
          <pc:docMk/>
          <pc:sldMk cId="2960504275" sldId="370"/>
        </pc:sldMkLst>
      </pc:sldChg>
      <pc:sldChg chg="modSp add del mod">
        <pc:chgData name="Katherine Kennedy" userId="dc53a205-60c6-4948-8a78-db6e86aedadf" providerId="ADAL" clId="{27F1265E-0E1D-4617-B86B-F2DD4B018336}" dt="2025-07-23T14:03:06.628" v="62"/>
        <pc:sldMkLst>
          <pc:docMk/>
          <pc:sldMk cId="2796533868" sldId="372"/>
        </pc:sldMkLst>
        <pc:spChg chg="mod">
          <ac:chgData name="Katherine Kennedy" userId="dc53a205-60c6-4948-8a78-db6e86aedadf" providerId="ADAL" clId="{27F1265E-0E1D-4617-B86B-F2DD4B018336}" dt="2025-07-23T14:03:06.482" v="61"/>
          <ac:spMkLst>
            <pc:docMk/>
            <pc:sldMk cId="2796533868" sldId="372"/>
            <ac:spMk id="2" creationId="{00000000-0000-0000-0000-000000000000}"/>
          </ac:spMkLst>
        </pc:spChg>
      </pc:sldChg>
      <pc:sldChg chg="modSp add del mod modNotesTx">
        <pc:chgData name="Katherine Kennedy" userId="dc53a205-60c6-4948-8a78-db6e86aedadf" providerId="ADAL" clId="{27F1265E-0E1D-4617-B86B-F2DD4B018336}" dt="2025-07-23T14:20:40.300" v="67" actId="20577"/>
        <pc:sldMkLst>
          <pc:docMk/>
          <pc:sldMk cId="3853609740" sldId="373"/>
        </pc:sldMkLst>
        <pc:spChg chg="mod">
          <ac:chgData name="Katherine Kennedy" userId="dc53a205-60c6-4948-8a78-db6e86aedadf" providerId="ADAL" clId="{27F1265E-0E1D-4617-B86B-F2DD4B018336}" dt="2025-07-23T14:03:06.482" v="61"/>
          <ac:spMkLst>
            <pc:docMk/>
            <pc:sldMk cId="3853609740" sldId="373"/>
            <ac:spMk id="7" creationId="{00000000-0000-0000-0000-000000000000}"/>
          </ac:spMkLst>
        </pc:spChg>
      </pc:sldChg>
      <pc:sldChg chg="add del">
        <pc:chgData name="Katherine Kennedy" userId="dc53a205-60c6-4948-8a78-db6e86aedadf" providerId="ADAL" clId="{27F1265E-0E1D-4617-B86B-F2DD4B018336}" dt="2025-07-23T14:03:06.628" v="62"/>
        <pc:sldMkLst>
          <pc:docMk/>
          <pc:sldMk cId="3451988204" sldId="374"/>
        </pc:sldMkLst>
      </pc:sldChg>
      <pc:sldChg chg="add del modTransition">
        <pc:chgData name="Katherine Kennedy" userId="dc53a205-60c6-4948-8a78-db6e86aedadf" providerId="ADAL" clId="{27F1265E-0E1D-4617-B86B-F2DD4B018336}" dt="2025-07-23T13:58:02.640" v="12"/>
        <pc:sldMkLst>
          <pc:docMk/>
          <pc:sldMk cId="4214082596" sldId="3970"/>
        </pc:sldMkLst>
      </pc:sldChg>
      <pc:sldChg chg="add del modTransition">
        <pc:chgData name="Katherine Kennedy" userId="dc53a205-60c6-4948-8a78-db6e86aedadf" providerId="ADAL" clId="{27F1265E-0E1D-4617-B86B-F2DD4B018336}" dt="2025-07-23T13:58:02.640" v="12"/>
        <pc:sldMkLst>
          <pc:docMk/>
          <pc:sldMk cId="3291753309" sldId="3971"/>
        </pc:sldMkLst>
      </pc:sldChg>
      <pc:sldChg chg="add del modTransition">
        <pc:chgData name="Katherine Kennedy" userId="dc53a205-60c6-4948-8a78-db6e86aedadf" providerId="ADAL" clId="{27F1265E-0E1D-4617-B86B-F2DD4B018336}" dt="2025-07-23T13:58:02.640" v="12"/>
        <pc:sldMkLst>
          <pc:docMk/>
          <pc:sldMk cId="1830319590" sldId="3972"/>
        </pc:sldMkLst>
      </pc:sldChg>
      <pc:sldChg chg="add del modTransition">
        <pc:chgData name="Katherine Kennedy" userId="dc53a205-60c6-4948-8a78-db6e86aedadf" providerId="ADAL" clId="{27F1265E-0E1D-4617-B86B-F2DD4B018336}" dt="2025-07-23T13:58:02.640" v="12"/>
        <pc:sldMkLst>
          <pc:docMk/>
          <pc:sldMk cId="2540735955" sldId="3973"/>
        </pc:sldMkLst>
      </pc:sldChg>
      <pc:sldChg chg="add del modTransition modNotesTx">
        <pc:chgData name="Katherine Kennedy" userId="dc53a205-60c6-4948-8a78-db6e86aedadf" providerId="ADAL" clId="{27F1265E-0E1D-4617-B86B-F2DD4B018336}" dt="2025-07-23T14:14:53.617" v="66" actId="20577"/>
        <pc:sldMkLst>
          <pc:docMk/>
          <pc:sldMk cId="831696609" sldId="3974"/>
        </pc:sldMkLst>
      </pc:sldChg>
      <pc:sldChg chg="modSp add del mod modTransition">
        <pc:chgData name="Katherine Kennedy" userId="dc53a205-60c6-4948-8a78-db6e86aedadf" providerId="ADAL" clId="{27F1265E-0E1D-4617-B86B-F2DD4B018336}" dt="2025-07-23T13:58:02.640" v="12"/>
        <pc:sldMkLst>
          <pc:docMk/>
          <pc:sldMk cId="3072999789" sldId="3975"/>
        </pc:sldMkLst>
        <pc:spChg chg="mod">
          <ac:chgData name="Katherine Kennedy" userId="dc53a205-60c6-4948-8a78-db6e86aedadf" providerId="ADAL" clId="{27F1265E-0E1D-4617-B86B-F2DD4B018336}" dt="2025-07-23T13:58:02.577" v="11"/>
          <ac:spMkLst>
            <pc:docMk/>
            <pc:sldMk cId="3072999789" sldId="3975"/>
            <ac:spMk id="2" creationId="{5F68FE83-5450-48CB-B573-8424964283A7}"/>
          </ac:spMkLst>
        </pc:spChg>
      </pc:sldChg>
      <pc:sldChg chg="add del modTransition">
        <pc:chgData name="Katherine Kennedy" userId="dc53a205-60c6-4948-8a78-db6e86aedadf" providerId="ADAL" clId="{27F1265E-0E1D-4617-B86B-F2DD4B018336}" dt="2025-07-23T13:58:02.640" v="12"/>
        <pc:sldMkLst>
          <pc:docMk/>
          <pc:sldMk cId="1311392271" sldId="3976"/>
        </pc:sldMkLst>
      </pc:sldChg>
      <pc:sldChg chg="modSp add del mod modTransition">
        <pc:chgData name="Katherine Kennedy" userId="dc53a205-60c6-4948-8a78-db6e86aedadf" providerId="ADAL" clId="{27F1265E-0E1D-4617-B86B-F2DD4B018336}" dt="2025-07-23T13:58:02.766" v="15" actId="27636"/>
        <pc:sldMkLst>
          <pc:docMk/>
          <pc:sldMk cId="2892450479" sldId="3977"/>
        </pc:sldMkLst>
        <pc:spChg chg="mod">
          <ac:chgData name="Katherine Kennedy" userId="dc53a205-60c6-4948-8a78-db6e86aedadf" providerId="ADAL" clId="{27F1265E-0E1D-4617-B86B-F2DD4B018336}" dt="2025-07-23T13:58:02.766" v="15" actId="27636"/>
          <ac:spMkLst>
            <pc:docMk/>
            <pc:sldMk cId="2892450479" sldId="3977"/>
            <ac:spMk id="3" creationId="{1A883D46-90A6-D036-03FB-EDD81C1FD501}"/>
          </ac:spMkLst>
        </pc:spChg>
      </pc:sldChg>
      <pc:sldChg chg="modSp add del mod modTransition">
        <pc:chgData name="Katherine Kennedy" userId="dc53a205-60c6-4948-8a78-db6e86aedadf" providerId="ADAL" clId="{27F1265E-0E1D-4617-B86B-F2DD4B018336}" dt="2025-07-23T13:58:02.781" v="17" actId="27636"/>
        <pc:sldMkLst>
          <pc:docMk/>
          <pc:sldMk cId="4160997086" sldId="3978"/>
        </pc:sldMkLst>
        <pc:spChg chg="mod">
          <ac:chgData name="Katherine Kennedy" userId="dc53a205-60c6-4948-8a78-db6e86aedadf" providerId="ADAL" clId="{27F1265E-0E1D-4617-B86B-F2DD4B018336}" dt="2025-07-23T13:58:02.781" v="17" actId="27636"/>
          <ac:spMkLst>
            <pc:docMk/>
            <pc:sldMk cId="4160997086" sldId="3978"/>
            <ac:spMk id="3" creationId="{5CEB520E-1FF4-BEF3-777C-A80E7158F5DF}"/>
          </ac:spMkLst>
        </pc:spChg>
      </pc:sldChg>
      <pc:sldChg chg="modSp add del mod modTransition">
        <pc:chgData name="Katherine Kennedy" userId="dc53a205-60c6-4948-8a78-db6e86aedadf" providerId="ADAL" clId="{27F1265E-0E1D-4617-B86B-F2DD4B018336}" dt="2025-07-23T13:58:02.640" v="12"/>
        <pc:sldMkLst>
          <pc:docMk/>
          <pc:sldMk cId="1162438638" sldId="3979"/>
        </pc:sldMkLst>
        <pc:spChg chg="mod">
          <ac:chgData name="Katherine Kennedy" userId="dc53a205-60c6-4948-8a78-db6e86aedadf" providerId="ADAL" clId="{27F1265E-0E1D-4617-B86B-F2DD4B018336}" dt="2025-07-23T13:58:02.577" v="11"/>
          <ac:spMkLst>
            <pc:docMk/>
            <pc:sldMk cId="1162438638" sldId="3979"/>
            <ac:spMk id="3" creationId="{8D356976-D848-1E8B-4595-E63D88480333}"/>
          </ac:spMkLst>
        </pc:spChg>
      </pc:sldChg>
      <pc:sldChg chg="add del modTransition">
        <pc:chgData name="Katherine Kennedy" userId="dc53a205-60c6-4948-8a78-db6e86aedadf" providerId="ADAL" clId="{27F1265E-0E1D-4617-B86B-F2DD4B018336}" dt="2025-07-23T13:58:02.640" v="12"/>
        <pc:sldMkLst>
          <pc:docMk/>
          <pc:sldMk cId="3709740035" sldId="3980"/>
        </pc:sldMkLst>
      </pc:sldChg>
      <pc:sldChg chg="del">
        <pc:chgData name="Katherine Kennedy" userId="dc53a205-60c6-4948-8a78-db6e86aedadf" providerId="ADAL" clId="{27F1265E-0E1D-4617-B86B-F2DD4B018336}" dt="2025-07-23T13:58:05.924" v="18" actId="47"/>
        <pc:sldMkLst>
          <pc:docMk/>
          <pc:sldMk cId="1135037608" sldId="2147481510"/>
        </pc:sldMkLst>
      </pc:sldChg>
      <pc:sldChg chg="modSp mod">
        <pc:chgData name="Katherine Kennedy" userId="dc53a205-60c6-4948-8a78-db6e86aedadf" providerId="ADAL" clId="{27F1265E-0E1D-4617-B86B-F2DD4B018336}" dt="2025-07-23T14:13:08.405" v="65" actId="1076"/>
        <pc:sldMkLst>
          <pc:docMk/>
          <pc:sldMk cId="20852954" sldId="2147481568"/>
        </pc:sldMkLst>
        <pc:spChg chg="mod">
          <ac:chgData name="Katherine Kennedy" userId="dc53a205-60c6-4948-8a78-db6e86aedadf" providerId="ADAL" clId="{27F1265E-0E1D-4617-B86B-F2DD4B018336}" dt="2025-07-23T14:13:08.405" v="65" actId="1076"/>
          <ac:spMkLst>
            <pc:docMk/>
            <pc:sldMk cId="20852954" sldId="2147481568"/>
            <ac:spMk id="3" creationId="{28D5115A-2385-F880-749B-FCA146266B3A}"/>
          </ac:spMkLst>
        </pc:spChg>
      </pc:sldChg>
      <pc:sldChg chg="add del">
        <pc:chgData name="Katherine Kennedy" userId="dc53a205-60c6-4948-8a78-db6e86aedadf" providerId="ADAL" clId="{27F1265E-0E1D-4617-B86B-F2DD4B018336}" dt="2025-07-23T14:00:53.263" v="21"/>
        <pc:sldMkLst>
          <pc:docMk/>
          <pc:sldMk cId="0" sldId="2147481572"/>
        </pc:sldMkLst>
      </pc:sldChg>
      <pc:sldChg chg="add del">
        <pc:chgData name="Katherine Kennedy" userId="dc53a205-60c6-4948-8a78-db6e86aedadf" providerId="ADAL" clId="{27F1265E-0E1D-4617-B86B-F2DD4B018336}" dt="2025-07-23T14:00:53.263" v="21"/>
        <pc:sldMkLst>
          <pc:docMk/>
          <pc:sldMk cId="0" sldId="2147481573"/>
        </pc:sldMkLst>
      </pc:sldChg>
      <pc:sldChg chg="add del">
        <pc:chgData name="Katherine Kennedy" userId="dc53a205-60c6-4948-8a78-db6e86aedadf" providerId="ADAL" clId="{27F1265E-0E1D-4617-B86B-F2DD4B018336}" dt="2025-07-23T14:00:53.263" v="21"/>
        <pc:sldMkLst>
          <pc:docMk/>
          <pc:sldMk cId="0" sldId="2147481574"/>
        </pc:sldMkLst>
      </pc:sldChg>
      <pc:sldChg chg="add del">
        <pc:chgData name="Katherine Kennedy" userId="dc53a205-60c6-4948-8a78-db6e86aedadf" providerId="ADAL" clId="{27F1265E-0E1D-4617-B86B-F2DD4B018336}" dt="2025-07-23T14:00:53.263" v="21"/>
        <pc:sldMkLst>
          <pc:docMk/>
          <pc:sldMk cId="0" sldId="2147481575"/>
        </pc:sldMkLst>
      </pc:sldChg>
      <pc:sldChg chg="add del">
        <pc:chgData name="Katherine Kennedy" userId="dc53a205-60c6-4948-8a78-db6e86aedadf" providerId="ADAL" clId="{27F1265E-0E1D-4617-B86B-F2DD4B018336}" dt="2025-07-23T14:00:53.263" v="21"/>
        <pc:sldMkLst>
          <pc:docMk/>
          <pc:sldMk cId="0" sldId="2147481576"/>
        </pc:sldMkLst>
      </pc:sldChg>
      <pc:sldChg chg="add del">
        <pc:chgData name="Katherine Kennedy" userId="dc53a205-60c6-4948-8a78-db6e86aedadf" providerId="ADAL" clId="{27F1265E-0E1D-4617-B86B-F2DD4B018336}" dt="2025-07-23T14:00:53.263" v="21"/>
        <pc:sldMkLst>
          <pc:docMk/>
          <pc:sldMk cId="0" sldId="2147481577"/>
        </pc:sldMkLst>
      </pc:sldChg>
      <pc:sldChg chg="add del">
        <pc:chgData name="Katherine Kennedy" userId="dc53a205-60c6-4948-8a78-db6e86aedadf" providerId="ADAL" clId="{27F1265E-0E1D-4617-B86B-F2DD4B018336}" dt="2025-07-23T14:00:53.263" v="21"/>
        <pc:sldMkLst>
          <pc:docMk/>
          <pc:sldMk cId="0" sldId="2147481578"/>
        </pc:sldMkLst>
      </pc:sldChg>
      <pc:sldChg chg="add del">
        <pc:chgData name="Katherine Kennedy" userId="dc53a205-60c6-4948-8a78-db6e86aedadf" providerId="ADAL" clId="{27F1265E-0E1D-4617-B86B-F2DD4B018336}" dt="2025-07-23T14:00:53.263" v="21"/>
        <pc:sldMkLst>
          <pc:docMk/>
          <pc:sldMk cId="0" sldId="2147481579"/>
        </pc:sldMkLst>
      </pc:sldChg>
      <pc:sldChg chg="add del">
        <pc:chgData name="Katherine Kennedy" userId="dc53a205-60c6-4948-8a78-db6e86aedadf" providerId="ADAL" clId="{27F1265E-0E1D-4617-B86B-F2DD4B018336}" dt="2025-07-23T14:00:53.263" v="21"/>
        <pc:sldMkLst>
          <pc:docMk/>
          <pc:sldMk cId="0" sldId="2147481580"/>
        </pc:sldMkLst>
      </pc:sldChg>
      <pc:sldChg chg="modSp add del mod">
        <pc:chgData name="Katherine Kennedy" userId="dc53a205-60c6-4948-8a78-db6e86aedadf" providerId="ADAL" clId="{27F1265E-0E1D-4617-B86B-F2DD4B018336}" dt="2025-07-23T14:03:06.628" v="62"/>
        <pc:sldMkLst>
          <pc:docMk/>
          <pc:sldMk cId="1699738254" sldId="2147481581"/>
        </pc:sldMkLst>
        <pc:spChg chg="mod">
          <ac:chgData name="Katherine Kennedy" userId="dc53a205-60c6-4948-8a78-db6e86aedadf" providerId="ADAL" clId="{27F1265E-0E1D-4617-B86B-F2DD4B018336}" dt="2025-07-23T14:03:06.482" v="61"/>
          <ac:spMkLst>
            <pc:docMk/>
            <pc:sldMk cId="1699738254" sldId="2147481581"/>
            <ac:spMk id="2" creationId="{3BF784C2-CA28-3747-9517-D1679B44D230}"/>
          </ac:spMkLst>
        </pc:spChg>
        <pc:spChg chg="mod">
          <ac:chgData name="Katherine Kennedy" userId="dc53a205-60c6-4948-8a78-db6e86aedadf" providerId="ADAL" clId="{27F1265E-0E1D-4617-B86B-F2DD4B018336}" dt="2025-07-23T14:03:06.482" v="61"/>
          <ac:spMkLst>
            <pc:docMk/>
            <pc:sldMk cId="1699738254" sldId="2147481581"/>
            <ac:spMk id="3" creationId="{722D2AAC-EBB0-994E-B4F3-E563E98FF6F9}"/>
          </ac:spMkLst>
        </pc:spChg>
        <pc:spChg chg="mod">
          <ac:chgData name="Katherine Kennedy" userId="dc53a205-60c6-4948-8a78-db6e86aedadf" providerId="ADAL" clId="{27F1265E-0E1D-4617-B86B-F2DD4B018336}" dt="2025-07-23T14:03:06.482" v="61"/>
          <ac:spMkLst>
            <pc:docMk/>
            <pc:sldMk cId="1699738254" sldId="2147481581"/>
            <ac:spMk id="4" creationId="{0026FD05-6167-534A-934A-269C0DF0F65C}"/>
          </ac:spMkLst>
        </pc:spChg>
      </pc:sldChg>
      <pc:sldChg chg="modSp add del mod">
        <pc:chgData name="Katherine Kennedy" userId="dc53a205-60c6-4948-8a78-db6e86aedadf" providerId="ADAL" clId="{27F1265E-0E1D-4617-B86B-F2DD4B018336}" dt="2025-07-23T14:03:06.628" v="62"/>
        <pc:sldMkLst>
          <pc:docMk/>
          <pc:sldMk cId="4058850659" sldId="2147481582"/>
        </pc:sldMkLst>
        <pc:spChg chg="mod">
          <ac:chgData name="Katherine Kennedy" userId="dc53a205-60c6-4948-8a78-db6e86aedadf" providerId="ADAL" clId="{27F1265E-0E1D-4617-B86B-F2DD4B018336}" dt="2025-07-23T14:03:06.482" v="61"/>
          <ac:spMkLst>
            <pc:docMk/>
            <pc:sldMk cId="4058850659" sldId="2147481582"/>
            <ac:spMk id="5" creationId="{7732E4E7-ADE2-AC4C-9615-408E250FD321}"/>
          </ac:spMkLst>
        </pc:spChg>
      </pc:sldChg>
      <pc:sldChg chg="modSp add del mod">
        <pc:chgData name="Katherine Kennedy" userId="dc53a205-60c6-4948-8a78-db6e86aedadf" providerId="ADAL" clId="{27F1265E-0E1D-4617-B86B-F2DD4B018336}" dt="2025-07-23T14:03:06.628" v="62"/>
        <pc:sldMkLst>
          <pc:docMk/>
          <pc:sldMk cId="1031408642" sldId="2147481583"/>
        </pc:sldMkLst>
        <pc:spChg chg="mod">
          <ac:chgData name="Katherine Kennedy" userId="dc53a205-60c6-4948-8a78-db6e86aedadf" providerId="ADAL" clId="{27F1265E-0E1D-4617-B86B-F2DD4B018336}" dt="2025-07-23T14:03:06.482" v="61"/>
          <ac:spMkLst>
            <pc:docMk/>
            <pc:sldMk cId="1031408642" sldId="2147481583"/>
            <ac:spMk id="5" creationId="{449AF03F-4A6F-A548-8911-60B8918803C8}"/>
          </ac:spMkLst>
        </pc:spChg>
      </pc:sldChg>
      <pc:sldChg chg="add del">
        <pc:chgData name="Katherine Kennedy" userId="dc53a205-60c6-4948-8a78-db6e86aedadf" providerId="ADAL" clId="{27F1265E-0E1D-4617-B86B-F2DD4B018336}" dt="2025-07-23T14:03:06.628" v="62"/>
        <pc:sldMkLst>
          <pc:docMk/>
          <pc:sldMk cId="1390286045" sldId="2147481584"/>
        </pc:sldMkLst>
      </pc:sldChg>
    </pc:docChg>
  </pc:docChgLst>
  <pc:docChgLst>
    <pc:chgData name="Katherine Kennedy" userId="S::kkennedy@acog.org::dc53a205-60c6-4948-8a78-db6e86aedadf" providerId="AD" clId="Web-{28217AE7-C16B-7B1B-4BDF-0627106F94E5}"/>
    <pc:docChg chg="modSld">
      <pc:chgData name="Katherine Kennedy" userId="S::kkennedy@acog.org::dc53a205-60c6-4948-8a78-db6e86aedadf" providerId="AD" clId="Web-{28217AE7-C16B-7B1B-4BDF-0627106F94E5}" dt="2025-07-16T16:47:44.151" v="11" actId="20577"/>
      <pc:docMkLst>
        <pc:docMk/>
      </pc:docMkLst>
      <pc:sldChg chg="modSp">
        <pc:chgData name="Katherine Kennedy" userId="S::kkennedy@acog.org::dc53a205-60c6-4948-8a78-db6e86aedadf" providerId="AD" clId="Web-{28217AE7-C16B-7B1B-4BDF-0627106F94E5}" dt="2025-07-16T16:47:44.151" v="11" actId="20577"/>
        <pc:sldMkLst>
          <pc:docMk/>
          <pc:sldMk cId="0" sldId="301"/>
        </pc:sldMkLst>
        <pc:spChg chg="mod">
          <ac:chgData name="Katherine Kennedy" userId="S::kkennedy@acog.org::dc53a205-60c6-4948-8a78-db6e86aedadf" providerId="AD" clId="Web-{28217AE7-C16B-7B1B-4BDF-0627106F94E5}" dt="2025-07-16T16:47:44.151" v="11" actId="20577"/>
          <ac:spMkLst>
            <pc:docMk/>
            <pc:sldMk cId="0" sldId="301"/>
            <ac:spMk id="7" creationId="{00000000-0000-0000-0000-000000000000}"/>
          </ac:spMkLst>
        </pc:spChg>
        <pc:spChg chg="mod">
          <ac:chgData name="Katherine Kennedy" userId="S::kkennedy@acog.org::dc53a205-60c6-4948-8a78-db6e86aedadf" providerId="AD" clId="Web-{28217AE7-C16B-7B1B-4BDF-0627106F94E5}" dt="2025-07-16T16:47:30.948" v="2" actId="20577"/>
          <ac:spMkLst>
            <pc:docMk/>
            <pc:sldMk cId="0" sldId="301"/>
            <ac:spMk id="8" creationId="{00000000-0000-0000-0000-000000000000}"/>
          </ac:spMkLst>
        </pc:spChg>
      </pc:sldChg>
    </pc:docChg>
  </pc:docChgLst>
  <pc:docChgLst>
    <pc:chgData name="Katherine Kennedy" userId="S::kkennedy@acog.org::dc53a205-60c6-4948-8a78-db6e86aedadf" providerId="AD" clId="Web-{BB52D5BD-EBD9-55FB-C2A0-CAAF2F702A30}"/>
    <pc:docChg chg="addSld delSld modSld sldOrd modSection">
      <pc:chgData name="Katherine Kennedy" userId="S::kkennedy@acog.org::dc53a205-60c6-4948-8a78-db6e86aedadf" providerId="AD" clId="Web-{BB52D5BD-EBD9-55FB-C2A0-CAAF2F702A30}" dt="2025-07-22T14:03:38.075" v="91" actId="1076"/>
      <pc:docMkLst>
        <pc:docMk/>
      </pc:docMkLst>
      <pc:sldChg chg="delSp">
        <pc:chgData name="Katherine Kennedy" userId="S::kkennedy@acog.org::dc53a205-60c6-4948-8a78-db6e86aedadf" providerId="AD" clId="Web-{BB52D5BD-EBD9-55FB-C2A0-CAAF2F702A30}" dt="2025-07-22T13:59:19.276" v="1"/>
        <pc:sldMkLst>
          <pc:docMk/>
          <pc:sldMk cId="0" sldId="301"/>
        </pc:sldMkLst>
        <pc:spChg chg="del">
          <ac:chgData name="Katherine Kennedy" userId="S::kkennedy@acog.org::dc53a205-60c6-4948-8a78-db6e86aedadf" providerId="AD" clId="Web-{BB52D5BD-EBD9-55FB-C2A0-CAAF2F702A30}" dt="2025-07-22T13:59:19.276" v="1"/>
          <ac:spMkLst>
            <pc:docMk/>
            <pc:sldMk cId="0" sldId="301"/>
            <ac:spMk id="15" creationId="{BBAB8A8A-BD3E-C1AE-94C4-2C1C93E639E0}"/>
          </ac:spMkLst>
        </pc:spChg>
        <pc:picChg chg="del">
          <ac:chgData name="Katherine Kennedy" userId="S::kkennedy@acog.org::dc53a205-60c6-4948-8a78-db6e86aedadf" providerId="AD" clId="Web-{BB52D5BD-EBD9-55FB-C2A0-CAAF2F702A30}" dt="2025-07-22T13:59:16.635" v="0"/>
          <ac:picMkLst>
            <pc:docMk/>
            <pc:sldMk cId="0" sldId="301"/>
            <ac:picMk id="14" creationId="{0F1464F3-4EC9-5DA5-5751-2753E08C83FB}"/>
          </ac:picMkLst>
        </pc:picChg>
      </pc:sldChg>
      <pc:sldChg chg="delSp">
        <pc:chgData name="Katherine Kennedy" userId="S::kkennedy@acog.org::dc53a205-60c6-4948-8a78-db6e86aedadf" providerId="AD" clId="Web-{BB52D5BD-EBD9-55FB-C2A0-CAAF2F702A30}" dt="2025-07-22T13:59:24.620" v="2"/>
        <pc:sldMkLst>
          <pc:docMk/>
          <pc:sldMk cId="774981191" sldId="355"/>
        </pc:sldMkLst>
        <pc:spChg chg="del">
          <ac:chgData name="Katherine Kennedy" userId="S::kkennedy@acog.org::dc53a205-60c6-4948-8a78-db6e86aedadf" providerId="AD" clId="Web-{BB52D5BD-EBD9-55FB-C2A0-CAAF2F702A30}" dt="2025-07-22T13:59:24.620" v="2"/>
          <ac:spMkLst>
            <pc:docMk/>
            <pc:sldMk cId="774981191" sldId="355"/>
            <ac:spMk id="6" creationId="{E370C916-C45A-D880-A2C0-F97D1B063F20}"/>
          </ac:spMkLst>
        </pc:spChg>
      </pc:sldChg>
      <pc:sldChg chg="modSp">
        <pc:chgData name="Katherine Kennedy" userId="S::kkennedy@acog.org::dc53a205-60c6-4948-8a78-db6e86aedadf" providerId="AD" clId="Web-{BB52D5BD-EBD9-55FB-C2A0-CAAF2F702A30}" dt="2025-07-22T14:00:21.105" v="20" actId="1076"/>
        <pc:sldMkLst>
          <pc:docMk/>
          <pc:sldMk cId="410732612" sldId="2147481505"/>
        </pc:sldMkLst>
        <pc:spChg chg="mod">
          <ac:chgData name="Katherine Kennedy" userId="S::kkennedy@acog.org::dc53a205-60c6-4948-8a78-db6e86aedadf" providerId="AD" clId="Web-{BB52D5BD-EBD9-55FB-C2A0-CAAF2F702A30}" dt="2025-07-22T14:00:06.276" v="14" actId="14100"/>
          <ac:spMkLst>
            <pc:docMk/>
            <pc:sldMk cId="410732612" sldId="2147481505"/>
            <ac:spMk id="17" creationId="{DA80E813-442E-FF73-1D92-A456417732A0}"/>
          </ac:spMkLst>
        </pc:spChg>
        <pc:spChg chg="mod">
          <ac:chgData name="Katherine Kennedy" userId="S::kkennedy@acog.org::dc53a205-60c6-4948-8a78-db6e86aedadf" providerId="AD" clId="Web-{BB52D5BD-EBD9-55FB-C2A0-CAAF2F702A30}" dt="2025-07-22T14:00:21.105" v="20" actId="1076"/>
          <ac:spMkLst>
            <pc:docMk/>
            <pc:sldMk cId="410732612" sldId="2147481505"/>
            <ac:spMk id="18" creationId="{3635842F-6E4F-FB13-F0C2-6415E369863F}"/>
          </ac:spMkLst>
        </pc:spChg>
      </pc:sldChg>
      <pc:sldChg chg="del">
        <pc:chgData name="Katherine Kennedy" userId="S::kkennedy@acog.org::dc53a205-60c6-4948-8a78-db6e86aedadf" providerId="AD" clId="Web-{BB52D5BD-EBD9-55FB-C2A0-CAAF2F702A30}" dt="2025-07-22T14:01:58.012" v="81"/>
        <pc:sldMkLst>
          <pc:docMk/>
          <pc:sldMk cId="994445553" sldId="2147481513"/>
        </pc:sldMkLst>
      </pc:sldChg>
      <pc:sldChg chg="del ord">
        <pc:chgData name="Katherine Kennedy" userId="S::kkennedy@acog.org::dc53a205-60c6-4948-8a78-db6e86aedadf" providerId="AD" clId="Web-{BB52D5BD-EBD9-55FB-C2A0-CAAF2F702A30}" dt="2025-07-22T14:01:52.293" v="80"/>
        <pc:sldMkLst>
          <pc:docMk/>
          <pc:sldMk cId="1615072146" sldId="2147481566"/>
        </pc:sldMkLst>
      </pc:sldChg>
      <pc:sldChg chg="del">
        <pc:chgData name="Katherine Kennedy" userId="S::kkennedy@acog.org::dc53a205-60c6-4948-8a78-db6e86aedadf" providerId="AD" clId="Web-{BB52D5BD-EBD9-55FB-C2A0-CAAF2F702A30}" dt="2025-07-22T13:59:35.229" v="3"/>
        <pc:sldMkLst>
          <pc:docMk/>
          <pc:sldMk cId="3007502038" sldId="2147481569"/>
        </pc:sldMkLst>
      </pc:sldChg>
      <pc:sldChg chg="addSp delSp modSp">
        <pc:chgData name="Katherine Kennedy" userId="S::kkennedy@acog.org::dc53a205-60c6-4948-8a78-db6e86aedadf" providerId="AD" clId="Web-{BB52D5BD-EBD9-55FB-C2A0-CAAF2F702A30}" dt="2025-07-22T14:03:38.075" v="91" actId="1076"/>
        <pc:sldMkLst>
          <pc:docMk/>
          <pc:sldMk cId="4083298744" sldId="2147481570"/>
        </pc:sldMkLst>
        <pc:spChg chg="add del mod">
          <ac:chgData name="Katherine Kennedy" userId="S::kkennedy@acog.org::dc53a205-60c6-4948-8a78-db6e86aedadf" providerId="AD" clId="Web-{BB52D5BD-EBD9-55FB-C2A0-CAAF2F702A30}" dt="2025-07-22T14:03:34.950" v="90"/>
          <ac:spMkLst>
            <pc:docMk/>
            <pc:sldMk cId="4083298744" sldId="2147481570"/>
            <ac:spMk id="3" creationId="{6FD040DE-F344-C586-B444-58772A6753AB}"/>
          </ac:spMkLst>
        </pc:spChg>
        <pc:picChg chg="add mod">
          <ac:chgData name="Katherine Kennedy" userId="S::kkennedy@acog.org::dc53a205-60c6-4948-8a78-db6e86aedadf" providerId="AD" clId="Web-{BB52D5BD-EBD9-55FB-C2A0-CAAF2F702A30}" dt="2025-07-22T14:03:38.075" v="91" actId="1076"/>
          <ac:picMkLst>
            <pc:docMk/>
            <pc:sldMk cId="4083298744" sldId="2147481570"/>
            <ac:picMk id="2" creationId="{F177DEE9-7FEB-0789-2240-EF61833C96F9}"/>
          </ac:picMkLst>
        </pc:picChg>
      </pc:sldChg>
      <pc:sldChg chg="modSp new ord">
        <pc:chgData name="Katherine Kennedy" userId="S::kkennedy@acog.org::dc53a205-60c6-4948-8a78-db6e86aedadf" providerId="AD" clId="Web-{BB52D5BD-EBD9-55FB-C2A0-CAAF2F702A30}" dt="2025-07-22T14:01:44.574" v="79" actId="20577"/>
        <pc:sldMkLst>
          <pc:docMk/>
          <pc:sldMk cId="1348004002" sldId="2147481571"/>
        </pc:sldMkLst>
        <pc:spChg chg="mod">
          <ac:chgData name="Katherine Kennedy" userId="S::kkennedy@acog.org::dc53a205-60c6-4948-8a78-db6e86aedadf" providerId="AD" clId="Web-{BB52D5BD-EBD9-55FB-C2A0-CAAF2F702A30}" dt="2025-07-22T14:01:18.949" v="36" actId="20577"/>
          <ac:spMkLst>
            <pc:docMk/>
            <pc:sldMk cId="1348004002" sldId="2147481571"/>
            <ac:spMk id="2" creationId="{D1137A0A-8DC0-2B10-0BA2-9AD44E1CDDB5}"/>
          </ac:spMkLst>
        </pc:spChg>
        <pc:spChg chg="mod">
          <ac:chgData name="Katherine Kennedy" userId="S::kkennedy@acog.org::dc53a205-60c6-4948-8a78-db6e86aedadf" providerId="AD" clId="Web-{BB52D5BD-EBD9-55FB-C2A0-CAAF2F702A30}" dt="2025-07-22T14:01:44.574" v="79" actId="20577"/>
          <ac:spMkLst>
            <pc:docMk/>
            <pc:sldMk cId="1348004002" sldId="2147481571"/>
            <ac:spMk id="3" creationId="{36A8911D-0179-A741-BF0F-036E298374EF}"/>
          </ac:spMkLst>
        </pc:spChg>
      </pc:sldChg>
    </pc:docChg>
  </pc:docChgLst>
  <pc:docChgLst>
    <pc:chgData name="Katherine Kennedy" userId="S::kkennedy@acog.org::dc53a205-60c6-4948-8a78-db6e86aedadf" providerId="AD" clId="Web-{AB38890E-BE3F-7F3D-1BD9-68593CC2EF5D}"/>
    <pc:docChg chg="mod modSld">
      <pc:chgData name="Katherine Kennedy" userId="S::kkennedy@acog.org::dc53a205-60c6-4948-8a78-db6e86aedadf" providerId="AD" clId="Web-{AB38890E-BE3F-7F3D-1BD9-68593CC2EF5D}" dt="2025-07-18T15:07:02.067" v="337" actId="1076"/>
      <pc:docMkLst>
        <pc:docMk/>
      </pc:docMkLst>
      <pc:sldChg chg="modSp">
        <pc:chgData name="Katherine Kennedy" userId="S::kkennedy@acog.org::dc53a205-60c6-4948-8a78-db6e86aedadf" providerId="AD" clId="Web-{AB38890E-BE3F-7F3D-1BD9-68593CC2EF5D}" dt="2025-07-18T15:07:02.067" v="337" actId="1076"/>
        <pc:sldMkLst>
          <pc:docMk/>
          <pc:sldMk cId="0" sldId="258"/>
        </pc:sldMkLst>
        <pc:picChg chg="mod modCrop">
          <ac:chgData name="Katherine Kennedy" userId="S::kkennedy@acog.org::dc53a205-60c6-4948-8a78-db6e86aedadf" providerId="AD" clId="Web-{AB38890E-BE3F-7F3D-1BD9-68593CC2EF5D}" dt="2025-07-18T15:06:51.676" v="336" actId="1076"/>
          <ac:picMkLst>
            <pc:docMk/>
            <pc:sldMk cId="0" sldId="258"/>
            <ac:picMk id="5" creationId="{210DA08C-9D61-09DD-8E28-353282BC87D9}"/>
          </ac:picMkLst>
        </pc:picChg>
        <pc:picChg chg="mod modCrop">
          <ac:chgData name="Katherine Kennedy" userId="S::kkennedy@acog.org::dc53a205-60c6-4948-8a78-db6e86aedadf" providerId="AD" clId="Web-{AB38890E-BE3F-7F3D-1BD9-68593CC2EF5D}" dt="2025-07-18T15:06:39.036" v="335" actId="1076"/>
          <ac:picMkLst>
            <pc:docMk/>
            <pc:sldMk cId="0" sldId="258"/>
            <ac:picMk id="6" creationId="{77881D0C-0231-C070-1D90-06578DAA2777}"/>
          </ac:picMkLst>
        </pc:picChg>
        <pc:picChg chg="mod ord modCrop">
          <ac:chgData name="Katherine Kennedy" userId="S::kkennedy@acog.org::dc53a205-60c6-4948-8a78-db6e86aedadf" providerId="AD" clId="Web-{AB38890E-BE3F-7F3D-1BD9-68593CC2EF5D}" dt="2025-07-18T15:07:02.067" v="337" actId="1076"/>
          <ac:picMkLst>
            <pc:docMk/>
            <pc:sldMk cId="0" sldId="258"/>
            <ac:picMk id="24" creationId="{E76D4C5F-0190-D1CF-0877-73B0E03EE766}"/>
          </ac:picMkLst>
        </pc:picChg>
      </pc:sldChg>
      <pc:sldChg chg="modSp">
        <pc:chgData name="Katherine Kennedy" userId="S::kkennedy@acog.org::dc53a205-60c6-4948-8a78-db6e86aedadf" providerId="AD" clId="Web-{AB38890E-BE3F-7F3D-1BD9-68593CC2EF5D}" dt="2025-07-18T14:47:22.632" v="83" actId="1076"/>
        <pc:sldMkLst>
          <pc:docMk/>
          <pc:sldMk cId="0" sldId="301"/>
        </pc:sldMkLst>
        <pc:spChg chg="mod">
          <ac:chgData name="Katherine Kennedy" userId="S::kkennedy@acog.org::dc53a205-60c6-4948-8a78-db6e86aedadf" providerId="AD" clId="Web-{AB38890E-BE3F-7F3D-1BD9-68593CC2EF5D}" dt="2025-07-18T14:47:22.632" v="83" actId="1076"/>
          <ac:spMkLst>
            <pc:docMk/>
            <pc:sldMk cId="0" sldId="301"/>
            <ac:spMk id="7" creationId="{00000000-0000-0000-0000-000000000000}"/>
          </ac:spMkLst>
        </pc:spChg>
        <pc:spChg chg="mod">
          <ac:chgData name="Katherine Kennedy" userId="S::kkennedy@acog.org::dc53a205-60c6-4948-8a78-db6e86aedadf" providerId="AD" clId="Web-{AB38890E-BE3F-7F3D-1BD9-68593CC2EF5D}" dt="2025-07-18T14:47:13.444" v="82" actId="1076"/>
          <ac:spMkLst>
            <pc:docMk/>
            <pc:sldMk cId="0" sldId="301"/>
            <ac:spMk id="9" creationId="{00000000-0000-0000-0000-000000000000}"/>
          </ac:spMkLst>
        </pc:spChg>
      </pc:sldChg>
      <pc:sldChg chg="modSp">
        <pc:chgData name="Katherine Kennedy" userId="S::kkennedy@acog.org::dc53a205-60c6-4948-8a78-db6e86aedadf" providerId="AD" clId="Web-{AB38890E-BE3F-7F3D-1BD9-68593CC2EF5D}" dt="2025-07-18T14:50:24.884" v="98" actId="688"/>
        <pc:sldMkLst>
          <pc:docMk/>
          <pc:sldMk cId="666288599" sldId="2147481504"/>
        </pc:sldMkLst>
        <pc:spChg chg="mod">
          <ac:chgData name="Katherine Kennedy" userId="S::kkennedy@acog.org::dc53a205-60c6-4948-8a78-db6e86aedadf" providerId="AD" clId="Web-{AB38890E-BE3F-7F3D-1BD9-68593CC2EF5D}" dt="2025-07-18T14:50:24.884" v="98" actId="688"/>
          <ac:spMkLst>
            <pc:docMk/>
            <pc:sldMk cId="666288599" sldId="2147481504"/>
            <ac:spMk id="4" creationId="{223EC340-C6BD-9E8F-1EE3-388B78FF281D}"/>
          </ac:spMkLst>
        </pc:spChg>
      </pc:sldChg>
      <pc:sldChg chg="addSp modSp">
        <pc:chgData name="Katherine Kennedy" userId="S::kkennedy@acog.org::dc53a205-60c6-4948-8a78-db6e86aedadf" providerId="AD" clId="Web-{AB38890E-BE3F-7F3D-1BD9-68593CC2EF5D}" dt="2025-07-18T14:57:53.264" v="273" actId="20577"/>
        <pc:sldMkLst>
          <pc:docMk/>
          <pc:sldMk cId="410732612" sldId="2147481505"/>
        </pc:sldMkLst>
        <pc:spChg chg="add mod">
          <ac:chgData name="Katherine Kennedy" userId="S::kkennedy@acog.org::dc53a205-60c6-4948-8a78-db6e86aedadf" providerId="AD" clId="Web-{AB38890E-BE3F-7F3D-1BD9-68593CC2EF5D}" dt="2025-07-18T14:57:49.342" v="271" actId="20577"/>
          <ac:spMkLst>
            <pc:docMk/>
            <pc:sldMk cId="410732612" sldId="2147481505"/>
            <ac:spMk id="2" creationId="{983CF63E-5AE0-84C0-A640-E9B3795FCA25}"/>
          </ac:spMkLst>
        </pc:spChg>
        <pc:spChg chg="add mod">
          <ac:chgData name="Katherine Kennedy" userId="S::kkennedy@acog.org::dc53a205-60c6-4948-8a78-db6e86aedadf" providerId="AD" clId="Web-{AB38890E-BE3F-7F3D-1BD9-68593CC2EF5D}" dt="2025-07-18T14:57:53.264" v="273" actId="20577"/>
          <ac:spMkLst>
            <pc:docMk/>
            <pc:sldMk cId="410732612" sldId="2147481505"/>
            <ac:spMk id="3" creationId="{86AB70B8-1146-13EA-5C14-59959F856AA4}"/>
          </ac:spMkLst>
        </pc:spChg>
        <pc:spChg chg="mod">
          <ac:chgData name="Katherine Kennedy" userId="S::kkennedy@acog.org::dc53a205-60c6-4948-8a78-db6e86aedadf" providerId="AD" clId="Web-{AB38890E-BE3F-7F3D-1BD9-68593CC2EF5D}" dt="2025-07-18T14:52:36.089" v="155" actId="20577"/>
          <ac:spMkLst>
            <pc:docMk/>
            <pc:sldMk cId="410732612" sldId="2147481505"/>
            <ac:spMk id="15" creationId="{23911CD4-415F-D78E-F854-D9C9DEFC01F0}"/>
          </ac:spMkLst>
        </pc:spChg>
        <pc:spChg chg="mod">
          <ac:chgData name="Katherine Kennedy" userId="S::kkennedy@acog.org::dc53a205-60c6-4948-8a78-db6e86aedadf" providerId="AD" clId="Web-{AB38890E-BE3F-7F3D-1BD9-68593CC2EF5D}" dt="2025-07-18T14:53:33.011" v="198" actId="20577"/>
          <ac:spMkLst>
            <pc:docMk/>
            <pc:sldMk cId="410732612" sldId="2147481505"/>
            <ac:spMk id="16" creationId="{E089B716-5F78-95A0-1937-72BAE7DC2731}"/>
          </ac:spMkLst>
        </pc:spChg>
        <pc:spChg chg="mod">
          <ac:chgData name="Katherine Kennedy" userId="S::kkennedy@acog.org::dc53a205-60c6-4948-8a78-db6e86aedadf" providerId="AD" clId="Web-{AB38890E-BE3F-7F3D-1BD9-68593CC2EF5D}" dt="2025-07-18T14:53:59.683" v="215" actId="1076"/>
          <ac:spMkLst>
            <pc:docMk/>
            <pc:sldMk cId="410732612" sldId="2147481505"/>
            <ac:spMk id="17" creationId="{DA80E813-442E-FF73-1D92-A456417732A0}"/>
          </ac:spMkLst>
        </pc:spChg>
        <pc:spChg chg="mod">
          <ac:chgData name="Katherine Kennedy" userId="S::kkennedy@acog.org::dc53a205-60c6-4948-8a78-db6e86aedadf" providerId="AD" clId="Web-{AB38890E-BE3F-7F3D-1BD9-68593CC2EF5D}" dt="2025-07-18T14:53:53.277" v="214" actId="14100"/>
          <ac:spMkLst>
            <pc:docMk/>
            <pc:sldMk cId="410732612" sldId="2147481505"/>
            <ac:spMk id="18" creationId="{3635842F-6E4F-FB13-F0C2-6415E369863F}"/>
          </ac:spMkLst>
        </pc:spChg>
        <pc:picChg chg="mod">
          <ac:chgData name="Katherine Kennedy" userId="S::kkennedy@acog.org::dc53a205-60c6-4948-8a78-db6e86aedadf" providerId="AD" clId="Web-{AB38890E-BE3F-7F3D-1BD9-68593CC2EF5D}" dt="2025-07-18T14:56:30.216" v="247" actId="1076"/>
          <ac:picMkLst>
            <pc:docMk/>
            <pc:sldMk cId="410732612" sldId="2147481505"/>
            <ac:picMk id="14" creationId="{CB3CAE4A-D303-20F7-E04E-820913C55691}"/>
          </ac:picMkLst>
        </pc:picChg>
      </pc:sldChg>
    </pc:docChg>
  </pc:docChgLst>
  <pc:docChgLst>
    <pc:chgData name="Carolyn Tobia" userId="8e79a57a-bebf-4978-a15b-cc1697f99c98" providerId="ADAL" clId="{DD7CBBCD-139C-478E-AA9D-282E307CD04F}"/>
    <pc:docChg chg="undo custSel modSld">
      <pc:chgData name="Carolyn Tobia" userId="8e79a57a-bebf-4978-a15b-cc1697f99c98" providerId="ADAL" clId="{DD7CBBCD-139C-478E-AA9D-282E307CD04F}" dt="2025-07-23T18:18:57.839" v="194" actId="20577"/>
      <pc:docMkLst>
        <pc:docMk/>
      </pc:docMkLst>
      <pc:sldChg chg="modSp mod">
        <pc:chgData name="Carolyn Tobia" userId="8e79a57a-bebf-4978-a15b-cc1697f99c98" providerId="ADAL" clId="{DD7CBBCD-139C-478E-AA9D-282E307CD04F}" dt="2025-07-23T16:52:16.269" v="36" actId="14100"/>
        <pc:sldMkLst>
          <pc:docMk/>
          <pc:sldMk cId="0" sldId="257"/>
        </pc:sldMkLst>
        <pc:spChg chg="mod">
          <ac:chgData name="Carolyn Tobia" userId="8e79a57a-bebf-4978-a15b-cc1697f99c98" providerId="ADAL" clId="{DD7CBBCD-139C-478E-AA9D-282E307CD04F}" dt="2025-07-23T16:51:27.936" v="27" actId="255"/>
          <ac:spMkLst>
            <pc:docMk/>
            <pc:sldMk cId="0" sldId="257"/>
            <ac:spMk id="10" creationId="{00000000-0000-0000-0000-000000000000}"/>
          </ac:spMkLst>
        </pc:spChg>
        <pc:spChg chg="mod">
          <ac:chgData name="Carolyn Tobia" userId="8e79a57a-bebf-4978-a15b-cc1697f99c98" providerId="ADAL" clId="{DD7CBBCD-139C-478E-AA9D-282E307CD04F}" dt="2025-07-23T16:51:22.025" v="26" actId="255"/>
          <ac:spMkLst>
            <pc:docMk/>
            <pc:sldMk cId="0" sldId="257"/>
            <ac:spMk id="11" creationId="{00000000-0000-0000-0000-000000000000}"/>
          </ac:spMkLst>
        </pc:spChg>
        <pc:spChg chg="mod">
          <ac:chgData name="Carolyn Tobia" userId="8e79a57a-bebf-4978-a15b-cc1697f99c98" providerId="ADAL" clId="{DD7CBBCD-139C-478E-AA9D-282E307CD04F}" dt="2025-07-23T16:51:06.037" v="25" actId="255"/>
          <ac:spMkLst>
            <pc:docMk/>
            <pc:sldMk cId="0" sldId="257"/>
            <ac:spMk id="12" creationId="{00000000-0000-0000-0000-000000000000}"/>
          </ac:spMkLst>
        </pc:spChg>
        <pc:spChg chg="mod">
          <ac:chgData name="Carolyn Tobia" userId="8e79a57a-bebf-4978-a15b-cc1697f99c98" providerId="ADAL" clId="{DD7CBBCD-139C-478E-AA9D-282E307CD04F}" dt="2025-07-23T16:52:06.361" v="34" actId="14100"/>
          <ac:spMkLst>
            <pc:docMk/>
            <pc:sldMk cId="0" sldId="257"/>
            <ac:spMk id="14" creationId="{00000000-0000-0000-0000-000000000000}"/>
          </ac:spMkLst>
        </pc:spChg>
        <pc:spChg chg="mod">
          <ac:chgData name="Carolyn Tobia" userId="8e79a57a-bebf-4978-a15b-cc1697f99c98" providerId="ADAL" clId="{DD7CBBCD-139C-478E-AA9D-282E307CD04F}" dt="2025-07-23T16:52:12.082" v="35" actId="14100"/>
          <ac:spMkLst>
            <pc:docMk/>
            <pc:sldMk cId="0" sldId="257"/>
            <ac:spMk id="16" creationId="{00000000-0000-0000-0000-000000000000}"/>
          </ac:spMkLst>
        </pc:spChg>
        <pc:spChg chg="mod">
          <ac:chgData name="Carolyn Tobia" userId="8e79a57a-bebf-4978-a15b-cc1697f99c98" providerId="ADAL" clId="{DD7CBBCD-139C-478E-AA9D-282E307CD04F}" dt="2025-07-23T16:52:16.269" v="36" actId="14100"/>
          <ac:spMkLst>
            <pc:docMk/>
            <pc:sldMk cId="0" sldId="257"/>
            <ac:spMk id="18" creationId="{00000000-0000-0000-0000-000000000000}"/>
          </ac:spMkLst>
        </pc:spChg>
      </pc:sldChg>
      <pc:sldChg chg="modSp mod">
        <pc:chgData name="Carolyn Tobia" userId="8e79a57a-bebf-4978-a15b-cc1697f99c98" providerId="ADAL" clId="{DD7CBBCD-139C-478E-AA9D-282E307CD04F}" dt="2025-07-23T16:54:37.324" v="72" actId="255"/>
        <pc:sldMkLst>
          <pc:docMk/>
          <pc:sldMk cId="0" sldId="259"/>
        </pc:sldMkLst>
        <pc:spChg chg="mod">
          <ac:chgData name="Carolyn Tobia" userId="8e79a57a-bebf-4978-a15b-cc1697f99c98" providerId="ADAL" clId="{DD7CBBCD-139C-478E-AA9D-282E307CD04F}" dt="2025-07-23T16:54:10.702" v="67" actId="255"/>
          <ac:spMkLst>
            <pc:docMk/>
            <pc:sldMk cId="0" sldId="259"/>
            <ac:spMk id="7" creationId="{00000000-0000-0000-0000-000000000000}"/>
          </ac:spMkLst>
        </pc:spChg>
        <pc:spChg chg="mod">
          <ac:chgData name="Carolyn Tobia" userId="8e79a57a-bebf-4978-a15b-cc1697f99c98" providerId="ADAL" clId="{DD7CBBCD-139C-478E-AA9D-282E307CD04F}" dt="2025-07-23T16:54:15.343" v="68" actId="255"/>
          <ac:spMkLst>
            <pc:docMk/>
            <pc:sldMk cId="0" sldId="259"/>
            <ac:spMk id="8" creationId="{00000000-0000-0000-0000-000000000000}"/>
          </ac:spMkLst>
        </pc:spChg>
        <pc:spChg chg="mod">
          <ac:chgData name="Carolyn Tobia" userId="8e79a57a-bebf-4978-a15b-cc1697f99c98" providerId="ADAL" clId="{DD7CBBCD-139C-478E-AA9D-282E307CD04F}" dt="2025-07-23T16:54:19.912" v="69" actId="255"/>
          <ac:spMkLst>
            <pc:docMk/>
            <pc:sldMk cId="0" sldId="259"/>
            <ac:spMk id="9" creationId="{00000000-0000-0000-0000-000000000000}"/>
          </ac:spMkLst>
        </pc:spChg>
        <pc:spChg chg="mod">
          <ac:chgData name="Carolyn Tobia" userId="8e79a57a-bebf-4978-a15b-cc1697f99c98" providerId="ADAL" clId="{DD7CBBCD-139C-478E-AA9D-282E307CD04F}" dt="2025-07-23T16:54:26.606" v="70" actId="255"/>
          <ac:spMkLst>
            <pc:docMk/>
            <pc:sldMk cId="0" sldId="259"/>
            <ac:spMk id="11" creationId="{00000000-0000-0000-0000-000000000000}"/>
          </ac:spMkLst>
        </pc:spChg>
        <pc:spChg chg="mod">
          <ac:chgData name="Carolyn Tobia" userId="8e79a57a-bebf-4978-a15b-cc1697f99c98" providerId="ADAL" clId="{DD7CBBCD-139C-478E-AA9D-282E307CD04F}" dt="2025-07-23T16:54:31.784" v="71" actId="255"/>
          <ac:spMkLst>
            <pc:docMk/>
            <pc:sldMk cId="0" sldId="259"/>
            <ac:spMk id="13" creationId="{00000000-0000-0000-0000-000000000000}"/>
          </ac:spMkLst>
        </pc:spChg>
        <pc:spChg chg="mod">
          <ac:chgData name="Carolyn Tobia" userId="8e79a57a-bebf-4978-a15b-cc1697f99c98" providerId="ADAL" clId="{DD7CBBCD-139C-478E-AA9D-282E307CD04F}" dt="2025-07-23T16:54:37.324" v="72" actId="255"/>
          <ac:spMkLst>
            <pc:docMk/>
            <pc:sldMk cId="0" sldId="259"/>
            <ac:spMk id="15" creationId="{00000000-0000-0000-0000-000000000000}"/>
          </ac:spMkLst>
        </pc:spChg>
      </pc:sldChg>
      <pc:sldChg chg="modSp mod">
        <pc:chgData name="Carolyn Tobia" userId="8e79a57a-bebf-4978-a15b-cc1697f99c98" providerId="ADAL" clId="{DD7CBBCD-139C-478E-AA9D-282E307CD04F}" dt="2025-07-23T16:56:41.126" v="84" actId="1076"/>
        <pc:sldMkLst>
          <pc:docMk/>
          <pc:sldMk cId="0" sldId="261"/>
        </pc:sldMkLst>
        <pc:spChg chg="mod">
          <ac:chgData name="Carolyn Tobia" userId="8e79a57a-bebf-4978-a15b-cc1697f99c98" providerId="ADAL" clId="{DD7CBBCD-139C-478E-AA9D-282E307CD04F}" dt="2025-07-23T16:56:41.126" v="84" actId="1076"/>
          <ac:spMkLst>
            <pc:docMk/>
            <pc:sldMk cId="0" sldId="261"/>
            <ac:spMk id="2" creationId="{00000000-0000-0000-0000-000000000000}"/>
          </ac:spMkLst>
        </pc:spChg>
        <pc:spChg chg="mod">
          <ac:chgData name="Carolyn Tobia" userId="8e79a57a-bebf-4978-a15b-cc1697f99c98" providerId="ADAL" clId="{DD7CBBCD-139C-478E-AA9D-282E307CD04F}" dt="2025-07-23T16:56:29.858" v="82" actId="1076"/>
          <ac:spMkLst>
            <pc:docMk/>
            <pc:sldMk cId="0" sldId="261"/>
            <ac:spMk id="3" creationId="{00000000-0000-0000-0000-000000000000}"/>
          </ac:spMkLst>
        </pc:spChg>
        <pc:spChg chg="mod">
          <ac:chgData name="Carolyn Tobia" userId="8e79a57a-bebf-4978-a15b-cc1697f99c98" providerId="ADAL" clId="{DD7CBBCD-139C-478E-AA9D-282E307CD04F}" dt="2025-07-23T16:55:37.104" v="76" actId="255"/>
          <ac:spMkLst>
            <pc:docMk/>
            <pc:sldMk cId="0" sldId="261"/>
            <ac:spMk id="4" creationId="{00000000-0000-0000-0000-000000000000}"/>
          </ac:spMkLst>
        </pc:spChg>
        <pc:spChg chg="mod">
          <ac:chgData name="Carolyn Tobia" userId="8e79a57a-bebf-4978-a15b-cc1697f99c98" providerId="ADAL" clId="{DD7CBBCD-139C-478E-AA9D-282E307CD04F}" dt="2025-07-23T16:55:51.632" v="77" actId="255"/>
          <ac:spMkLst>
            <pc:docMk/>
            <pc:sldMk cId="0" sldId="261"/>
            <ac:spMk id="5" creationId="{00000000-0000-0000-0000-000000000000}"/>
          </ac:spMkLst>
        </pc:spChg>
        <pc:spChg chg="mod">
          <ac:chgData name="Carolyn Tobia" userId="8e79a57a-bebf-4978-a15b-cc1697f99c98" providerId="ADAL" clId="{DD7CBBCD-139C-478E-AA9D-282E307CD04F}" dt="2025-07-23T16:56:03.899" v="80" actId="255"/>
          <ac:spMkLst>
            <pc:docMk/>
            <pc:sldMk cId="0" sldId="261"/>
            <ac:spMk id="6" creationId="{00000000-0000-0000-0000-000000000000}"/>
          </ac:spMkLst>
        </pc:spChg>
      </pc:sldChg>
      <pc:sldChg chg="modSp mod">
        <pc:chgData name="Carolyn Tobia" userId="8e79a57a-bebf-4978-a15b-cc1697f99c98" providerId="ADAL" clId="{DD7CBBCD-139C-478E-AA9D-282E307CD04F}" dt="2025-07-23T16:57:21.178" v="90" actId="255"/>
        <pc:sldMkLst>
          <pc:docMk/>
          <pc:sldMk cId="0" sldId="263"/>
        </pc:sldMkLst>
        <pc:spChg chg="mod">
          <ac:chgData name="Carolyn Tobia" userId="8e79a57a-bebf-4978-a15b-cc1697f99c98" providerId="ADAL" clId="{DD7CBBCD-139C-478E-AA9D-282E307CD04F}" dt="2025-07-23T16:56:58.454" v="85" actId="255"/>
          <ac:spMkLst>
            <pc:docMk/>
            <pc:sldMk cId="0" sldId="263"/>
            <ac:spMk id="10" creationId="{00000000-0000-0000-0000-000000000000}"/>
          </ac:spMkLst>
        </pc:spChg>
        <pc:spChg chg="mod">
          <ac:chgData name="Carolyn Tobia" userId="8e79a57a-bebf-4978-a15b-cc1697f99c98" providerId="ADAL" clId="{DD7CBBCD-139C-478E-AA9D-282E307CD04F}" dt="2025-07-23T16:57:02.604" v="86" actId="255"/>
          <ac:spMkLst>
            <pc:docMk/>
            <pc:sldMk cId="0" sldId="263"/>
            <ac:spMk id="11" creationId="{00000000-0000-0000-0000-000000000000}"/>
          </ac:spMkLst>
        </pc:spChg>
        <pc:spChg chg="mod">
          <ac:chgData name="Carolyn Tobia" userId="8e79a57a-bebf-4978-a15b-cc1697f99c98" providerId="ADAL" clId="{DD7CBBCD-139C-478E-AA9D-282E307CD04F}" dt="2025-07-23T16:57:07.252" v="87" actId="255"/>
          <ac:spMkLst>
            <pc:docMk/>
            <pc:sldMk cId="0" sldId="263"/>
            <ac:spMk id="12" creationId="{00000000-0000-0000-0000-000000000000}"/>
          </ac:spMkLst>
        </pc:spChg>
        <pc:spChg chg="mod">
          <ac:chgData name="Carolyn Tobia" userId="8e79a57a-bebf-4978-a15b-cc1697f99c98" providerId="ADAL" clId="{DD7CBBCD-139C-478E-AA9D-282E307CD04F}" dt="2025-07-23T16:57:11.605" v="88" actId="255"/>
          <ac:spMkLst>
            <pc:docMk/>
            <pc:sldMk cId="0" sldId="263"/>
            <ac:spMk id="14" creationId="{00000000-0000-0000-0000-000000000000}"/>
          </ac:spMkLst>
        </pc:spChg>
        <pc:spChg chg="mod">
          <ac:chgData name="Carolyn Tobia" userId="8e79a57a-bebf-4978-a15b-cc1697f99c98" providerId="ADAL" clId="{DD7CBBCD-139C-478E-AA9D-282E307CD04F}" dt="2025-07-23T16:57:16.503" v="89" actId="255"/>
          <ac:spMkLst>
            <pc:docMk/>
            <pc:sldMk cId="0" sldId="263"/>
            <ac:spMk id="16" creationId="{00000000-0000-0000-0000-000000000000}"/>
          </ac:spMkLst>
        </pc:spChg>
        <pc:spChg chg="mod">
          <ac:chgData name="Carolyn Tobia" userId="8e79a57a-bebf-4978-a15b-cc1697f99c98" providerId="ADAL" clId="{DD7CBBCD-139C-478E-AA9D-282E307CD04F}" dt="2025-07-23T16:57:21.178" v="90" actId="255"/>
          <ac:spMkLst>
            <pc:docMk/>
            <pc:sldMk cId="0" sldId="263"/>
            <ac:spMk id="18" creationId="{00000000-0000-0000-0000-000000000000}"/>
          </ac:spMkLst>
        </pc:spChg>
      </pc:sldChg>
      <pc:sldChg chg="modSp mod">
        <pc:chgData name="Carolyn Tobia" userId="8e79a57a-bebf-4978-a15b-cc1697f99c98" providerId="ADAL" clId="{DD7CBBCD-139C-478E-AA9D-282E307CD04F}" dt="2025-07-23T16:58:00.252" v="96" actId="255"/>
        <pc:sldMkLst>
          <pc:docMk/>
          <pc:sldMk cId="0" sldId="264"/>
        </pc:sldMkLst>
        <pc:spChg chg="mod">
          <ac:chgData name="Carolyn Tobia" userId="8e79a57a-bebf-4978-a15b-cc1697f99c98" providerId="ADAL" clId="{DD7CBBCD-139C-478E-AA9D-282E307CD04F}" dt="2025-07-23T16:57:35.380" v="91" actId="255"/>
          <ac:spMkLst>
            <pc:docMk/>
            <pc:sldMk cId="0" sldId="264"/>
            <ac:spMk id="7" creationId="{00000000-0000-0000-0000-000000000000}"/>
          </ac:spMkLst>
        </pc:spChg>
        <pc:spChg chg="mod">
          <ac:chgData name="Carolyn Tobia" userId="8e79a57a-bebf-4978-a15b-cc1697f99c98" providerId="ADAL" clId="{DD7CBBCD-139C-478E-AA9D-282E307CD04F}" dt="2025-07-23T16:57:39.072" v="92" actId="255"/>
          <ac:spMkLst>
            <pc:docMk/>
            <pc:sldMk cId="0" sldId="264"/>
            <ac:spMk id="8" creationId="{00000000-0000-0000-0000-000000000000}"/>
          </ac:spMkLst>
        </pc:spChg>
        <pc:spChg chg="mod">
          <ac:chgData name="Carolyn Tobia" userId="8e79a57a-bebf-4978-a15b-cc1697f99c98" providerId="ADAL" clId="{DD7CBBCD-139C-478E-AA9D-282E307CD04F}" dt="2025-07-23T16:57:43.008" v="93" actId="255"/>
          <ac:spMkLst>
            <pc:docMk/>
            <pc:sldMk cId="0" sldId="264"/>
            <ac:spMk id="9" creationId="{00000000-0000-0000-0000-000000000000}"/>
          </ac:spMkLst>
        </pc:spChg>
        <pc:spChg chg="mod">
          <ac:chgData name="Carolyn Tobia" userId="8e79a57a-bebf-4978-a15b-cc1697f99c98" providerId="ADAL" clId="{DD7CBBCD-139C-478E-AA9D-282E307CD04F}" dt="2025-07-23T16:57:51.708" v="94" actId="255"/>
          <ac:spMkLst>
            <pc:docMk/>
            <pc:sldMk cId="0" sldId="264"/>
            <ac:spMk id="11" creationId="{00000000-0000-0000-0000-000000000000}"/>
          </ac:spMkLst>
        </pc:spChg>
        <pc:spChg chg="mod">
          <ac:chgData name="Carolyn Tobia" userId="8e79a57a-bebf-4978-a15b-cc1697f99c98" providerId="ADAL" clId="{DD7CBBCD-139C-478E-AA9D-282E307CD04F}" dt="2025-07-23T16:57:55.976" v="95" actId="255"/>
          <ac:spMkLst>
            <pc:docMk/>
            <pc:sldMk cId="0" sldId="264"/>
            <ac:spMk id="13" creationId="{00000000-0000-0000-0000-000000000000}"/>
          </ac:spMkLst>
        </pc:spChg>
        <pc:spChg chg="mod">
          <ac:chgData name="Carolyn Tobia" userId="8e79a57a-bebf-4978-a15b-cc1697f99c98" providerId="ADAL" clId="{DD7CBBCD-139C-478E-AA9D-282E307CD04F}" dt="2025-07-23T16:58:00.252" v="96" actId="255"/>
          <ac:spMkLst>
            <pc:docMk/>
            <pc:sldMk cId="0" sldId="264"/>
            <ac:spMk id="15" creationId="{00000000-0000-0000-0000-000000000000}"/>
          </ac:spMkLst>
        </pc:spChg>
      </pc:sldChg>
      <pc:sldChg chg="modSp mod">
        <pc:chgData name="Carolyn Tobia" userId="8e79a57a-bebf-4978-a15b-cc1697f99c98" providerId="ADAL" clId="{DD7CBBCD-139C-478E-AA9D-282E307CD04F}" dt="2025-07-23T16:59:05.628" v="105" actId="255"/>
        <pc:sldMkLst>
          <pc:docMk/>
          <pc:sldMk cId="0" sldId="265"/>
        </pc:sldMkLst>
        <pc:spChg chg="mod">
          <ac:chgData name="Carolyn Tobia" userId="8e79a57a-bebf-4978-a15b-cc1697f99c98" providerId="ADAL" clId="{DD7CBBCD-139C-478E-AA9D-282E307CD04F}" dt="2025-07-23T16:59:05.628" v="105" actId="255"/>
          <ac:spMkLst>
            <pc:docMk/>
            <pc:sldMk cId="0" sldId="265"/>
            <ac:spMk id="4" creationId="{00000000-0000-0000-0000-000000000000}"/>
          </ac:spMkLst>
        </pc:spChg>
        <pc:spChg chg="mod">
          <ac:chgData name="Carolyn Tobia" userId="8e79a57a-bebf-4978-a15b-cc1697f99c98" providerId="ADAL" clId="{DD7CBBCD-139C-478E-AA9D-282E307CD04F}" dt="2025-07-23T16:58:57.555" v="104" actId="255"/>
          <ac:spMkLst>
            <pc:docMk/>
            <pc:sldMk cId="0" sldId="265"/>
            <ac:spMk id="5" creationId="{00000000-0000-0000-0000-000000000000}"/>
          </ac:spMkLst>
        </pc:spChg>
        <pc:spChg chg="mod">
          <ac:chgData name="Carolyn Tobia" userId="8e79a57a-bebf-4978-a15b-cc1697f99c98" providerId="ADAL" clId="{DD7CBBCD-139C-478E-AA9D-282E307CD04F}" dt="2025-07-23T16:58:57.555" v="104" actId="255"/>
          <ac:spMkLst>
            <pc:docMk/>
            <pc:sldMk cId="0" sldId="265"/>
            <ac:spMk id="6" creationId="{00000000-0000-0000-0000-000000000000}"/>
          </ac:spMkLst>
        </pc:spChg>
        <pc:spChg chg="mod">
          <ac:chgData name="Carolyn Tobia" userId="8e79a57a-bebf-4978-a15b-cc1697f99c98" providerId="ADAL" clId="{DD7CBBCD-139C-478E-AA9D-282E307CD04F}" dt="2025-07-23T16:58:57.555" v="104" actId="255"/>
          <ac:spMkLst>
            <pc:docMk/>
            <pc:sldMk cId="0" sldId="265"/>
            <ac:spMk id="7" creationId="{00000000-0000-0000-0000-000000000000}"/>
          </ac:spMkLst>
        </pc:spChg>
      </pc:sldChg>
      <pc:sldChg chg="modSp mod">
        <pc:chgData name="Carolyn Tobia" userId="8e79a57a-bebf-4978-a15b-cc1697f99c98" providerId="ADAL" clId="{DD7CBBCD-139C-478E-AA9D-282E307CD04F}" dt="2025-07-23T16:59:23.793" v="108" actId="255"/>
        <pc:sldMkLst>
          <pc:docMk/>
          <pc:sldMk cId="0" sldId="266"/>
        </pc:sldMkLst>
        <pc:spChg chg="mod">
          <ac:chgData name="Carolyn Tobia" userId="8e79a57a-bebf-4978-a15b-cc1697f99c98" providerId="ADAL" clId="{DD7CBBCD-139C-478E-AA9D-282E307CD04F}" dt="2025-07-23T16:59:16.093" v="106" actId="255"/>
          <ac:spMkLst>
            <pc:docMk/>
            <pc:sldMk cId="0" sldId="266"/>
            <ac:spMk id="7" creationId="{00000000-0000-0000-0000-000000000000}"/>
          </ac:spMkLst>
        </pc:spChg>
        <pc:spChg chg="mod">
          <ac:chgData name="Carolyn Tobia" userId="8e79a57a-bebf-4978-a15b-cc1697f99c98" providerId="ADAL" clId="{DD7CBBCD-139C-478E-AA9D-282E307CD04F}" dt="2025-07-23T16:59:19.440" v="107" actId="255"/>
          <ac:spMkLst>
            <pc:docMk/>
            <pc:sldMk cId="0" sldId="266"/>
            <ac:spMk id="8" creationId="{00000000-0000-0000-0000-000000000000}"/>
          </ac:spMkLst>
        </pc:spChg>
        <pc:spChg chg="mod">
          <ac:chgData name="Carolyn Tobia" userId="8e79a57a-bebf-4978-a15b-cc1697f99c98" providerId="ADAL" clId="{DD7CBBCD-139C-478E-AA9D-282E307CD04F}" dt="2025-07-23T16:59:23.793" v="108" actId="255"/>
          <ac:spMkLst>
            <pc:docMk/>
            <pc:sldMk cId="0" sldId="266"/>
            <ac:spMk id="9" creationId="{00000000-0000-0000-0000-000000000000}"/>
          </ac:spMkLst>
        </pc:spChg>
      </pc:sldChg>
      <pc:sldChg chg="modSp mod">
        <pc:chgData name="Carolyn Tobia" userId="8e79a57a-bebf-4978-a15b-cc1697f99c98" providerId="ADAL" clId="{DD7CBBCD-139C-478E-AA9D-282E307CD04F}" dt="2025-07-23T17:00:34.507" v="117" actId="14100"/>
        <pc:sldMkLst>
          <pc:docMk/>
          <pc:sldMk cId="0" sldId="270"/>
        </pc:sldMkLst>
        <pc:spChg chg="mod">
          <ac:chgData name="Carolyn Tobia" userId="8e79a57a-bebf-4978-a15b-cc1697f99c98" providerId="ADAL" clId="{DD7CBBCD-139C-478E-AA9D-282E307CD04F}" dt="2025-07-23T17:00:34.507" v="117" actId="14100"/>
          <ac:spMkLst>
            <pc:docMk/>
            <pc:sldMk cId="0" sldId="270"/>
            <ac:spMk id="4" creationId="{00000000-0000-0000-0000-000000000000}"/>
          </ac:spMkLst>
        </pc:spChg>
        <pc:spChg chg="mod">
          <ac:chgData name="Carolyn Tobia" userId="8e79a57a-bebf-4978-a15b-cc1697f99c98" providerId="ADAL" clId="{DD7CBBCD-139C-478E-AA9D-282E307CD04F}" dt="2025-07-23T17:00:23.686" v="115" actId="1076"/>
          <ac:spMkLst>
            <pc:docMk/>
            <pc:sldMk cId="0" sldId="270"/>
            <ac:spMk id="8" creationId="{00000000-0000-0000-0000-000000000000}"/>
          </ac:spMkLst>
        </pc:spChg>
        <pc:spChg chg="mod">
          <ac:chgData name="Carolyn Tobia" userId="8e79a57a-bebf-4978-a15b-cc1697f99c98" providerId="ADAL" clId="{DD7CBBCD-139C-478E-AA9D-282E307CD04F}" dt="2025-07-23T17:00:10.975" v="113" actId="1076"/>
          <ac:spMkLst>
            <pc:docMk/>
            <pc:sldMk cId="0" sldId="270"/>
            <ac:spMk id="10" creationId="{00000000-0000-0000-0000-000000000000}"/>
          </ac:spMkLst>
        </pc:spChg>
        <pc:spChg chg="mod">
          <ac:chgData name="Carolyn Tobia" userId="8e79a57a-bebf-4978-a15b-cc1697f99c98" providerId="ADAL" clId="{DD7CBBCD-139C-478E-AA9D-282E307CD04F}" dt="2025-07-23T17:00:15.936" v="114" actId="1076"/>
          <ac:spMkLst>
            <pc:docMk/>
            <pc:sldMk cId="0" sldId="270"/>
            <ac:spMk id="12" creationId="{00000000-0000-0000-0000-000000000000}"/>
          </ac:spMkLst>
        </pc:spChg>
      </pc:sldChg>
      <pc:sldChg chg="modSp mod">
        <pc:chgData name="Carolyn Tobia" userId="8e79a57a-bebf-4978-a15b-cc1697f99c98" providerId="ADAL" clId="{DD7CBBCD-139C-478E-AA9D-282E307CD04F}" dt="2025-07-23T16:48:13.609" v="7" actId="1076"/>
        <pc:sldMkLst>
          <pc:docMk/>
          <pc:sldMk cId="2448477321" sldId="273"/>
        </pc:sldMkLst>
        <pc:graphicFrameChg chg="mod">
          <ac:chgData name="Carolyn Tobia" userId="8e79a57a-bebf-4978-a15b-cc1697f99c98" providerId="ADAL" clId="{DD7CBBCD-139C-478E-AA9D-282E307CD04F}" dt="2025-07-23T16:48:13.609" v="7" actId="1076"/>
          <ac:graphicFrameMkLst>
            <pc:docMk/>
            <pc:sldMk cId="2448477321" sldId="273"/>
            <ac:graphicFrameMk id="4" creationId="{F7788C34-1A06-707E-07A1-AAF6C2C0A7D6}"/>
          </ac:graphicFrameMkLst>
        </pc:graphicFrameChg>
      </pc:sldChg>
      <pc:sldChg chg="modSp mod">
        <pc:chgData name="Carolyn Tobia" userId="8e79a57a-bebf-4978-a15b-cc1697f99c98" providerId="ADAL" clId="{DD7CBBCD-139C-478E-AA9D-282E307CD04F}" dt="2025-07-23T17:14:18.441" v="142" actId="1076"/>
        <pc:sldMkLst>
          <pc:docMk/>
          <pc:sldMk cId="0" sldId="275"/>
        </pc:sldMkLst>
        <pc:spChg chg="mod">
          <ac:chgData name="Carolyn Tobia" userId="8e79a57a-bebf-4978-a15b-cc1697f99c98" providerId="ADAL" clId="{DD7CBBCD-139C-478E-AA9D-282E307CD04F}" dt="2025-07-23T17:14:18.441" v="142" actId="1076"/>
          <ac:spMkLst>
            <pc:docMk/>
            <pc:sldMk cId="0" sldId="275"/>
            <ac:spMk id="15" creationId="{00000000-0000-0000-0000-000000000000}"/>
          </ac:spMkLst>
        </pc:spChg>
      </pc:sldChg>
      <pc:sldChg chg="modSp mod">
        <pc:chgData name="Carolyn Tobia" userId="8e79a57a-bebf-4978-a15b-cc1697f99c98" providerId="ADAL" clId="{DD7CBBCD-139C-478E-AA9D-282E307CD04F}" dt="2025-07-23T17:37:44.566" v="154" actId="255"/>
        <pc:sldMkLst>
          <pc:docMk/>
          <pc:sldMk cId="0" sldId="277"/>
        </pc:sldMkLst>
        <pc:spChg chg="mod">
          <ac:chgData name="Carolyn Tobia" userId="8e79a57a-bebf-4978-a15b-cc1697f99c98" providerId="ADAL" clId="{DD7CBBCD-139C-478E-AA9D-282E307CD04F}" dt="2025-07-23T17:37:35.388" v="152" actId="255"/>
          <ac:spMkLst>
            <pc:docMk/>
            <pc:sldMk cId="0" sldId="277"/>
            <ac:spMk id="10" creationId="{00000000-0000-0000-0000-000000000000}"/>
          </ac:spMkLst>
        </pc:spChg>
        <pc:spChg chg="mod">
          <ac:chgData name="Carolyn Tobia" userId="8e79a57a-bebf-4978-a15b-cc1697f99c98" providerId="ADAL" clId="{DD7CBBCD-139C-478E-AA9D-282E307CD04F}" dt="2025-07-23T17:37:40.831" v="153" actId="255"/>
          <ac:spMkLst>
            <pc:docMk/>
            <pc:sldMk cId="0" sldId="277"/>
            <ac:spMk id="11" creationId="{00000000-0000-0000-0000-000000000000}"/>
          </ac:spMkLst>
        </pc:spChg>
        <pc:spChg chg="mod">
          <ac:chgData name="Carolyn Tobia" userId="8e79a57a-bebf-4978-a15b-cc1697f99c98" providerId="ADAL" clId="{DD7CBBCD-139C-478E-AA9D-282E307CD04F}" dt="2025-07-23T17:37:44.566" v="154" actId="255"/>
          <ac:spMkLst>
            <pc:docMk/>
            <pc:sldMk cId="0" sldId="277"/>
            <ac:spMk id="12" creationId="{00000000-0000-0000-0000-000000000000}"/>
          </ac:spMkLst>
        </pc:spChg>
      </pc:sldChg>
      <pc:sldChg chg="modSp mod">
        <pc:chgData name="Carolyn Tobia" userId="8e79a57a-bebf-4978-a15b-cc1697f99c98" providerId="ADAL" clId="{DD7CBBCD-139C-478E-AA9D-282E307CD04F}" dt="2025-07-23T18:12:14.662" v="157" actId="255"/>
        <pc:sldMkLst>
          <pc:docMk/>
          <pc:sldMk cId="0" sldId="278"/>
        </pc:sldMkLst>
        <pc:spChg chg="mod">
          <ac:chgData name="Carolyn Tobia" userId="8e79a57a-bebf-4978-a15b-cc1697f99c98" providerId="ADAL" clId="{DD7CBBCD-139C-478E-AA9D-282E307CD04F}" dt="2025-07-23T18:12:07.288" v="155" actId="255"/>
          <ac:spMkLst>
            <pc:docMk/>
            <pc:sldMk cId="0" sldId="278"/>
            <ac:spMk id="11" creationId="{00000000-0000-0000-0000-000000000000}"/>
          </ac:spMkLst>
        </pc:spChg>
        <pc:spChg chg="mod">
          <ac:chgData name="Carolyn Tobia" userId="8e79a57a-bebf-4978-a15b-cc1697f99c98" providerId="ADAL" clId="{DD7CBBCD-139C-478E-AA9D-282E307CD04F}" dt="2025-07-23T18:12:10.735" v="156" actId="255"/>
          <ac:spMkLst>
            <pc:docMk/>
            <pc:sldMk cId="0" sldId="278"/>
            <ac:spMk id="12" creationId="{00000000-0000-0000-0000-000000000000}"/>
          </ac:spMkLst>
        </pc:spChg>
        <pc:spChg chg="mod">
          <ac:chgData name="Carolyn Tobia" userId="8e79a57a-bebf-4978-a15b-cc1697f99c98" providerId="ADAL" clId="{DD7CBBCD-139C-478E-AA9D-282E307CD04F}" dt="2025-07-23T18:12:14.662" v="157" actId="255"/>
          <ac:spMkLst>
            <pc:docMk/>
            <pc:sldMk cId="0" sldId="278"/>
            <ac:spMk id="13" creationId="{00000000-0000-0000-0000-000000000000}"/>
          </ac:spMkLst>
        </pc:spChg>
      </pc:sldChg>
      <pc:sldChg chg="modSp mod">
        <pc:chgData name="Carolyn Tobia" userId="8e79a57a-bebf-4978-a15b-cc1697f99c98" providerId="ADAL" clId="{DD7CBBCD-139C-478E-AA9D-282E307CD04F}" dt="2025-07-23T18:16:48.841" v="174" actId="14100"/>
        <pc:sldMkLst>
          <pc:docMk/>
          <pc:sldMk cId="0" sldId="280"/>
        </pc:sldMkLst>
        <pc:spChg chg="mod">
          <ac:chgData name="Carolyn Tobia" userId="8e79a57a-bebf-4978-a15b-cc1697f99c98" providerId="ADAL" clId="{DD7CBBCD-139C-478E-AA9D-282E307CD04F}" dt="2025-07-23T18:16:48.841" v="174" actId="14100"/>
          <ac:spMkLst>
            <pc:docMk/>
            <pc:sldMk cId="0" sldId="280"/>
            <ac:spMk id="2" creationId="{00000000-0000-0000-0000-000000000000}"/>
          </ac:spMkLst>
        </pc:spChg>
        <pc:spChg chg="mod">
          <ac:chgData name="Carolyn Tobia" userId="8e79a57a-bebf-4978-a15b-cc1697f99c98" providerId="ADAL" clId="{DD7CBBCD-139C-478E-AA9D-282E307CD04F}" dt="2025-07-23T18:16:25.376" v="167" actId="255"/>
          <ac:spMkLst>
            <pc:docMk/>
            <pc:sldMk cId="0" sldId="280"/>
            <ac:spMk id="4" creationId="{00000000-0000-0000-0000-000000000000}"/>
          </ac:spMkLst>
        </pc:spChg>
        <pc:spChg chg="mod">
          <ac:chgData name="Carolyn Tobia" userId="8e79a57a-bebf-4978-a15b-cc1697f99c98" providerId="ADAL" clId="{DD7CBBCD-139C-478E-AA9D-282E307CD04F}" dt="2025-07-23T18:16:31.169" v="169" actId="255"/>
          <ac:spMkLst>
            <pc:docMk/>
            <pc:sldMk cId="0" sldId="280"/>
            <ac:spMk id="5" creationId="{00000000-0000-0000-0000-000000000000}"/>
          </ac:spMkLst>
        </pc:spChg>
        <pc:spChg chg="mod">
          <ac:chgData name="Carolyn Tobia" userId="8e79a57a-bebf-4978-a15b-cc1697f99c98" providerId="ADAL" clId="{DD7CBBCD-139C-478E-AA9D-282E307CD04F}" dt="2025-07-23T18:16:38.895" v="171" actId="255"/>
          <ac:spMkLst>
            <pc:docMk/>
            <pc:sldMk cId="0" sldId="280"/>
            <ac:spMk id="6" creationId="{00000000-0000-0000-0000-000000000000}"/>
          </ac:spMkLst>
        </pc:spChg>
      </pc:sldChg>
      <pc:sldChg chg="modSp mod">
        <pc:chgData name="Carolyn Tobia" userId="8e79a57a-bebf-4978-a15b-cc1697f99c98" providerId="ADAL" clId="{DD7CBBCD-139C-478E-AA9D-282E307CD04F}" dt="2025-07-23T18:12:47.908" v="158" actId="255"/>
        <pc:sldMkLst>
          <pc:docMk/>
          <pc:sldMk cId="0" sldId="281"/>
        </pc:sldMkLst>
        <pc:spChg chg="mod">
          <ac:chgData name="Carolyn Tobia" userId="8e79a57a-bebf-4978-a15b-cc1697f99c98" providerId="ADAL" clId="{DD7CBBCD-139C-478E-AA9D-282E307CD04F}" dt="2025-07-23T18:12:47.908" v="158" actId="255"/>
          <ac:spMkLst>
            <pc:docMk/>
            <pc:sldMk cId="0" sldId="281"/>
            <ac:spMk id="11" creationId="{00000000-0000-0000-0000-000000000000}"/>
          </ac:spMkLst>
        </pc:spChg>
        <pc:spChg chg="mod">
          <ac:chgData name="Carolyn Tobia" userId="8e79a57a-bebf-4978-a15b-cc1697f99c98" providerId="ADAL" clId="{DD7CBBCD-139C-478E-AA9D-282E307CD04F}" dt="2025-07-23T18:12:47.908" v="158" actId="255"/>
          <ac:spMkLst>
            <pc:docMk/>
            <pc:sldMk cId="0" sldId="281"/>
            <ac:spMk id="12" creationId="{00000000-0000-0000-0000-000000000000}"/>
          </ac:spMkLst>
        </pc:spChg>
        <pc:spChg chg="mod">
          <ac:chgData name="Carolyn Tobia" userId="8e79a57a-bebf-4978-a15b-cc1697f99c98" providerId="ADAL" clId="{DD7CBBCD-139C-478E-AA9D-282E307CD04F}" dt="2025-07-23T18:12:47.908" v="158" actId="255"/>
          <ac:spMkLst>
            <pc:docMk/>
            <pc:sldMk cId="0" sldId="281"/>
            <ac:spMk id="13" creationId="{00000000-0000-0000-0000-000000000000}"/>
          </ac:spMkLst>
        </pc:spChg>
      </pc:sldChg>
      <pc:sldChg chg="modSp mod">
        <pc:chgData name="Carolyn Tobia" userId="8e79a57a-bebf-4978-a15b-cc1697f99c98" providerId="ADAL" clId="{DD7CBBCD-139C-478E-AA9D-282E307CD04F}" dt="2025-07-23T18:13:31.463" v="163" actId="14100"/>
        <pc:sldMkLst>
          <pc:docMk/>
          <pc:sldMk cId="0" sldId="282"/>
        </pc:sldMkLst>
        <pc:spChg chg="mod">
          <ac:chgData name="Carolyn Tobia" userId="8e79a57a-bebf-4978-a15b-cc1697f99c98" providerId="ADAL" clId="{DD7CBBCD-139C-478E-AA9D-282E307CD04F}" dt="2025-07-23T18:13:26.548" v="162" actId="14100"/>
          <ac:spMkLst>
            <pc:docMk/>
            <pc:sldMk cId="0" sldId="282"/>
            <ac:spMk id="4" creationId="{00000000-0000-0000-0000-000000000000}"/>
          </ac:spMkLst>
        </pc:spChg>
        <pc:spChg chg="mod">
          <ac:chgData name="Carolyn Tobia" userId="8e79a57a-bebf-4978-a15b-cc1697f99c98" providerId="ADAL" clId="{DD7CBBCD-139C-478E-AA9D-282E307CD04F}" dt="2025-07-23T18:13:31.463" v="163" actId="14100"/>
          <ac:spMkLst>
            <pc:docMk/>
            <pc:sldMk cId="0" sldId="282"/>
            <ac:spMk id="5" creationId="{00000000-0000-0000-0000-000000000000}"/>
          </ac:spMkLst>
        </pc:spChg>
        <pc:spChg chg="mod">
          <ac:chgData name="Carolyn Tobia" userId="8e79a57a-bebf-4978-a15b-cc1697f99c98" providerId="ADAL" clId="{DD7CBBCD-139C-478E-AA9D-282E307CD04F}" dt="2025-07-23T18:13:26.548" v="162" actId="14100"/>
          <ac:spMkLst>
            <pc:docMk/>
            <pc:sldMk cId="0" sldId="282"/>
            <ac:spMk id="6" creationId="{00000000-0000-0000-0000-000000000000}"/>
          </ac:spMkLst>
        </pc:spChg>
        <pc:spChg chg="mod">
          <ac:chgData name="Carolyn Tobia" userId="8e79a57a-bebf-4978-a15b-cc1697f99c98" providerId="ADAL" clId="{DD7CBBCD-139C-478E-AA9D-282E307CD04F}" dt="2025-07-23T18:13:05.564" v="160" actId="1076"/>
          <ac:spMkLst>
            <pc:docMk/>
            <pc:sldMk cId="0" sldId="282"/>
            <ac:spMk id="8" creationId="{00000000-0000-0000-0000-000000000000}"/>
          </ac:spMkLst>
        </pc:spChg>
        <pc:spChg chg="mod">
          <ac:chgData name="Carolyn Tobia" userId="8e79a57a-bebf-4978-a15b-cc1697f99c98" providerId="ADAL" clId="{DD7CBBCD-139C-478E-AA9D-282E307CD04F}" dt="2025-07-23T18:13:11.369" v="161" actId="1076"/>
          <ac:spMkLst>
            <pc:docMk/>
            <pc:sldMk cId="0" sldId="282"/>
            <ac:spMk id="9" creationId="{00000000-0000-0000-0000-000000000000}"/>
          </ac:spMkLst>
        </pc:spChg>
      </pc:sldChg>
      <pc:sldChg chg="modSp mod">
        <pc:chgData name="Carolyn Tobia" userId="8e79a57a-bebf-4978-a15b-cc1697f99c98" providerId="ADAL" clId="{DD7CBBCD-139C-478E-AA9D-282E307CD04F}" dt="2025-07-23T18:15:52.913" v="165" actId="1076"/>
        <pc:sldMkLst>
          <pc:docMk/>
          <pc:sldMk cId="0" sldId="283"/>
        </pc:sldMkLst>
        <pc:spChg chg="mod">
          <ac:chgData name="Carolyn Tobia" userId="8e79a57a-bebf-4978-a15b-cc1697f99c98" providerId="ADAL" clId="{DD7CBBCD-139C-478E-AA9D-282E307CD04F}" dt="2025-07-23T18:15:52.913" v="165" actId="1076"/>
          <ac:spMkLst>
            <pc:docMk/>
            <pc:sldMk cId="0" sldId="283"/>
            <ac:spMk id="4" creationId="{00000000-0000-0000-0000-000000000000}"/>
          </ac:spMkLst>
        </pc:spChg>
        <pc:spChg chg="mod">
          <ac:chgData name="Carolyn Tobia" userId="8e79a57a-bebf-4978-a15b-cc1697f99c98" providerId="ADAL" clId="{DD7CBBCD-139C-478E-AA9D-282E307CD04F}" dt="2025-07-23T18:15:43.385" v="164" actId="1076"/>
          <ac:spMkLst>
            <pc:docMk/>
            <pc:sldMk cId="0" sldId="283"/>
            <ac:spMk id="8" creationId="{00000000-0000-0000-0000-000000000000}"/>
          </ac:spMkLst>
        </pc:spChg>
      </pc:sldChg>
      <pc:sldChg chg="modSp mod">
        <pc:chgData name="Carolyn Tobia" userId="8e79a57a-bebf-4978-a15b-cc1697f99c98" providerId="ADAL" clId="{DD7CBBCD-139C-478E-AA9D-282E307CD04F}" dt="2025-07-23T16:46:46.914" v="0" actId="1076"/>
        <pc:sldMkLst>
          <pc:docMk/>
          <pc:sldMk cId="0" sldId="301"/>
        </pc:sldMkLst>
        <pc:spChg chg="mod">
          <ac:chgData name="Carolyn Tobia" userId="8e79a57a-bebf-4978-a15b-cc1697f99c98" providerId="ADAL" clId="{DD7CBBCD-139C-478E-AA9D-282E307CD04F}" dt="2025-07-23T16:46:46.914" v="0" actId="1076"/>
          <ac:spMkLst>
            <pc:docMk/>
            <pc:sldMk cId="0" sldId="301"/>
            <ac:spMk id="9" creationId="{00000000-0000-0000-0000-000000000000}"/>
          </ac:spMkLst>
        </pc:spChg>
      </pc:sldChg>
      <pc:sldChg chg="modSp mod">
        <pc:chgData name="Carolyn Tobia" userId="8e79a57a-bebf-4978-a15b-cc1697f99c98" providerId="ADAL" clId="{DD7CBBCD-139C-478E-AA9D-282E307CD04F}" dt="2025-07-23T16:49:49.267" v="23" actId="1076"/>
        <pc:sldMkLst>
          <pc:docMk/>
          <pc:sldMk cId="3072999789" sldId="3975"/>
        </pc:sldMkLst>
        <pc:graphicFrameChg chg="mod">
          <ac:chgData name="Carolyn Tobia" userId="8e79a57a-bebf-4978-a15b-cc1697f99c98" providerId="ADAL" clId="{DD7CBBCD-139C-478E-AA9D-282E307CD04F}" dt="2025-07-23T16:49:26.891" v="18" actId="14100"/>
          <ac:graphicFrameMkLst>
            <pc:docMk/>
            <pc:sldMk cId="3072999789" sldId="3975"/>
            <ac:graphicFrameMk id="4" creationId="{EE33FB45-F9AB-587A-5076-C963D9E9542C}"/>
          </ac:graphicFrameMkLst>
        </pc:graphicFrameChg>
        <pc:graphicFrameChg chg="mod">
          <ac:chgData name="Carolyn Tobia" userId="8e79a57a-bebf-4978-a15b-cc1697f99c98" providerId="ADAL" clId="{DD7CBBCD-139C-478E-AA9D-282E307CD04F}" dt="2025-07-23T16:49:49.267" v="23" actId="1076"/>
          <ac:graphicFrameMkLst>
            <pc:docMk/>
            <pc:sldMk cId="3072999789" sldId="3975"/>
            <ac:graphicFrameMk id="5" creationId="{7F8298BC-3AA9-D1F1-4B98-8764C23627EC}"/>
          </ac:graphicFrameMkLst>
        </pc:graphicFrameChg>
      </pc:sldChg>
      <pc:sldChg chg="modSp mod">
        <pc:chgData name="Carolyn Tobia" userId="8e79a57a-bebf-4978-a15b-cc1697f99c98" providerId="ADAL" clId="{DD7CBBCD-139C-478E-AA9D-282E307CD04F}" dt="2025-07-23T18:18:57.839" v="194" actId="20577"/>
        <pc:sldMkLst>
          <pc:docMk/>
          <pc:sldMk cId="238237891" sldId="2147481514"/>
        </pc:sldMkLst>
        <pc:spChg chg="mod">
          <ac:chgData name="Carolyn Tobia" userId="8e79a57a-bebf-4978-a15b-cc1697f99c98" providerId="ADAL" clId="{DD7CBBCD-139C-478E-AA9D-282E307CD04F}" dt="2025-07-23T18:18:57.839" v="194" actId="20577"/>
          <ac:spMkLst>
            <pc:docMk/>
            <pc:sldMk cId="238237891" sldId="2147481514"/>
            <ac:spMk id="3" creationId="{8C3C3997-9541-634E-3899-8B089A36B32C}"/>
          </ac:spMkLst>
        </pc:spChg>
      </pc:sldChg>
      <pc:sldChg chg="modSp mod">
        <pc:chgData name="Carolyn Tobia" userId="8e79a57a-bebf-4978-a15b-cc1697f99c98" providerId="ADAL" clId="{DD7CBBCD-139C-478E-AA9D-282E307CD04F}" dt="2025-07-23T16:50:24.526" v="24" actId="1076"/>
        <pc:sldMkLst>
          <pc:docMk/>
          <pc:sldMk cId="0" sldId="2147481572"/>
        </pc:sldMkLst>
        <pc:spChg chg="mod">
          <ac:chgData name="Carolyn Tobia" userId="8e79a57a-bebf-4978-a15b-cc1697f99c98" providerId="ADAL" clId="{DD7CBBCD-139C-478E-AA9D-282E307CD04F}" dt="2025-07-23T16:50:24.526" v="24" actId="1076"/>
          <ac:spMkLst>
            <pc:docMk/>
            <pc:sldMk cId="0" sldId="2147481572"/>
            <ac:spMk id="5" creationId="{00000000-0000-0000-0000-000000000000}"/>
          </ac:spMkLst>
        </pc:spChg>
      </pc:sldChg>
      <pc:sldChg chg="modSp mod">
        <pc:chgData name="Carolyn Tobia" userId="8e79a57a-bebf-4978-a15b-cc1697f99c98" providerId="ADAL" clId="{DD7CBBCD-139C-478E-AA9D-282E307CD04F}" dt="2025-07-23T16:53:51.803" v="66" actId="14100"/>
        <pc:sldMkLst>
          <pc:docMk/>
          <pc:sldMk cId="0" sldId="2147481573"/>
        </pc:sldMkLst>
        <pc:spChg chg="mod">
          <ac:chgData name="Carolyn Tobia" userId="8e79a57a-bebf-4978-a15b-cc1697f99c98" providerId="ADAL" clId="{DD7CBBCD-139C-478E-AA9D-282E307CD04F}" dt="2025-07-23T16:53:51.803" v="66" actId="14100"/>
          <ac:spMkLst>
            <pc:docMk/>
            <pc:sldMk cId="0" sldId="2147481573"/>
            <ac:spMk id="2" creationId="{00000000-0000-0000-0000-000000000000}"/>
          </ac:spMkLst>
        </pc:spChg>
        <pc:spChg chg="mod">
          <ac:chgData name="Carolyn Tobia" userId="8e79a57a-bebf-4978-a15b-cc1697f99c98" providerId="ADAL" clId="{DD7CBBCD-139C-478E-AA9D-282E307CD04F}" dt="2025-07-23T16:53:38.658" v="65" actId="120"/>
          <ac:spMkLst>
            <pc:docMk/>
            <pc:sldMk cId="0" sldId="2147481573"/>
            <ac:spMk id="4" creationId="{00000000-0000-0000-0000-000000000000}"/>
          </ac:spMkLst>
        </pc:spChg>
        <pc:spChg chg="mod">
          <ac:chgData name="Carolyn Tobia" userId="8e79a57a-bebf-4978-a15b-cc1697f99c98" providerId="ADAL" clId="{DD7CBBCD-139C-478E-AA9D-282E307CD04F}" dt="2025-07-23T16:53:11.901" v="58" actId="14100"/>
          <ac:spMkLst>
            <pc:docMk/>
            <pc:sldMk cId="0" sldId="2147481573"/>
            <ac:spMk id="5" creationId="{00000000-0000-0000-0000-000000000000}"/>
          </ac:spMkLst>
        </pc:spChg>
        <pc:spChg chg="mod">
          <ac:chgData name="Carolyn Tobia" userId="8e79a57a-bebf-4978-a15b-cc1697f99c98" providerId="ADAL" clId="{DD7CBBCD-139C-478E-AA9D-282E307CD04F}" dt="2025-07-23T16:53:32.773" v="63" actId="14100"/>
          <ac:spMkLst>
            <pc:docMk/>
            <pc:sldMk cId="0" sldId="2147481573"/>
            <ac:spMk id="6" creationId="{00000000-0000-0000-0000-000000000000}"/>
          </ac:spMkLst>
        </pc:spChg>
      </pc:sldChg>
      <pc:sldChg chg="modSp mod">
        <pc:chgData name="Carolyn Tobia" userId="8e79a57a-bebf-4978-a15b-cc1697f99c98" providerId="ADAL" clId="{DD7CBBCD-139C-478E-AA9D-282E307CD04F}" dt="2025-07-23T18:17:49.437" v="180" actId="113"/>
        <pc:sldMkLst>
          <pc:docMk/>
          <pc:sldMk cId="0" sldId="2147481574"/>
        </pc:sldMkLst>
        <pc:spChg chg="mod">
          <ac:chgData name="Carolyn Tobia" userId="8e79a57a-bebf-4978-a15b-cc1697f99c98" providerId="ADAL" clId="{DD7CBBCD-139C-478E-AA9D-282E307CD04F}" dt="2025-07-23T18:17:39.288" v="176" actId="255"/>
          <ac:spMkLst>
            <pc:docMk/>
            <pc:sldMk cId="0" sldId="2147481574"/>
            <ac:spMk id="5" creationId="{00000000-0000-0000-0000-000000000000}"/>
          </ac:spMkLst>
        </pc:spChg>
        <pc:spChg chg="mod">
          <ac:chgData name="Carolyn Tobia" userId="8e79a57a-bebf-4978-a15b-cc1697f99c98" providerId="ADAL" clId="{DD7CBBCD-139C-478E-AA9D-282E307CD04F}" dt="2025-07-23T18:17:44.592" v="178" actId="255"/>
          <ac:spMkLst>
            <pc:docMk/>
            <pc:sldMk cId="0" sldId="2147481574"/>
            <ac:spMk id="6" creationId="{00000000-0000-0000-0000-000000000000}"/>
          </ac:spMkLst>
        </pc:spChg>
        <pc:spChg chg="mod">
          <ac:chgData name="Carolyn Tobia" userId="8e79a57a-bebf-4978-a15b-cc1697f99c98" providerId="ADAL" clId="{DD7CBBCD-139C-478E-AA9D-282E307CD04F}" dt="2025-07-23T18:17:49.437" v="180" actId="113"/>
          <ac:spMkLst>
            <pc:docMk/>
            <pc:sldMk cId="0" sldId="2147481574"/>
            <ac:spMk id="7" creationId="{00000000-0000-0000-0000-000000000000}"/>
          </ac:spMkLst>
        </pc:spChg>
      </pc:sldChg>
      <pc:sldChg chg="modSp mod">
        <pc:chgData name="Carolyn Tobia" userId="8e79a57a-bebf-4978-a15b-cc1697f99c98" providerId="ADAL" clId="{DD7CBBCD-139C-478E-AA9D-282E307CD04F}" dt="2025-07-23T16:59:49.606" v="112" actId="1076"/>
        <pc:sldMkLst>
          <pc:docMk/>
          <pc:sldMk cId="0" sldId="2147481575"/>
        </pc:sldMkLst>
        <pc:spChg chg="mod">
          <ac:chgData name="Carolyn Tobia" userId="8e79a57a-bebf-4978-a15b-cc1697f99c98" providerId="ADAL" clId="{DD7CBBCD-139C-478E-AA9D-282E307CD04F}" dt="2025-07-23T16:59:45.698" v="110" actId="1076"/>
          <ac:spMkLst>
            <pc:docMk/>
            <pc:sldMk cId="0" sldId="2147481575"/>
            <ac:spMk id="5" creationId="{00000000-0000-0000-0000-000000000000}"/>
          </ac:spMkLst>
        </pc:spChg>
        <pc:spChg chg="mod">
          <ac:chgData name="Carolyn Tobia" userId="8e79a57a-bebf-4978-a15b-cc1697f99c98" providerId="ADAL" clId="{DD7CBBCD-139C-478E-AA9D-282E307CD04F}" dt="2025-07-23T16:59:47.606" v="111" actId="1076"/>
          <ac:spMkLst>
            <pc:docMk/>
            <pc:sldMk cId="0" sldId="2147481575"/>
            <ac:spMk id="6" creationId="{00000000-0000-0000-0000-000000000000}"/>
          </ac:spMkLst>
        </pc:spChg>
        <pc:spChg chg="mod">
          <ac:chgData name="Carolyn Tobia" userId="8e79a57a-bebf-4978-a15b-cc1697f99c98" providerId="ADAL" clId="{DD7CBBCD-139C-478E-AA9D-282E307CD04F}" dt="2025-07-23T16:59:49.606" v="112" actId="1076"/>
          <ac:spMkLst>
            <pc:docMk/>
            <pc:sldMk cId="0" sldId="2147481575"/>
            <ac:spMk id="7" creationId="{00000000-0000-0000-0000-000000000000}"/>
          </ac:spMkLst>
        </pc:spChg>
      </pc:sldChg>
      <pc:sldChg chg="modSp mod">
        <pc:chgData name="Carolyn Tobia" userId="8e79a57a-bebf-4978-a15b-cc1697f99c98" providerId="ADAL" clId="{DD7CBBCD-139C-478E-AA9D-282E307CD04F}" dt="2025-07-23T17:15:06.146" v="145" actId="255"/>
        <pc:sldMkLst>
          <pc:docMk/>
          <pc:sldMk cId="0" sldId="2147481576"/>
        </pc:sldMkLst>
        <pc:spChg chg="mod">
          <ac:chgData name="Carolyn Tobia" userId="8e79a57a-bebf-4978-a15b-cc1697f99c98" providerId="ADAL" clId="{DD7CBBCD-139C-478E-AA9D-282E307CD04F}" dt="2025-07-23T17:14:58.306" v="143" actId="255"/>
          <ac:spMkLst>
            <pc:docMk/>
            <pc:sldMk cId="0" sldId="2147481576"/>
            <ac:spMk id="10" creationId="{00000000-0000-0000-0000-000000000000}"/>
          </ac:spMkLst>
        </pc:spChg>
        <pc:spChg chg="mod">
          <ac:chgData name="Carolyn Tobia" userId="8e79a57a-bebf-4978-a15b-cc1697f99c98" providerId="ADAL" clId="{DD7CBBCD-139C-478E-AA9D-282E307CD04F}" dt="2025-07-23T17:15:01.966" v="144" actId="255"/>
          <ac:spMkLst>
            <pc:docMk/>
            <pc:sldMk cId="0" sldId="2147481576"/>
            <ac:spMk id="11" creationId="{00000000-0000-0000-0000-000000000000}"/>
          </ac:spMkLst>
        </pc:spChg>
        <pc:spChg chg="mod">
          <ac:chgData name="Carolyn Tobia" userId="8e79a57a-bebf-4978-a15b-cc1697f99c98" providerId="ADAL" clId="{DD7CBBCD-139C-478E-AA9D-282E307CD04F}" dt="2025-07-23T17:15:06.146" v="145" actId="255"/>
          <ac:spMkLst>
            <pc:docMk/>
            <pc:sldMk cId="0" sldId="2147481576"/>
            <ac:spMk id="12" creationId="{00000000-0000-0000-0000-000000000000}"/>
          </ac:spMkLst>
        </pc:spChg>
      </pc:sldChg>
      <pc:sldChg chg="modSp mod">
        <pc:chgData name="Carolyn Tobia" userId="8e79a57a-bebf-4978-a15b-cc1697f99c98" providerId="ADAL" clId="{DD7CBBCD-139C-478E-AA9D-282E307CD04F}" dt="2025-07-23T17:01:40.989" v="140" actId="1035"/>
        <pc:sldMkLst>
          <pc:docMk/>
          <pc:sldMk cId="0" sldId="2147481577"/>
        </pc:sldMkLst>
        <pc:spChg chg="mod">
          <ac:chgData name="Carolyn Tobia" userId="8e79a57a-bebf-4978-a15b-cc1697f99c98" providerId="ADAL" clId="{DD7CBBCD-139C-478E-AA9D-282E307CD04F}" dt="2025-07-23T17:01:31.161" v="136" actId="255"/>
          <ac:spMkLst>
            <pc:docMk/>
            <pc:sldMk cId="0" sldId="2147481577"/>
            <ac:spMk id="7" creationId="{00000000-0000-0000-0000-000000000000}"/>
          </ac:spMkLst>
        </pc:spChg>
        <pc:spChg chg="mod">
          <ac:chgData name="Carolyn Tobia" userId="8e79a57a-bebf-4978-a15b-cc1697f99c98" providerId="ADAL" clId="{DD7CBBCD-139C-478E-AA9D-282E307CD04F}" dt="2025-07-23T17:01:34.822" v="137" actId="255"/>
          <ac:spMkLst>
            <pc:docMk/>
            <pc:sldMk cId="0" sldId="2147481577"/>
            <ac:spMk id="8" creationId="{00000000-0000-0000-0000-000000000000}"/>
          </ac:spMkLst>
        </pc:spChg>
        <pc:spChg chg="mod">
          <ac:chgData name="Carolyn Tobia" userId="8e79a57a-bebf-4978-a15b-cc1697f99c98" providerId="ADAL" clId="{DD7CBBCD-139C-478E-AA9D-282E307CD04F}" dt="2025-07-23T17:01:40.989" v="140" actId="1035"/>
          <ac:spMkLst>
            <pc:docMk/>
            <pc:sldMk cId="0" sldId="2147481577"/>
            <ac:spMk id="9" creationId="{00000000-0000-0000-0000-000000000000}"/>
          </ac:spMkLst>
        </pc:spChg>
        <pc:spChg chg="mod">
          <ac:chgData name="Carolyn Tobia" userId="8e79a57a-bebf-4978-a15b-cc1697f99c98" providerId="ADAL" clId="{DD7CBBCD-139C-478E-AA9D-282E307CD04F}" dt="2025-07-23T17:01:16.782" v="127" actId="1035"/>
          <ac:spMkLst>
            <pc:docMk/>
            <pc:sldMk cId="0" sldId="2147481577"/>
            <ac:spMk id="11" creationId="{00000000-0000-0000-0000-000000000000}"/>
          </ac:spMkLst>
        </pc:spChg>
        <pc:spChg chg="mod">
          <ac:chgData name="Carolyn Tobia" userId="8e79a57a-bebf-4978-a15b-cc1697f99c98" providerId="ADAL" clId="{DD7CBBCD-139C-478E-AA9D-282E307CD04F}" dt="2025-07-23T17:01:21.535" v="135" actId="1035"/>
          <ac:spMkLst>
            <pc:docMk/>
            <pc:sldMk cId="0" sldId="2147481577"/>
            <ac:spMk id="13" creationId="{00000000-0000-0000-0000-000000000000}"/>
          </ac:spMkLst>
        </pc:spChg>
        <pc:spChg chg="mod">
          <ac:chgData name="Carolyn Tobia" userId="8e79a57a-bebf-4978-a15b-cc1697f99c98" providerId="ADAL" clId="{DD7CBBCD-139C-478E-AA9D-282E307CD04F}" dt="2025-07-23T17:01:40.989" v="140" actId="1035"/>
          <ac:spMkLst>
            <pc:docMk/>
            <pc:sldMk cId="0" sldId="2147481577"/>
            <ac:spMk id="15" creationId="{00000000-0000-0000-0000-000000000000}"/>
          </ac:spMkLst>
        </pc:spChg>
      </pc:sldChg>
      <pc:sldChg chg="modSp mod">
        <pc:chgData name="Carolyn Tobia" userId="8e79a57a-bebf-4978-a15b-cc1697f99c98" providerId="ADAL" clId="{DD7CBBCD-139C-478E-AA9D-282E307CD04F}" dt="2025-07-23T17:15:46.836" v="151" actId="255"/>
        <pc:sldMkLst>
          <pc:docMk/>
          <pc:sldMk cId="0" sldId="2147481578"/>
        </pc:sldMkLst>
        <pc:spChg chg="mod">
          <ac:chgData name="Carolyn Tobia" userId="8e79a57a-bebf-4978-a15b-cc1697f99c98" providerId="ADAL" clId="{DD7CBBCD-139C-478E-AA9D-282E307CD04F}" dt="2025-07-23T17:15:21.242" v="146" actId="255"/>
          <ac:spMkLst>
            <pc:docMk/>
            <pc:sldMk cId="0" sldId="2147481578"/>
            <ac:spMk id="10" creationId="{00000000-0000-0000-0000-000000000000}"/>
          </ac:spMkLst>
        </pc:spChg>
        <pc:spChg chg="mod">
          <ac:chgData name="Carolyn Tobia" userId="8e79a57a-bebf-4978-a15b-cc1697f99c98" providerId="ADAL" clId="{DD7CBBCD-139C-478E-AA9D-282E307CD04F}" dt="2025-07-23T17:15:25.054" v="147" actId="255"/>
          <ac:spMkLst>
            <pc:docMk/>
            <pc:sldMk cId="0" sldId="2147481578"/>
            <ac:spMk id="11" creationId="{00000000-0000-0000-0000-000000000000}"/>
          </ac:spMkLst>
        </pc:spChg>
        <pc:spChg chg="mod">
          <ac:chgData name="Carolyn Tobia" userId="8e79a57a-bebf-4978-a15b-cc1697f99c98" providerId="ADAL" clId="{DD7CBBCD-139C-478E-AA9D-282E307CD04F}" dt="2025-07-23T17:15:28.883" v="148" actId="255"/>
          <ac:spMkLst>
            <pc:docMk/>
            <pc:sldMk cId="0" sldId="2147481578"/>
            <ac:spMk id="12" creationId="{00000000-0000-0000-0000-000000000000}"/>
          </ac:spMkLst>
        </pc:spChg>
        <pc:spChg chg="mod">
          <ac:chgData name="Carolyn Tobia" userId="8e79a57a-bebf-4978-a15b-cc1697f99c98" providerId="ADAL" clId="{DD7CBBCD-139C-478E-AA9D-282E307CD04F}" dt="2025-07-23T17:15:46.836" v="151" actId="255"/>
          <ac:spMkLst>
            <pc:docMk/>
            <pc:sldMk cId="0" sldId="2147481578"/>
            <ac:spMk id="14" creationId="{00000000-0000-0000-0000-000000000000}"/>
          </ac:spMkLst>
        </pc:spChg>
        <pc:spChg chg="mod">
          <ac:chgData name="Carolyn Tobia" userId="8e79a57a-bebf-4978-a15b-cc1697f99c98" providerId="ADAL" clId="{DD7CBBCD-139C-478E-AA9D-282E307CD04F}" dt="2025-07-23T17:15:43.358" v="150" actId="255"/>
          <ac:spMkLst>
            <pc:docMk/>
            <pc:sldMk cId="0" sldId="2147481578"/>
            <ac:spMk id="16" creationId="{00000000-0000-0000-0000-000000000000}"/>
          </ac:spMkLst>
        </pc:spChg>
        <pc:spChg chg="mod">
          <ac:chgData name="Carolyn Tobia" userId="8e79a57a-bebf-4978-a15b-cc1697f99c98" providerId="ADAL" clId="{DD7CBBCD-139C-478E-AA9D-282E307CD04F}" dt="2025-07-23T17:15:38.849" v="149" actId="255"/>
          <ac:spMkLst>
            <pc:docMk/>
            <pc:sldMk cId="0" sldId="2147481578"/>
            <ac:spMk id="18" creationId="{00000000-0000-0000-0000-000000000000}"/>
          </ac:spMkLst>
        </pc:spChg>
      </pc:sldChg>
    </pc:docChg>
  </pc:docChgLst>
  <pc:docChgLst>
    <pc:chgData name="Karmah McIlvain" userId="S::kmcilvain@acog.org::c72f47cb-34d8-4478-88f7-3d5706c48782" providerId="AD" clId="Web-{34017E69-59D4-2D53-E363-98C1508AB105}"/>
    <pc:docChg chg="modSld">
      <pc:chgData name="Karmah McIlvain" userId="S::kmcilvain@acog.org::c72f47cb-34d8-4478-88f7-3d5706c48782" providerId="AD" clId="Web-{34017E69-59D4-2D53-E363-98C1508AB105}" dt="2025-06-16T16:38:13.620" v="0" actId="1076"/>
      <pc:docMkLst>
        <pc:docMk/>
      </pc:docMkLst>
      <pc:sldChg chg="modSp">
        <pc:chgData name="Karmah McIlvain" userId="S::kmcilvain@acog.org::c72f47cb-34d8-4478-88f7-3d5706c48782" providerId="AD" clId="Web-{34017E69-59D4-2D53-E363-98C1508AB105}" dt="2025-06-16T16:38:13.620" v="0" actId="1076"/>
        <pc:sldMkLst>
          <pc:docMk/>
          <pc:sldMk cId="0" sldId="258"/>
        </pc:sldMkLst>
      </pc:sldChg>
    </pc:docChg>
  </pc:docChgLst>
  <pc:docChgLst>
    <pc:chgData name="Katherine Kennedy" userId="dc53a205-60c6-4948-8a78-db6e86aedadf" providerId="ADAL" clId="{4B9E4BB7-239F-4A48-BFB8-6DB1E2C46281}"/>
    <pc:docChg chg="undo custSel addSld delSld modSld sldOrd modSection">
      <pc:chgData name="Katherine Kennedy" userId="dc53a205-60c6-4948-8a78-db6e86aedadf" providerId="ADAL" clId="{4B9E4BB7-239F-4A48-BFB8-6DB1E2C46281}" dt="2025-07-22T14:22:50.048" v="799" actId="47"/>
      <pc:docMkLst>
        <pc:docMk/>
      </pc:docMkLst>
      <pc:sldChg chg="modSp mod modNotesTx">
        <pc:chgData name="Katherine Kennedy" userId="dc53a205-60c6-4948-8a78-db6e86aedadf" providerId="ADAL" clId="{4B9E4BB7-239F-4A48-BFB8-6DB1E2C46281}" dt="2025-07-18T15:43:54.263" v="635" actId="1076"/>
        <pc:sldMkLst>
          <pc:docMk/>
          <pc:sldMk cId="0" sldId="258"/>
        </pc:sldMkLst>
        <pc:spChg chg="mod">
          <ac:chgData name="Katherine Kennedy" userId="dc53a205-60c6-4948-8a78-db6e86aedadf" providerId="ADAL" clId="{4B9E4BB7-239F-4A48-BFB8-6DB1E2C46281}" dt="2025-07-18T15:42:03.597" v="628" actId="1076"/>
          <ac:spMkLst>
            <pc:docMk/>
            <pc:sldMk cId="0" sldId="258"/>
            <ac:spMk id="14" creationId="{56424944-D11D-28EC-FBBE-A16C62956F87}"/>
          </ac:spMkLst>
        </pc:spChg>
        <pc:spChg chg="mod">
          <ac:chgData name="Katherine Kennedy" userId="dc53a205-60c6-4948-8a78-db6e86aedadf" providerId="ADAL" clId="{4B9E4BB7-239F-4A48-BFB8-6DB1E2C46281}" dt="2025-07-18T15:42:16.178" v="629" actId="1076"/>
          <ac:spMkLst>
            <pc:docMk/>
            <pc:sldMk cId="0" sldId="258"/>
            <ac:spMk id="28" creationId="{C3351ED5-8AE7-E31C-550A-45505CFE3658}"/>
          </ac:spMkLst>
        </pc:spChg>
        <pc:spChg chg="mod">
          <ac:chgData name="Katherine Kennedy" userId="dc53a205-60c6-4948-8a78-db6e86aedadf" providerId="ADAL" clId="{4B9E4BB7-239F-4A48-BFB8-6DB1E2C46281}" dt="2025-07-18T15:41:57.989" v="627" actId="1076"/>
          <ac:spMkLst>
            <pc:docMk/>
            <pc:sldMk cId="0" sldId="258"/>
            <ac:spMk id="29" creationId="{44B7C4E8-4E99-2D7B-4759-948471D09821}"/>
          </ac:spMkLst>
        </pc:spChg>
        <pc:grpChg chg="mod">
          <ac:chgData name="Katherine Kennedy" userId="dc53a205-60c6-4948-8a78-db6e86aedadf" providerId="ADAL" clId="{4B9E4BB7-239F-4A48-BFB8-6DB1E2C46281}" dt="2025-07-18T15:41:43.340" v="625" actId="1076"/>
          <ac:grpSpMkLst>
            <pc:docMk/>
            <pc:sldMk cId="0" sldId="258"/>
            <ac:grpSpMk id="11" creationId="{BF780ADA-C8C7-D0EE-01FE-08B540CC68B6}"/>
          </ac:grpSpMkLst>
        </pc:grpChg>
        <pc:grpChg chg="mod">
          <ac:chgData name="Katherine Kennedy" userId="dc53a205-60c6-4948-8a78-db6e86aedadf" providerId="ADAL" clId="{4B9E4BB7-239F-4A48-BFB8-6DB1E2C46281}" dt="2025-07-18T15:41:49.535" v="626" actId="1076"/>
          <ac:grpSpMkLst>
            <pc:docMk/>
            <pc:sldMk cId="0" sldId="258"/>
            <ac:grpSpMk id="21" creationId="{ADE2E551-5694-9B24-B877-715FF3A10189}"/>
          </ac:grpSpMkLst>
        </pc:grpChg>
        <pc:grpChg chg="mod">
          <ac:chgData name="Katherine Kennedy" userId="dc53a205-60c6-4948-8a78-db6e86aedadf" providerId="ADAL" clId="{4B9E4BB7-239F-4A48-BFB8-6DB1E2C46281}" dt="2025-07-18T15:43:16.753" v="633" actId="1076"/>
          <ac:grpSpMkLst>
            <pc:docMk/>
            <pc:sldMk cId="0" sldId="258"/>
            <ac:grpSpMk id="25" creationId="{FBB03D9E-1EE4-0668-88B7-F1FD047F28A7}"/>
          </ac:grpSpMkLst>
        </pc:grpChg>
        <pc:picChg chg="mod modCrop">
          <ac:chgData name="Katherine Kennedy" userId="dc53a205-60c6-4948-8a78-db6e86aedadf" providerId="ADAL" clId="{4B9E4BB7-239F-4A48-BFB8-6DB1E2C46281}" dt="2025-07-18T15:43:36.230" v="634" actId="1076"/>
          <ac:picMkLst>
            <pc:docMk/>
            <pc:sldMk cId="0" sldId="258"/>
            <ac:picMk id="5" creationId="{210DA08C-9D61-09DD-8E28-353282BC87D9}"/>
          </ac:picMkLst>
        </pc:picChg>
        <pc:picChg chg="mod modCrop">
          <ac:chgData name="Katherine Kennedy" userId="dc53a205-60c6-4948-8a78-db6e86aedadf" providerId="ADAL" clId="{4B9E4BB7-239F-4A48-BFB8-6DB1E2C46281}" dt="2025-07-18T15:42:43.726" v="632" actId="1076"/>
          <ac:picMkLst>
            <pc:docMk/>
            <pc:sldMk cId="0" sldId="258"/>
            <ac:picMk id="6" creationId="{77881D0C-0231-C070-1D90-06578DAA2777}"/>
          </ac:picMkLst>
        </pc:picChg>
        <pc:picChg chg="mod modCrop">
          <ac:chgData name="Katherine Kennedy" userId="dc53a205-60c6-4948-8a78-db6e86aedadf" providerId="ADAL" clId="{4B9E4BB7-239F-4A48-BFB8-6DB1E2C46281}" dt="2025-07-18T15:43:54.263" v="635" actId="1076"/>
          <ac:picMkLst>
            <pc:docMk/>
            <pc:sldMk cId="0" sldId="258"/>
            <ac:picMk id="24" creationId="{E76D4C5F-0190-D1CF-0877-73B0E03EE766}"/>
          </ac:picMkLst>
        </pc:picChg>
      </pc:sldChg>
      <pc:sldChg chg="delSp modSp mod">
        <pc:chgData name="Katherine Kennedy" userId="dc53a205-60c6-4948-8a78-db6e86aedadf" providerId="ADAL" clId="{4B9E4BB7-239F-4A48-BFB8-6DB1E2C46281}" dt="2025-07-22T14:17:45.520" v="741" actId="478"/>
        <pc:sldMkLst>
          <pc:docMk/>
          <pc:sldMk cId="0" sldId="356"/>
        </pc:sldMkLst>
        <pc:spChg chg="del mod">
          <ac:chgData name="Katherine Kennedy" userId="dc53a205-60c6-4948-8a78-db6e86aedadf" providerId="ADAL" clId="{4B9E4BB7-239F-4A48-BFB8-6DB1E2C46281}" dt="2025-07-22T14:17:45.520" v="741" actId="478"/>
          <ac:spMkLst>
            <pc:docMk/>
            <pc:sldMk cId="0" sldId="356"/>
            <ac:spMk id="17" creationId="{BC455B86-68BB-AE57-596B-24196296555A}"/>
          </ac:spMkLst>
        </pc:spChg>
      </pc:sldChg>
      <pc:sldChg chg="del">
        <pc:chgData name="Katherine Kennedy" userId="dc53a205-60c6-4948-8a78-db6e86aedadf" providerId="ADAL" clId="{4B9E4BB7-239F-4A48-BFB8-6DB1E2C46281}" dt="2025-07-18T15:30:41.823" v="351" actId="47"/>
        <pc:sldMkLst>
          <pc:docMk/>
          <pc:sldMk cId="2054028188" sldId="2037"/>
        </pc:sldMkLst>
      </pc:sldChg>
      <pc:sldChg chg="ord">
        <pc:chgData name="Katherine Kennedy" userId="dc53a205-60c6-4948-8a78-db6e86aedadf" providerId="ADAL" clId="{4B9E4BB7-239F-4A48-BFB8-6DB1E2C46281}" dt="2025-07-18T15:20:01.282" v="138"/>
        <pc:sldMkLst>
          <pc:docMk/>
          <pc:sldMk cId="4210806856" sldId="2147481506"/>
        </pc:sldMkLst>
      </pc:sldChg>
      <pc:sldChg chg="modSp del mod ord">
        <pc:chgData name="Katherine Kennedy" userId="dc53a205-60c6-4948-8a78-db6e86aedadf" providerId="ADAL" clId="{4B9E4BB7-239F-4A48-BFB8-6DB1E2C46281}" dt="2025-07-18T15:29:09.093" v="320" actId="47"/>
        <pc:sldMkLst>
          <pc:docMk/>
          <pc:sldMk cId="463341750" sldId="2147481511"/>
        </pc:sldMkLst>
      </pc:sldChg>
      <pc:sldChg chg="del">
        <pc:chgData name="Katherine Kennedy" userId="dc53a205-60c6-4948-8a78-db6e86aedadf" providerId="ADAL" clId="{4B9E4BB7-239F-4A48-BFB8-6DB1E2C46281}" dt="2025-07-18T15:20:33.193" v="140" actId="47"/>
        <pc:sldMkLst>
          <pc:docMk/>
          <pc:sldMk cId="2339581914" sldId="2147481512"/>
        </pc:sldMkLst>
      </pc:sldChg>
      <pc:sldChg chg="modSp mod ord">
        <pc:chgData name="Katherine Kennedy" userId="dc53a205-60c6-4948-8a78-db6e86aedadf" providerId="ADAL" clId="{4B9E4BB7-239F-4A48-BFB8-6DB1E2C46281}" dt="2025-07-18T15:27:18.713" v="286" actId="20577"/>
        <pc:sldMkLst>
          <pc:docMk/>
          <pc:sldMk cId="994445553" sldId="2147481513"/>
        </pc:sldMkLst>
      </pc:sldChg>
      <pc:sldChg chg="modSp mod ord modClrScheme chgLayout">
        <pc:chgData name="Katherine Kennedy" userId="dc53a205-60c6-4948-8a78-db6e86aedadf" providerId="ADAL" clId="{4B9E4BB7-239F-4A48-BFB8-6DB1E2C46281}" dt="2025-07-18T15:38:47.816" v="608" actId="20577"/>
        <pc:sldMkLst>
          <pc:docMk/>
          <pc:sldMk cId="238237891" sldId="2147481514"/>
        </pc:sldMkLst>
        <pc:spChg chg="mod">
          <ac:chgData name="Katherine Kennedy" userId="dc53a205-60c6-4948-8a78-db6e86aedadf" providerId="ADAL" clId="{4B9E4BB7-239F-4A48-BFB8-6DB1E2C46281}" dt="2025-07-18T15:38:22.050" v="605" actId="1076"/>
          <ac:spMkLst>
            <pc:docMk/>
            <pc:sldMk cId="238237891" sldId="2147481514"/>
            <ac:spMk id="2" creationId="{D2BBABEE-83EE-9325-1CCC-4483C446A13A}"/>
          </ac:spMkLst>
        </pc:spChg>
        <pc:spChg chg="mod">
          <ac:chgData name="Katherine Kennedy" userId="dc53a205-60c6-4948-8a78-db6e86aedadf" providerId="ADAL" clId="{4B9E4BB7-239F-4A48-BFB8-6DB1E2C46281}" dt="2025-07-18T15:38:47.816" v="608" actId="20577"/>
          <ac:spMkLst>
            <pc:docMk/>
            <pc:sldMk cId="238237891" sldId="2147481514"/>
            <ac:spMk id="3" creationId="{8C3C3997-9541-634E-3899-8B089A36B32C}"/>
          </ac:spMkLst>
        </pc:spChg>
      </pc:sldChg>
      <pc:sldChg chg="modSp del mod ord">
        <pc:chgData name="Katherine Kennedy" userId="dc53a205-60c6-4948-8a78-db6e86aedadf" providerId="ADAL" clId="{4B9E4BB7-239F-4A48-BFB8-6DB1E2C46281}" dt="2025-07-18T15:28:51.007" v="312" actId="47"/>
        <pc:sldMkLst>
          <pc:docMk/>
          <pc:sldMk cId="4030193404" sldId="2147481515"/>
        </pc:sldMkLst>
      </pc:sldChg>
      <pc:sldChg chg="modSp add mod">
        <pc:chgData name="Katherine Kennedy" userId="dc53a205-60c6-4948-8a78-db6e86aedadf" providerId="ADAL" clId="{4B9E4BB7-239F-4A48-BFB8-6DB1E2C46281}" dt="2025-07-22T14:22:43.329" v="798" actId="20577"/>
        <pc:sldMkLst>
          <pc:docMk/>
          <pc:sldMk cId="2643384301" sldId="2147481564"/>
        </pc:sldMkLst>
        <pc:spChg chg="mod">
          <ac:chgData name="Katherine Kennedy" userId="dc53a205-60c6-4948-8a78-db6e86aedadf" providerId="ADAL" clId="{4B9E4BB7-239F-4A48-BFB8-6DB1E2C46281}" dt="2025-07-22T14:22:43.329" v="798" actId="20577"/>
          <ac:spMkLst>
            <pc:docMk/>
            <pc:sldMk cId="2643384301" sldId="2147481564"/>
            <ac:spMk id="3" creationId="{9691898C-AB3C-81D9-721D-05EF668060A0}"/>
          </ac:spMkLst>
        </pc:spChg>
      </pc:sldChg>
      <pc:sldChg chg="modSp add mod">
        <pc:chgData name="Katherine Kennedy" userId="dc53a205-60c6-4948-8a78-db6e86aedadf" providerId="ADAL" clId="{4B9E4BB7-239F-4A48-BFB8-6DB1E2C46281}" dt="2025-07-18T15:22:17.486" v="183" actId="1076"/>
        <pc:sldMkLst>
          <pc:docMk/>
          <pc:sldMk cId="2256894657" sldId="2147481565"/>
        </pc:sldMkLst>
        <pc:spChg chg="mod">
          <ac:chgData name="Katherine Kennedy" userId="dc53a205-60c6-4948-8a78-db6e86aedadf" providerId="ADAL" clId="{4B9E4BB7-239F-4A48-BFB8-6DB1E2C46281}" dt="2025-07-18T15:21:04.326" v="150" actId="14100"/>
          <ac:spMkLst>
            <pc:docMk/>
            <pc:sldMk cId="2256894657" sldId="2147481565"/>
            <ac:spMk id="5" creationId="{B017D113-21BB-B73F-8F72-436E1CE263C2}"/>
          </ac:spMkLst>
        </pc:spChg>
        <pc:spChg chg="mod">
          <ac:chgData name="Katherine Kennedy" userId="dc53a205-60c6-4948-8a78-db6e86aedadf" providerId="ADAL" clId="{4B9E4BB7-239F-4A48-BFB8-6DB1E2C46281}" dt="2025-07-18T15:22:17.486" v="183" actId="1076"/>
          <ac:spMkLst>
            <pc:docMk/>
            <pc:sldMk cId="2256894657" sldId="2147481565"/>
            <ac:spMk id="7" creationId="{020FE422-D358-C854-A49F-A9EBACB38F6D}"/>
          </ac:spMkLst>
        </pc:spChg>
      </pc:sldChg>
      <pc:sldChg chg="modSp new mod ord">
        <pc:chgData name="Katherine Kennedy" userId="dc53a205-60c6-4948-8a78-db6e86aedadf" providerId="ADAL" clId="{4B9E4BB7-239F-4A48-BFB8-6DB1E2C46281}" dt="2025-07-18T15:26:09.962" v="206"/>
        <pc:sldMkLst>
          <pc:docMk/>
          <pc:sldMk cId="1615072146" sldId="2147481566"/>
        </pc:sldMkLst>
      </pc:sldChg>
      <pc:sldChg chg="modSp new del mod">
        <pc:chgData name="Katherine Kennedy" userId="dc53a205-60c6-4948-8a78-db6e86aedadf" providerId="ADAL" clId="{4B9E4BB7-239F-4A48-BFB8-6DB1E2C46281}" dt="2025-07-22T14:22:50.048" v="799" actId="47"/>
        <pc:sldMkLst>
          <pc:docMk/>
          <pc:sldMk cId="2650966864" sldId="2147481567"/>
        </pc:sldMkLst>
      </pc:sldChg>
      <pc:sldChg chg="add setBg">
        <pc:chgData name="Katherine Kennedy" userId="dc53a205-60c6-4948-8a78-db6e86aedadf" providerId="ADAL" clId="{4B9E4BB7-239F-4A48-BFB8-6DB1E2C46281}" dt="2025-07-18T15:30:31.453" v="350"/>
        <pc:sldMkLst>
          <pc:docMk/>
          <pc:sldMk cId="20852954" sldId="2147481568"/>
        </pc:sldMkLst>
      </pc:sldChg>
      <pc:sldChg chg="addSp delSp modSp mod">
        <pc:chgData name="Katherine Kennedy" userId="dc53a205-60c6-4948-8a78-db6e86aedadf" providerId="ADAL" clId="{4B9E4BB7-239F-4A48-BFB8-6DB1E2C46281}" dt="2025-07-22T14:21:14.617" v="750" actId="1076"/>
        <pc:sldMkLst>
          <pc:docMk/>
          <pc:sldMk cId="4083298744" sldId="2147481570"/>
        </pc:sldMkLst>
        <pc:spChg chg="add mod ord">
          <ac:chgData name="Katherine Kennedy" userId="dc53a205-60c6-4948-8a78-db6e86aedadf" providerId="ADAL" clId="{4B9E4BB7-239F-4A48-BFB8-6DB1E2C46281}" dt="2025-07-22T14:15:01.916" v="732" actId="164"/>
          <ac:spMkLst>
            <pc:docMk/>
            <pc:sldMk cId="4083298744" sldId="2147481570"/>
            <ac:spMk id="3" creationId="{B0523DAD-CDAE-9B65-D51B-8DAD2ECDB487}"/>
          </ac:spMkLst>
        </pc:spChg>
        <pc:spChg chg="add mod">
          <ac:chgData name="Katherine Kennedy" userId="dc53a205-60c6-4948-8a78-db6e86aedadf" providerId="ADAL" clId="{4B9E4BB7-239F-4A48-BFB8-6DB1E2C46281}" dt="2025-07-22T14:20:46.844" v="749" actId="14861"/>
          <ac:spMkLst>
            <pc:docMk/>
            <pc:sldMk cId="4083298744" sldId="2147481570"/>
            <ac:spMk id="8" creationId="{85A6063C-6660-59F8-5BA6-10EB2ED96EC7}"/>
          </ac:spMkLst>
        </pc:spChg>
        <pc:spChg chg="mod ord">
          <ac:chgData name="Katherine Kennedy" userId="dc53a205-60c6-4948-8a78-db6e86aedadf" providerId="ADAL" clId="{4B9E4BB7-239F-4A48-BFB8-6DB1E2C46281}" dt="2025-07-22T14:21:14.617" v="750" actId="1076"/>
          <ac:spMkLst>
            <pc:docMk/>
            <pc:sldMk cId="4083298744" sldId="2147481570"/>
            <ac:spMk id="14" creationId="{2FBD6234-4CA5-619C-465D-A76D4378964F}"/>
          </ac:spMkLst>
        </pc:spChg>
        <pc:spChg chg="del">
          <ac:chgData name="Katherine Kennedy" userId="dc53a205-60c6-4948-8a78-db6e86aedadf" providerId="ADAL" clId="{4B9E4BB7-239F-4A48-BFB8-6DB1E2C46281}" dt="2025-07-22T14:11:24.947" v="708" actId="478"/>
          <ac:spMkLst>
            <pc:docMk/>
            <pc:sldMk cId="4083298744" sldId="2147481570"/>
            <ac:spMk id="17" creationId="{8677C26E-7649-55A1-DC39-507D92424194}"/>
          </ac:spMkLst>
        </pc:spChg>
        <pc:grpChg chg="add mod">
          <ac:chgData name="Katherine Kennedy" userId="dc53a205-60c6-4948-8a78-db6e86aedadf" providerId="ADAL" clId="{4B9E4BB7-239F-4A48-BFB8-6DB1E2C46281}" dt="2025-07-22T14:17:11.448" v="738" actId="1076"/>
          <ac:grpSpMkLst>
            <pc:docMk/>
            <pc:sldMk cId="4083298744" sldId="2147481570"/>
            <ac:grpSpMk id="9" creationId="{4BA4C700-D968-F79C-739B-9D3262E19DA8}"/>
          </ac:grpSpMkLst>
        </pc:grpChg>
        <pc:picChg chg="del mod">
          <ac:chgData name="Katherine Kennedy" userId="dc53a205-60c6-4948-8a78-db6e86aedadf" providerId="ADAL" clId="{4B9E4BB7-239F-4A48-BFB8-6DB1E2C46281}" dt="2025-07-22T14:05:42.074" v="639" actId="478"/>
          <ac:picMkLst>
            <pc:docMk/>
            <pc:sldMk cId="4083298744" sldId="2147481570"/>
            <ac:picMk id="2" creationId="{F177DEE9-7FEB-0789-2240-EF61833C96F9}"/>
          </ac:picMkLst>
        </pc:picChg>
        <pc:picChg chg="add del mod">
          <ac:chgData name="Katherine Kennedy" userId="dc53a205-60c6-4948-8a78-db6e86aedadf" providerId="ADAL" clId="{4B9E4BB7-239F-4A48-BFB8-6DB1E2C46281}" dt="2025-07-22T14:06:40.622" v="645" actId="478"/>
          <ac:picMkLst>
            <pc:docMk/>
            <pc:sldMk cId="4083298744" sldId="2147481570"/>
            <ac:picMk id="7" creationId="{BB7B73F2-310E-961D-A575-035020529E8F}"/>
          </ac:picMkLst>
        </pc:picChg>
        <pc:picChg chg="del mod">
          <ac:chgData name="Katherine Kennedy" userId="dc53a205-60c6-4948-8a78-db6e86aedadf" providerId="ADAL" clId="{4B9E4BB7-239F-4A48-BFB8-6DB1E2C46281}" dt="2025-07-22T14:11:10.780" v="703" actId="478"/>
          <ac:picMkLst>
            <pc:docMk/>
            <pc:sldMk cId="4083298744" sldId="2147481570"/>
            <ac:picMk id="15" creationId="{E3299EED-00CB-0ED9-B184-B320F90C22F9}"/>
          </ac:picMkLst>
        </pc:picChg>
        <pc:picChg chg="mod">
          <ac:chgData name="Katherine Kennedy" userId="dc53a205-60c6-4948-8a78-db6e86aedadf" providerId="ADAL" clId="{4B9E4BB7-239F-4A48-BFB8-6DB1E2C46281}" dt="2025-07-22T14:15:01.916" v="732" actId="164"/>
          <ac:picMkLst>
            <pc:docMk/>
            <pc:sldMk cId="4083298744" sldId="2147481570"/>
            <ac:picMk id="20" creationId="{42ACF718-B624-C040-838D-9AE8D29CE0ED}"/>
          </ac:picMkLst>
        </pc:picChg>
      </pc:sldChg>
    </pc:docChg>
  </pc:docChgLst>
  <pc:docChgLst>
    <pc:chgData name="Andrea Carrillo" userId="f6d8b855-3256-46a9-8f05-f3f59681f816" providerId="ADAL" clId="{AC4528C3-13FE-487D-BC2D-C3E1183A798F}"/>
    <pc:docChg chg="undo custSel modSld">
      <pc:chgData name="Andrea Carrillo" userId="f6d8b855-3256-46a9-8f05-f3f59681f816" providerId="ADAL" clId="{AC4528C3-13FE-487D-BC2D-C3E1183A798F}" dt="2025-06-05T21:49:43.114" v="45" actId="20577"/>
      <pc:docMkLst>
        <pc:docMk/>
      </pc:docMkLst>
      <pc:sldChg chg="modSp mod">
        <pc:chgData name="Andrea Carrillo" userId="f6d8b855-3256-46a9-8f05-f3f59681f816" providerId="ADAL" clId="{AC4528C3-13FE-487D-BC2D-C3E1183A798F}" dt="2025-06-05T21:49:43.114" v="45" actId="20577"/>
        <pc:sldMkLst>
          <pc:docMk/>
          <pc:sldMk cId="0" sldId="301"/>
        </pc:sldMkLst>
      </pc:sldChg>
    </pc:docChg>
  </pc:docChgLst>
  <pc:docChgLst>
    <pc:chgData name="Bethany Banakos" userId="S::bbanakos@acog.org::06321eb6-42a9-415a-802c-e2d1ef738d2a" providerId="AD" clId="Web-{F2789473-04D7-6F99-2B50-5C048C6D0BB0}"/>
    <pc:docChg chg="modSld">
      <pc:chgData name="Bethany Banakos" userId="S::bbanakos@acog.org::06321eb6-42a9-415a-802c-e2d1ef738d2a" providerId="AD" clId="Web-{F2789473-04D7-6F99-2B50-5C048C6D0BB0}" dt="2025-06-23T20:20:08.724" v="266" actId="20577"/>
      <pc:docMkLst>
        <pc:docMk/>
      </pc:docMkLst>
      <pc:sldChg chg="modSp">
        <pc:chgData name="Bethany Banakos" userId="S::bbanakos@acog.org::06321eb6-42a9-415a-802c-e2d1ef738d2a" providerId="AD" clId="Web-{F2789473-04D7-6F99-2B50-5C048C6D0BB0}" dt="2025-06-23T20:02:52.415" v="234" actId="20577"/>
        <pc:sldMkLst>
          <pc:docMk/>
          <pc:sldMk cId="2054028188" sldId="2037"/>
        </pc:sldMkLst>
      </pc:sldChg>
      <pc:sldChg chg="modSp">
        <pc:chgData name="Bethany Banakos" userId="S::bbanakos@acog.org::06321eb6-42a9-415a-802c-e2d1ef738d2a" providerId="AD" clId="Web-{F2789473-04D7-6F99-2B50-5C048C6D0BB0}" dt="2025-06-23T19:52:04.133" v="69" actId="20577"/>
        <pc:sldMkLst>
          <pc:docMk/>
          <pc:sldMk cId="666288599" sldId="2147481504"/>
        </pc:sldMkLst>
        <pc:spChg chg="mod">
          <ac:chgData name="Bethany Banakos" userId="S::bbanakos@acog.org::06321eb6-42a9-415a-802c-e2d1ef738d2a" providerId="AD" clId="Web-{F2789473-04D7-6F99-2B50-5C048C6D0BB0}" dt="2025-06-23T19:52:04.133" v="69" actId="20577"/>
          <ac:spMkLst>
            <pc:docMk/>
            <pc:sldMk cId="666288599" sldId="2147481504"/>
            <ac:spMk id="9" creationId="{918092A1-AC25-8B15-AF8C-7E0145B5A39E}"/>
          </ac:spMkLst>
        </pc:spChg>
      </pc:sldChg>
      <pc:sldChg chg="addSp modSp">
        <pc:chgData name="Bethany Banakos" userId="S::bbanakos@acog.org::06321eb6-42a9-415a-802c-e2d1ef738d2a" providerId="AD" clId="Web-{F2789473-04D7-6F99-2B50-5C048C6D0BB0}" dt="2025-06-23T20:20:08.724" v="266" actId="20577"/>
        <pc:sldMkLst>
          <pc:docMk/>
          <pc:sldMk cId="4210806856" sldId="2147481506"/>
        </pc:sldMkLst>
        <pc:spChg chg="mod">
          <ac:chgData name="Bethany Banakos" userId="S::bbanakos@acog.org::06321eb6-42a9-415a-802c-e2d1ef738d2a" providerId="AD" clId="Web-{F2789473-04D7-6F99-2B50-5C048C6D0BB0}" dt="2025-06-23T20:19:16.597" v="252" actId="20577"/>
          <ac:spMkLst>
            <pc:docMk/>
            <pc:sldMk cId="4210806856" sldId="2147481506"/>
            <ac:spMk id="2" creationId="{30FE5E09-94DC-0BCC-CE18-40750DA9F111}"/>
          </ac:spMkLst>
        </pc:spChg>
        <pc:spChg chg="add mod">
          <ac:chgData name="Bethany Banakos" userId="S::bbanakos@acog.org::06321eb6-42a9-415a-802c-e2d1ef738d2a" providerId="AD" clId="Web-{F2789473-04D7-6F99-2B50-5C048C6D0BB0}" dt="2025-06-23T20:20:08.724" v="266" actId="20577"/>
          <ac:spMkLst>
            <pc:docMk/>
            <pc:sldMk cId="4210806856" sldId="2147481506"/>
            <ac:spMk id="3" creationId="{6E663F46-A5AC-35E9-F943-82F2F07E7008}"/>
          </ac:spMkLst>
        </pc:spChg>
      </pc:sldChg>
    </pc:docChg>
  </pc:docChgLst>
  <pc:docChgLst>
    <pc:chgData name="Bethany Banakos" userId="06321eb6-42a9-415a-802c-e2d1ef738d2a" providerId="ADAL" clId="{7B33F8A2-7564-4D81-BE32-689593193448}"/>
    <pc:docChg chg="custSel addSld modSld modSection">
      <pc:chgData name="Bethany Banakos" userId="06321eb6-42a9-415a-802c-e2d1ef738d2a" providerId="ADAL" clId="{7B33F8A2-7564-4D81-BE32-689593193448}" dt="2025-06-04T20:09:44.220" v="144" actId="20577"/>
      <pc:docMkLst>
        <pc:docMk/>
      </pc:docMkLst>
      <pc:sldChg chg="modNotesTx">
        <pc:chgData name="Bethany Banakos" userId="06321eb6-42a9-415a-802c-e2d1ef738d2a" providerId="ADAL" clId="{7B33F8A2-7564-4D81-BE32-689593193448}" dt="2025-06-04T20:09:13.413" v="79" actId="20577"/>
        <pc:sldMkLst>
          <pc:docMk/>
          <pc:sldMk cId="666288599" sldId="2147481504"/>
        </pc:sldMkLst>
      </pc:sldChg>
      <pc:sldChg chg="modSp new mod">
        <pc:chgData name="Bethany Banakos" userId="06321eb6-42a9-415a-802c-e2d1ef738d2a" providerId="ADAL" clId="{7B33F8A2-7564-4D81-BE32-689593193448}" dt="2025-06-04T20:09:44.220" v="144" actId="20577"/>
        <pc:sldMkLst>
          <pc:docMk/>
          <pc:sldMk cId="4210806856" sldId="2147481506"/>
        </pc:sldMkLst>
      </pc:sldChg>
    </pc:docChg>
  </pc:docChgLst>
  <pc:docChgLst>
    <pc:chgData name="Katherine Kennedy" userId="S::kkennedy@acog.org::dc53a205-60c6-4948-8a78-db6e86aedadf" providerId="AD" clId="Web-{DB7EF837-8CC3-DCBD-2992-2631F35E55F8}"/>
    <pc:docChg chg="addSld delSld modSection">
      <pc:chgData name="Katherine Kennedy" userId="S::kkennedy@acog.org::dc53a205-60c6-4948-8a78-db6e86aedadf" providerId="AD" clId="Web-{DB7EF837-8CC3-DCBD-2992-2631F35E55F8}" dt="2025-07-22T14:25:00.547" v="3"/>
      <pc:docMkLst>
        <pc:docMk/>
      </pc:docMkLst>
      <pc:sldChg chg="del">
        <pc:chgData name="Katherine Kennedy" userId="S::kkennedy@acog.org::dc53a205-60c6-4948-8a78-db6e86aedadf" providerId="AD" clId="Web-{DB7EF837-8CC3-DCBD-2992-2631F35E55F8}" dt="2025-07-22T14:24:55.765" v="1"/>
        <pc:sldMkLst>
          <pc:docMk/>
          <pc:sldMk cId="548251812" sldId="2147481507"/>
        </pc:sldMkLst>
      </pc:sldChg>
      <pc:sldChg chg="del">
        <pc:chgData name="Katherine Kennedy" userId="S::kkennedy@acog.org::dc53a205-60c6-4948-8a78-db6e86aedadf" providerId="AD" clId="Web-{DB7EF837-8CC3-DCBD-2992-2631F35E55F8}" dt="2025-07-22T14:24:54.718" v="0"/>
        <pc:sldMkLst>
          <pc:docMk/>
          <pc:sldMk cId="2551877200" sldId="2147481508"/>
        </pc:sldMkLst>
      </pc:sldChg>
      <pc:sldChg chg="add del">
        <pc:chgData name="Katherine Kennedy" userId="S::kkennedy@acog.org::dc53a205-60c6-4948-8a78-db6e86aedadf" providerId="AD" clId="Web-{DB7EF837-8CC3-DCBD-2992-2631F35E55F8}" dt="2025-07-22T14:25:00.547" v="3"/>
        <pc:sldMkLst>
          <pc:docMk/>
          <pc:sldMk cId="1135037608" sldId="2147481510"/>
        </pc:sldMkLst>
      </pc:sldChg>
    </pc:docChg>
  </pc:docChgLst>
  <pc:docChgLst>
    <pc:chgData name="Bridget Ahearn" userId="S::bahearn@acog.org::e90dc65c-c9c1-4b86-8996-cde82ecd5adb" providerId="AD" clId="Web-{BCBFBD37-7369-96F6-1565-5A27DCDA51A8}"/>
    <pc:docChg chg="modSld">
      <pc:chgData name="Bridget Ahearn" userId="S::bahearn@acog.org::e90dc65c-c9c1-4b86-8996-cde82ecd5adb" providerId="AD" clId="Web-{BCBFBD37-7369-96F6-1565-5A27DCDA51A8}" dt="2025-07-22T15:09:27.394" v="0"/>
      <pc:docMkLst>
        <pc:docMk/>
      </pc:docMkLst>
      <pc:sldChg chg="modSp">
        <pc:chgData name="Bridget Ahearn" userId="S::bahearn@acog.org::e90dc65c-c9c1-4b86-8996-cde82ecd5adb" providerId="AD" clId="Web-{BCBFBD37-7369-96F6-1565-5A27DCDA51A8}" dt="2025-07-22T15:09:27.394" v="0"/>
        <pc:sldMkLst>
          <pc:docMk/>
          <pc:sldMk cId="20852954" sldId="2147481568"/>
        </pc:sldMkLst>
        <pc:picChg chg="mod">
          <ac:chgData name="Bridget Ahearn" userId="S::bahearn@acog.org::e90dc65c-c9c1-4b86-8996-cde82ecd5adb" providerId="AD" clId="Web-{BCBFBD37-7369-96F6-1565-5A27DCDA51A8}" dt="2025-07-22T15:09:27.394" v="0"/>
          <ac:picMkLst>
            <pc:docMk/>
            <pc:sldMk cId="20852954" sldId="2147481568"/>
            <ac:picMk id="1026" creationId="{7CBF6AD9-5C96-F28A-4C62-E45143FD1C2B}"/>
          </ac:picMkLst>
        </pc:picChg>
      </pc:sldChg>
    </pc:docChg>
  </pc:docChgLst>
  <pc:docChgLst>
    <pc:chgData name="Carolyn Tobia" userId="S::ctobia@acog.org::8e79a57a-bebf-4978-a15b-cc1697f99c98" providerId="AD" clId="Web-{2351EF45-E5F5-F3F3-056B-D99DB4886091}"/>
    <pc:docChg chg="modSld">
      <pc:chgData name="Carolyn Tobia" userId="S::ctobia@acog.org::8e79a57a-bebf-4978-a15b-cc1697f99c98" providerId="AD" clId="Web-{2351EF45-E5F5-F3F3-056B-D99DB4886091}" dt="2025-06-24T14:48:10.444" v="0" actId="20577"/>
      <pc:docMkLst>
        <pc:docMk/>
      </pc:docMkLst>
      <pc:sldChg chg="modSp">
        <pc:chgData name="Carolyn Tobia" userId="S::ctobia@acog.org::8e79a57a-bebf-4978-a15b-cc1697f99c98" providerId="AD" clId="Web-{2351EF45-E5F5-F3F3-056B-D99DB4886091}" dt="2025-06-24T14:48:10.444" v="0" actId="20577"/>
        <pc:sldMkLst>
          <pc:docMk/>
          <pc:sldMk cId="666288599" sldId="2147481504"/>
        </pc:sldMkLst>
        <pc:spChg chg="mod">
          <ac:chgData name="Carolyn Tobia" userId="S::ctobia@acog.org::8e79a57a-bebf-4978-a15b-cc1697f99c98" providerId="AD" clId="Web-{2351EF45-E5F5-F3F3-056B-D99DB4886091}" dt="2025-06-24T14:48:10.444" v="0" actId="20577"/>
          <ac:spMkLst>
            <pc:docMk/>
            <pc:sldMk cId="666288599" sldId="2147481504"/>
            <ac:spMk id="4" creationId="{223EC340-C6BD-9E8F-1EE3-388B78FF281D}"/>
          </ac:spMkLst>
        </pc:spChg>
      </pc:sldChg>
    </pc:docChg>
  </pc:docChgLst>
  <pc:docChgLst>
    <pc:chgData name="Bethany Banakos" userId="06321eb6-42a9-415a-802c-e2d1ef738d2a" providerId="ADAL" clId="{D2B53FEA-C13E-48A2-8F1A-93059F0D17DB}"/>
    <pc:docChg chg="undo custSel addSld modSld modMainMaster modSection">
      <pc:chgData name="Bethany Banakos" userId="06321eb6-42a9-415a-802c-e2d1ef738d2a" providerId="ADAL" clId="{D2B53FEA-C13E-48A2-8F1A-93059F0D17DB}" dt="2025-07-02T18:40:47.893" v="436" actId="167"/>
      <pc:docMkLst>
        <pc:docMk/>
      </pc:docMkLst>
      <pc:sldChg chg="addSp delSp modSp mod">
        <pc:chgData name="Bethany Banakos" userId="06321eb6-42a9-415a-802c-e2d1ef738d2a" providerId="ADAL" clId="{D2B53FEA-C13E-48A2-8F1A-93059F0D17DB}" dt="2025-07-02T18:27:33.915" v="190" actId="207"/>
        <pc:sldMkLst>
          <pc:docMk/>
          <pc:sldMk cId="0" sldId="301"/>
        </pc:sldMkLst>
      </pc:sldChg>
      <pc:sldChg chg="delSp modSp mod">
        <pc:chgData name="Bethany Banakos" userId="06321eb6-42a9-415a-802c-e2d1ef738d2a" providerId="ADAL" clId="{D2B53FEA-C13E-48A2-8F1A-93059F0D17DB}" dt="2025-07-02T18:20:22.121" v="110" actId="478"/>
        <pc:sldMkLst>
          <pc:docMk/>
          <pc:sldMk cId="774981191" sldId="355"/>
        </pc:sldMkLst>
      </pc:sldChg>
      <pc:sldChg chg="addSp delSp modSp mod">
        <pc:chgData name="Bethany Banakos" userId="06321eb6-42a9-415a-802c-e2d1ef738d2a" providerId="ADAL" clId="{D2B53FEA-C13E-48A2-8F1A-93059F0D17DB}" dt="2025-07-02T18:40:47.893" v="436" actId="167"/>
        <pc:sldMkLst>
          <pc:docMk/>
          <pc:sldMk cId="2054028188" sldId="2037"/>
        </pc:sldMkLst>
      </pc:sldChg>
      <pc:sldChg chg="modSp new mod">
        <pc:chgData name="Bethany Banakos" userId="06321eb6-42a9-415a-802c-e2d1ef738d2a" providerId="ADAL" clId="{D2B53FEA-C13E-48A2-8F1A-93059F0D17DB}" dt="2025-07-02T18:09:45.447" v="103" actId="20577"/>
        <pc:sldMkLst>
          <pc:docMk/>
          <pc:sldMk cId="994445553" sldId="2147481513"/>
        </pc:sldMkLst>
      </pc:sldChg>
      <pc:sldChg chg="modSp new mod">
        <pc:chgData name="Bethany Banakos" userId="06321eb6-42a9-415a-802c-e2d1ef738d2a" providerId="ADAL" clId="{D2B53FEA-C13E-48A2-8F1A-93059F0D17DB}" dt="2025-07-02T18:33:59.863" v="336" actId="5793"/>
        <pc:sldMkLst>
          <pc:docMk/>
          <pc:sldMk cId="238237891" sldId="2147481514"/>
        </pc:sldMkLst>
        <pc:spChg chg="mod">
          <ac:chgData name="Bethany Banakos" userId="06321eb6-42a9-415a-802c-e2d1ef738d2a" providerId="ADAL" clId="{D2B53FEA-C13E-48A2-8F1A-93059F0D17DB}" dt="2025-07-02T18:33:31.235" v="252" actId="20577"/>
          <ac:spMkLst>
            <pc:docMk/>
            <pc:sldMk cId="238237891" sldId="2147481514"/>
            <ac:spMk id="2" creationId="{D2BBABEE-83EE-9325-1CCC-4483C446A13A}"/>
          </ac:spMkLst>
        </pc:spChg>
        <pc:spChg chg="mod">
          <ac:chgData name="Bethany Banakos" userId="06321eb6-42a9-415a-802c-e2d1ef738d2a" providerId="ADAL" clId="{D2B53FEA-C13E-48A2-8F1A-93059F0D17DB}" dt="2025-07-02T18:33:59.863" v="336" actId="5793"/>
          <ac:spMkLst>
            <pc:docMk/>
            <pc:sldMk cId="238237891" sldId="2147481514"/>
            <ac:spMk id="3" creationId="{8C3C3997-9541-634E-3899-8B089A36B32C}"/>
          </ac:spMkLst>
        </pc:spChg>
      </pc:sldChg>
      <pc:sldChg chg="modSp new mod">
        <pc:chgData name="Bethany Banakos" userId="06321eb6-42a9-415a-802c-e2d1ef738d2a" providerId="ADAL" clId="{D2B53FEA-C13E-48A2-8F1A-93059F0D17DB}" dt="2025-07-02T18:34:30.515" v="361" actId="20577"/>
        <pc:sldMkLst>
          <pc:docMk/>
          <pc:sldMk cId="4030193404" sldId="2147481515"/>
        </pc:sldMkLst>
      </pc:sldChg>
      <pc:sldMasterChg chg="modSldLayout">
        <pc:chgData name="Bethany Banakos" userId="06321eb6-42a9-415a-802c-e2d1ef738d2a" providerId="ADAL" clId="{D2B53FEA-C13E-48A2-8F1A-93059F0D17DB}" dt="2025-07-02T18:23:55.726" v="122" actId="1076"/>
        <pc:sldMasterMkLst>
          <pc:docMk/>
          <pc:sldMasterMk cId="2954913539" sldId="2147483704"/>
        </pc:sldMasterMkLst>
        <pc:sldLayoutChg chg="delSp modSp mod">
          <pc:chgData name="Bethany Banakos" userId="06321eb6-42a9-415a-802c-e2d1ef738d2a" providerId="ADAL" clId="{D2B53FEA-C13E-48A2-8F1A-93059F0D17DB}" dt="2025-07-02T18:23:55.726" v="122" actId="1076"/>
          <pc:sldLayoutMkLst>
            <pc:docMk/>
            <pc:sldMasterMk cId="2954913539" sldId="2147483704"/>
            <pc:sldLayoutMk cId="2550289180" sldId="2147483711"/>
          </pc:sldLayoutMkLst>
          <pc:spChg chg="mod">
            <ac:chgData name="Bethany Banakos" userId="06321eb6-42a9-415a-802c-e2d1ef738d2a" providerId="ADAL" clId="{D2B53FEA-C13E-48A2-8F1A-93059F0D17DB}" dt="2025-07-02T18:23:55.726" v="122" actId="1076"/>
            <ac:spMkLst>
              <pc:docMk/>
              <pc:sldMasterMk cId="2954913539" sldId="2147483704"/>
              <pc:sldLayoutMk cId="2550289180" sldId="2147483711"/>
              <ac:spMk id="3"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Percentage</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Sheet1!$A$2:$A$8</c:f>
              <c:strCache>
                <c:ptCount val="7"/>
                <c:pt idx="0">
                  <c:v>Mental Health Conditions</c:v>
                </c:pt>
                <c:pt idx="1">
                  <c:v>Hemorrrhage</c:v>
                </c:pt>
                <c:pt idx="2">
                  <c:v>Cardiac &amp; Coronary Conditions</c:v>
                </c:pt>
                <c:pt idx="3">
                  <c:v>Infection</c:v>
                </c:pt>
                <c:pt idx="4">
                  <c:v>Embolism-thrombotic</c:v>
                </c:pt>
                <c:pt idx="5">
                  <c:v>Cardiomyopathy</c:v>
                </c:pt>
                <c:pt idx="6">
                  <c:v>Hypertensive disorders of pregnancy</c:v>
                </c:pt>
              </c:strCache>
            </c:strRef>
          </c:cat>
          <c:val>
            <c:numRef>
              <c:f>Sheet1!$B$2:$B$8</c:f>
              <c:numCache>
                <c:formatCode>General</c:formatCode>
                <c:ptCount val="7"/>
                <c:pt idx="0">
                  <c:v>22.7</c:v>
                </c:pt>
                <c:pt idx="1">
                  <c:v>13.7</c:v>
                </c:pt>
                <c:pt idx="2">
                  <c:v>12.8</c:v>
                </c:pt>
                <c:pt idx="3">
                  <c:v>9.1999999999999993</c:v>
                </c:pt>
                <c:pt idx="4">
                  <c:v>8.6999999999999993</c:v>
                </c:pt>
                <c:pt idx="5">
                  <c:v>8.5</c:v>
                </c:pt>
                <c:pt idx="6">
                  <c:v>6.5</c:v>
                </c:pt>
              </c:numCache>
            </c:numRef>
          </c:val>
          <c:extLst>
            <c:ext xmlns:c16="http://schemas.microsoft.com/office/drawing/2014/chart" uri="{C3380CC4-5D6E-409C-BE32-E72D297353CC}">
              <c16:uniqueId val="{00000000-02BC-5C47-8907-911CA2E6A6FB}"/>
            </c:ext>
          </c:extLst>
        </c:ser>
        <c:dLbls>
          <c:showLegendKey val="0"/>
          <c:showVal val="0"/>
          <c:showCatName val="0"/>
          <c:showSerName val="0"/>
          <c:showPercent val="0"/>
          <c:showBubbleSize val="0"/>
        </c:dLbls>
        <c:gapWidth val="100"/>
        <c:axId val="424079896"/>
        <c:axId val="424085472"/>
      </c:barChart>
      <c:catAx>
        <c:axId val="424079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Aptos" panose="020B0004020202020204" pitchFamily="34" charset="0"/>
                <a:ea typeface="+mn-ea"/>
                <a:cs typeface="+mn-cs"/>
              </a:defRPr>
            </a:pPr>
            <a:endParaRPr lang="en-US"/>
          </a:p>
        </c:txPr>
        <c:crossAx val="424085472"/>
        <c:crosses val="autoZero"/>
        <c:auto val="1"/>
        <c:lblAlgn val="ctr"/>
        <c:lblOffset val="100"/>
        <c:noMultiLvlLbl val="0"/>
      </c:catAx>
      <c:valAx>
        <c:axId val="424085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24079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Aptos" panose="020B0004020202020204" pitchFamily="34" charset="0"/>
                <a:ea typeface="+mn-ea"/>
                <a:cs typeface="+mn-cs"/>
              </a:defRPr>
            </a:pPr>
            <a:r>
              <a:rPr lang="en-US">
                <a:latin typeface="Aptos" panose="020B0004020202020204" pitchFamily="34" charset="0"/>
              </a:rPr>
              <a:t>Encountered Health Issues Among Pregnant or Postpartum Patients in the Last Year</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Encountered!$B$2:$B$12</c:f>
              <c:strCache>
                <c:ptCount val="11"/>
                <c:pt idx="0">
                  <c:v>Acute hypertension in pregnancy or postpartum</c:v>
                </c:pt>
                <c:pt idx="1">
                  <c:v>Heavy vaginal bleeding in pregnancy</c:v>
                </c:pt>
                <c:pt idx="2">
                  <c:v>Delivery</c:v>
                </c:pt>
                <c:pt idx="3">
                  <c:v>None of the above</c:v>
                </c:pt>
                <c:pt idx="4">
                  <c:v>Heavy vaginal bleeding postpartum</c:v>
                </c:pt>
                <c:pt idx="5">
                  <c:v>Eclampsia in pregnancy</c:v>
                </c:pt>
                <c:pt idx="6">
                  <c:v>Sepsis</c:v>
                </c:pt>
                <c:pt idx="7">
                  <c:v>Venous thromboembolism or other embolism</c:v>
                </c:pt>
                <c:pt idx="8">
                  <c:v>Peripartum cardiomyopathy</c:v>
                </c:pt>
                <c:pt idx="9">
                  <c:v>Stroke</c:v>
                </c:pt>
                <c:pt idx="10">
                  <c:v>Acute MI in pregnancy or postpartum</c:v>
                </c:pt>
              </c:strCache>
            </c:strRef>
          </c:cat>
          <c:val>
            <c:numRef>
              <c:f>Encountered!$C$2:$C$12</c:f>
              <c:numCache>
                <c:formatCode>General</c:formatCode>
                <c:ptCount val="11"/>
                <c:pt idx="0">
                  <c:v>36.700000000000003</c:v>
                </c:pt>
                <c:pt idx="1">
                  <c:v>36.200000000000003</c:v>
                </c:pt>
                <c:pt idx="2">
                  <c:v>34.299999999999997</c:v>
                </c:pt>
                <c:pt idx="3">
                  <c:v>32.9</c:v>
                </c:pt>
                <c:pt idx="4">
                  <c:v>23</c:v>
                </c:pt>
                <c:pt idx="5">
                  <c:v>16.3</c:v>
                </c:pt>
                <c:pt idx="6">
                  <c:v>10.199999999999999</c:v>
                </c:pt>
                <c:pt idx="7">
                  <c:v>9.6999999999999993</c:v>
                </c:pt>
                <c:pt idx="8">
                  <c:v>9.6</c:v>
                </c:pt>
                <c:pt idx="9">
                  <c:v>5.2</c:v>
                </c:pt>
                <c:pt idx="10">
                  <c:v>1.6</c:v>
                </c:pt>
              </c:numCache>
            </c:numRef>
          </c:val>
          <c:extLst>
            <c:ext xmlns:c16="http://schemas.microsoft.com/office/drawing/2014/chart" uri="{C3380CC4-5D6E-409C-BE32-E72D297353CC}">
              <c16:uniqueId val="{00000000-C5A9-0345-8951-0F897F95DF1F}"/>
            </c:ext>
          </c:extLst>
        </c:ser>
        <c:dLbls>
          <c:showLegendKey val="0"/>
          <c:showVal val="0"/>
          <c:showCatName val="0"/>
          <c:showSerName val="0"/>
          <c:showPercent val="0"/>
          <c:showBubbleSize val="0"/>
        </c:dLbls>
        <c:gapWidth val="100"/>
        <c:axId val="156730240"/>
        <c:axId val="197040720"/>
      </c:barChart>
      <c:catAx>
        <c:axId val="156730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Aptos" panose="020B0004020202020204" pitchFamily="34" charset="0"/>
                <a:ea typeface="+mn-ea"/>
                <a:cs typeface="+mn-cs"/>
              </a:defRPr>
            </a:pPr>
            <a:endParaRPr lang="en-US"/>
          </a:p>
        </c:txPr>
        <c:crossAx val="197040720"/>
        <c:crosses val="autoZero"/>
        <c:auto val="1"/>
        <c:lblAlgn val="ctr"/>
        <c:lblOffset val="100"/>
        <c:noMultiLvlLbl val="0"/>
      </c:catAx>
      <c:valAx>
        <c:axId val="197040720"/>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a:t>%</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5673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ptos" panose="020B0004020202020204" pitchFamily="34" charset="0"/>
                <a:ea typeface="+mn-ea"/>
                <a:cs typeface="+mn-cs"/>
              </a:defRPr>
            </a:pPr>
            <a:r>
              <a:rPr lang="en-US" b="1">
                <a:latin typeface="Aptos" panose="020B0004020202020204" pitchFamily="34" charset="0"/>
              </a:rPr>
              <a:t>Received</a:t>
            </a:r>
            <a:r>
              <a:rPr lang="en-US" b="1" baseline="0">
                <a:latin typeface="Aptos" panose="020B0004020202020204" pitchFamily="34" charset="0"/>
              </a:rPr>
              <a:t> vs. Desired Education and Training</a:t>
            </a:r>
            <a:endParaRPr lang="en-US" b="1">
              <a:latin typeface="Aptos" panose="020B0004020202020204" pitchFamily="34" charset="0"/>
            </a:endParaRPr>
          </a:p>
        </c:rich>
      </c:tx>
      <c:layout>
        <c:manualLayout>
          <c:xMode val="edge"/>
          <c:yMode val="edge"/>
          <c:x val="0.21238579135407687"/>
          <c:y val="1.332635087818272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col"/>
        <c:grouping val="clustered"/>
        <c:varyColors val="0"/>
        <c:ser>
          <c:idx val="0"/>
          <c:order val="0"/>
          <c:tx>
            <c:strRef>
              <c:f>Educ!$D$3</c:f>
              <c:strCache>
                <c:ptCount val="1"/>
                <c:pt idx="0">
                  <c:v>I have received education or training on this issue in the past 3 years</c:v>
                </c:pt>
              </c:strCache>
            </c:strRef>
          </c:tx>
          <c:spPr>
            <a:solidFill>
              <a:schemeClr val="accent1"/>
            </a:solidFill>
            <a:ln>
              <a:noFill/>
            </a:ln>
            <a:effectLst/>
          </c:spPr>
          <c:invertIfNegative val="0"/>
          <c:cat>
            <c:strRef>
              <c:f>Educ!$C$4:$C$14</c:f>
              <c:strCache>
                <c:ptCount val="11"/>
                <c:pt idx="0">
                  <c:v>Altered physiology of pregnant and postpartum patient</c:v>
                </c:pt>
                <c:pt idx="1">
                  <c:v>Delivery</c:v>
                </c:pt>
                <c:pt idx="2">
                  <c:v>Heavy vaginal bleeding in pregnancy</c:v>
                </c:pt>
                <c:pt idx="3">
                  <c:v>Hemorrhage postpartum</c:v>
                </c:pt>
                <c:pt idx="4">
                  <c:v>Acute hypertension in pregnancy or postpartum</c:v>
                </c:pt>
                <c:pt idx="5">
                  <c:v>Eclampsia in pregnancy</c:v>
                </c:pt>
                <c:pt idx="6">
                  <c:v>Acute MI in pregnancy or postpartum</c:v>
                </c:pt>
                <c:pt idx="7">
                  <c:v>Peripartum cardiomyopathy</c:v>
                </c:pt>
                <c:pt idx="8">
                  <c:v>Stroke</c:v>
                </c:pt>
                <c:pt idx="9">
                  <c:v>Sepsis</c:v>
                </c:pt>
                <c:pt idx="10">
                  <c:v>VTE or other embolism</c:v>
                </c:pt>
              </c:strCache>
            </c:strRef>
          </c:cat>
          <c:val>
            <c:numRef>
              <c:f>Educ!$D$4:$D$14</c:f>
              <c:numCache>
                <c:formatCode>General</c:formatCode>
                <c:ptCount val="11"/>
                <c:pt idx="0">
                  <c:v>53.8</c:v>
                </c:pt>
                <c:pt idx="1">
                  <c:v>74.400000000000006</c:v>
                </c:pt>
                <c:pt idx="2">
                  <c:v>56.9</c:v>
                </c:pt>
                <c:pt idx="3">
                  <c:v>54.3</c:v>
                </c:pt>
                <c:pt idx="4">
                  <c:v>56.7</c:v>
                </c:pt>
                <c:pt idx="5">
                  <c:v>62.1</c:v>
                </c:pt>
                <c:pt idx="6">
                  <c:v>28.6</c:v>
                </c:pt>
                <c:pt idx="7">
                  <c:v>21.9</c:v>
                </c:pt>
                <c:pt idx="8">
                  <c:v>50.5</c:v>
                </c:pt>
                <c:pt idx="9">
                  <c:v>51.4</c:v>
                </c:pt>
                <c:pt idx="10">
                  <c:v>42.2</c:v>
                </c:pt>
              </c:numCache>
            </c:numRef>
          </c:val>
          <c:extLst>
            <c:ext xmlns:c16="http://schemas.microsoft.com/office/drawing/2014/chart" uri="{C3380CC4-5D6E-409C-BE32-E72D297353CC}">
              <c16:uniqueId val="{00000000-5423-1045-807E-07FAD4EE3226}"/>
            </c:ext>
          </c:extLst>
        </c:ser>
        <c:ser>
          <c:idx val="1"/>
          <c:order val="1"/>
          <c:tx>
            <c:strRef>
              <c:f>Educ!$E$3</c:f>
              <c:strCache>
                <c:ptCount val="1"/>
                <c:pt idx="0">
                  <c:v>I would like additional education or training on this health issue</c:v>
                </c:pt>
              </c:strCache>
            </c:strRef>
          </c:tx>
          <c:spPr>
            <a:solidFill>
              <a:schemeClr val="accent2"/>
            </a:solidFill>
            <a:ln>
              <a:noFill/>
            </a:ln>
            <a:effectLst/>
          </c:spPr>
          <c:invertIfNegative val="0"/>
          <c:cat>
            <c:strRef>
              <c:f>Educ!$C$4:$C$14</c:f>
              <c:strCache>
                <c:ptCount val="11"/>
                <c:pt idx="0">
                  <c:v>Altered physiology of pregnant and postpartum patient</c:v>
                </c:pt>
                <c:pt idx="1">
                  <c:v>Delivery</c:v>
                </c:pt>
                <c:pt idx="2">
                  <c:v>Heavy vaginal bleeding in pregnancy</c:v>
                </c:pt>
                <c:pt idx="3">
                  <c:v>Hemorrhage postpartum</c:v>
                </c:pt>
                <c:pt idx="4">
                  <c:v>Acute hypertension in pregnancy or postpartum</c:v>
                </c:pt>
                <c:pt idx="5">
                  <c:v>Eclampsia in pregnancy</c:v>
                </c:pt>
                <c:pt idx="6">
                  <c:v>Acute MI in pregnancy or postpartum</c:v>
                </c:pt>
                <c:pt idx="7">
                  <c:v>Peripartum cardiomyopathy</c:v>
                </c:pt>
                <c:pt idx="8">
                  <c:v>Stroke</c:v>
                </c:pt>
                <c:pt idx="9">
                  <c:v>Sepsis</c:v>
                </c:pt>
                <c:pt idx="10">
                  <c:v>VTE or other embolism</c:v>
                </c:pt>
              </c:strCache>
            </c:strRef>
          </c:cat>
          <c:val>
            <c:numRef>
              <c:f>Educ!$E$4:$E$14</c:f>
              <c:numCache>
                <c:formatCode>General</c:formatCode>
                <c:ptCount val="11"/>
                <c:pt idx="0">
                  <c:v>61.5</c:v>
                </c:pt>
                <c:pt idx="1">
                  <c:v>43.2</c:v>
                </c:pt>
                <c:pt idx="2">
                  <c:v>53.5</c:v>
                </c:pt>
                <c:pt idx="3">
                  <c:v>57.8</c:v>
                </c:pt>
                <c:pt idx="4">
                  <c:v>58.4</c:v>
                </c:pt>
                <c:pt idx="5">
                  <c:v>53.7</c:v>
                </c:pt>
                <c:pt idx="6">
                  <c:v>74.7</c:v>
                </c:pt>
                <c:pt idx="7">
                  <c:v>77.8</c:v>
                </c:pt>
                <c:pt idx="8">
                  <c:v>57.1</c:v>
                </c:pt>
                <c:pt idx="9">
                  <c:v>57.5</c:v>
                </c:pt>
                <c:pt idx="10">
                  <c:v>65.5</c:v>
                </c:pt>
              </c:numCache>
            </c:numRef>
          </c:val>
          <c:extLst>
            <c:ext xmlns:c16="http://schemas.microsoft.com/office/drawing/2014/chart" uri="{C3380CC4-5D6E-409C-BE32-E72D297353CC}">
              <c16:uniqueId val="{00000001-5423-1045-807E-07FAD4EE3226}"/>
            </c:ext>
          </c:extLst>
        </c:ser>
        <c:dLbls>
          <c:showLegendKey val="0"/>
          <c:showVal val="0"/>
          <c:showCatName val="0"/>
          <c:showSerName val="0"/>
          <c:showPercent val="0"/>
          <c:showBubbleSize val="0"/>
        </c:dLbls>
        <c:gapWidth val="120"/>
        <c:overlap val="-27"/>
        <c:axId val="525221280"/>
        <c:axId val="102027456"/>
      </c:barChart>
      <c:catAx>
        <c:axId val="52522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2027456"/>
        <c:crosses val="autoZero"/>
        <c:auto val="1"/>
        <c:lblAlgn val="ctr"/>
        <c:lblOffset val="100"/>
        <c:noMultiLvlLbl val="0"/>
      </c:catAx>
      <c:valAx>
        <c:axId val="10202745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t>
                </a:r>
              </a:p>
            </c:rich>
          </c:tx>
          <c:layout>
            <c:manualLayout>
              <c:xMode val="edge"/>
              <c:yMode val="edge"/>
              <c:x val="0.1501982586885095"/>
              <c:y val="0.416647362007187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25221280"/>
        <c:crosses val="autoZero"/>
        <c:crossBetween val="between"/>
      </c:valAx>
      <c:spPr>
        <a:noFill/>
        <a:ln>
          <a:noFill/>
        </a:ln>
        <a:effectLst/>
      </c:spPr>
    </c:plotArea>
    <c:legend>
      <c:legendPos val="t"/>
      <c:layout>
        <c:manualLayout>
          <c:xMode val="edge"/>
          <c:yMode val="edge"/>
          <c:x val="0.16090873239134104"/>
          <c:y val="0.10386372494209943"/>
          <c:w val="0.663184859074049"/>
          <c:h val="8.912450928443174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E_8C71050D.xml><?xml version="1.0" encoding="utf-8"?>
<p188:cmLst xmlns:a="http://schemas.openxmlformats.org/drawingml/2006/main" xmlns:r="http://schemas.openxmlformats.org/officeDocument/2006/relationships" xmlns:p188="http://schemas.microsoft.com/office/powerpoint/2018/8/main">
  <p188:cm id="{7D612DEA-D99E-425A-8DE8-EAE566D170D1}" authorId="{270AD253-6300-E775-B549-0B40933F9452}" status="resolved" created="2025-07-18T19:02:17.504">
    <pc:sldMkLst xmlns:pc="http://schemas.microsoft.com/office/powerpoint/2013/main/command">
      <pc:docMk/>
      <pc:sldMk cId="2356217101" sldId="366"/>
    </pc:sldMkLst>
    <p188:txBody>
      <a:bodyPr/>
      <a:lstStyle/>
      <a:p>
        <a:r>
          <a:rPr lang="en-US"/>
          <a:t>Anne Margaret’s presentation also discusses measuring outcome/impact of trainings. We can discuss as a group on Monday how to divide this topic. Perhaps she can provide a brief introduction, and we keep your slides as is to provide a real-world example of how to measure learning, results, impact (the content in your slides 14-16 provide great explanation!)</a:t>
        </a:r>
      </a:p>
    </p188:txBody>
  </p188:cm>
</p188:cmLst>
</file>

<file path=ppt/comments/modernComment_7FFFF7E0_13E30DA.xml><?xml version="1.0" encoding="utf-8"?>
<p188:cmLst xmlns:a="http://schemas.openxmlformats.org/drawingml/2006/main" xmlns:r="http://schemas.openxmlformats.org/officeDocument/2006/relationships" xmlns:p188="http://schemas.microsoft.com/office/powerpoint/2018/8/main">
  <p188:cm id="{4CDAE480-0BFA-4473-8E3A-EAAFFC6514A6}" authorId="{270AD253-6300-E775-B549-0B40933F9452}" status="resolved" created="2025-07-18T15:32:06.454" startDate="2025-07-18T15:32:06.454" dueDate="2025-07-18T15:32:06.454" assignedTo="{2F2BFDA0-BF80-83D7-22B3-AC21786C26FA}" complete="100000" title="@Bridget Ahearn Are you able to generate a new QR code for the Session 3 evaluation? Or know someone who can? ">
    <pc:sldMkLst xmlns:pc="http://schemas.microsoft.com/office/powerpoint/2013/main/command">
      <pc:docMk/>
      <pc:sldMk cId="20852954" sldId="2147481568"/>
    </pc:sldMkLst>
    <p188:replyLst>
      <p188:reply id="{36933580-8F46-41C5-AA55-742F45DC2A55}" authorId="{2F2BFDA0-BF80-83D7-22B3-AC21786C26FA}" created="2025-07-22T15:09:43.394">
        <p188:txBody>
          <a:bodyPr/>
          <a:lstStyle/>
          <a:p>
            <a:r>
              <a:rPr lang="en-US"/>
              <a:t>added!</a:t>
            </a:r>
          </a:p>
        </p188:txBody>
      </p188:reply>
    </p188:replyLst>
    <p188:txBody>
      <a:bodyPr/>
      <a:lstStyle/>
      <a:p>
        <a:r>
          <a:rPr lang="en-US"/>
          <a:t>[@Bridget Ahearn] Are you able to generate a new QR code for the Session 3 evaluation? Or know someone who can? </a:t>
        </a:r>
      </a:p>
    </p188:txBody>
    <p188:extLst>
      <p:ext xmlns:p="http://schemas.openxmlformats.org/presentationml/2006/main" uri="{5BB2D875-25FF-4072-B9AC-8F64D62656EB}">
        <p228:taskDetails xmlns:p228="http://schemas.microsoft.com/office/powerpoint/2022/08/main">
          <p228:history>
            <p228:event time="2025-07-18T15:32:06.454" id="{4C042B36-7BF5-413F-8B60-610A58430139}">
              <p228:atrbtn authorId="{270AD253-6300-E775-B549-0B40933F9452}"/>
              <p228:anchr>
                <p228:comment id="{4CDAE480-0BFA-4473-8E3A-EAAFFC6514A6}"/>
              </p228:anchr>
              <p228:add/>
            </p228:event>
            <p228:event time="2025-07-18T15:32:06.454" id="{18876B2F-C531-40BB-A2E6-FB88AA1FFCC9}">
              <p228:atrbtn authorId="{270AD253-6300-E775-B549-0B40933F9452}"/>
              <p228:anchr>
                <p228:comment id="{4CDAE480-0BFA-4473-8E3A-EAAFFC6514A6}"/>
              </p228:anchr>
              <p228:asgn authorId="{2F2BFDA0-BF80-83D7-22B3-AC21786C26FA}"/>
            </p228:event>
            <p228:event time="2025-07-18T15:32:06.454" id="{F6A53DAC-DABF-48C0-8A12-16199E0830BE}">
              <p228:atrbtn authorId="{270AD253-6300-E775-B549-0B40933F9452}"/>
              <p228:anchr>
                <p228:comment id="{4CDAE480-0BFA-4473-8E3A-EAAFFC6514A6}"/>
              </p228:anchr>
              <p228:title val="@Bridget Ahearn Are you able to generate a new QR code for the Session 3 evaluation? Or know someone who can? "/>
            </p228:event>
            <p228:event time="2025-07-18T15:32:06.454" id="{B569C97E-7F5B-403D-B44F-1B0AAC626614}">
              <p228:atrbtn authorId="{270AD253-6300-E775-B549-0B40933F9452}"/>
              <p228:anchr>
                <p228:comment id="{4CDAE480-0BFA-4473-8E3A-EAAFFC6514A6}"/>
              </p228:anchr>
              <p228:date stDt="2025-07-18T15:32:06.454" endDt="2025-07-18T15:32:06.454"/>
            </p228:event>
            <p228:event time="2025-07-22T15:09:44.738" id="{CD3D8ABE-9307-4E23-85E7-3CA09AC0B233}">
              <p228:atrbtn authorId="{2F2BFDA0-BF80-83D7-22B3-AC21786C26FA}"/>
              <p228:anchr>
                <p228:comment id="{00000000-0000-0000-0000-000000000000}"/>
              </p228:anchr>
              <p228:pcntCmplt val="100000"/>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482827-7638-4981-80CB-76EE070CA68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4D92D952-4782-4061-85E8-6A7A9979812B}">
      <dgm:prSet phldrT="[Text]" custT="1"/>
      <dgm:spPr/>
      <dgm:t>
        <a:bodyPr/>
        <a:lstStyle/>
        <a:p>
          <a:pPr algn="l"/>
          <a:r>
            <a:rPr lang="en-US" sz="2800"/>
            <a:t>History</a:t>
          </a:r>
        </a:p>
      </dgm:t>
    </dgm:pt>
    <dgm:pt modelId="{F9746D1F-7B11-41C8-90F4-7BEAE4176C37}" type="parTrans" cxnId="{D38E1F2A-9998-40E4-B502-D80A8C0A9272}">
      <dgm:prSet/>
      <dgm:spPr/>
      <dgm:t>
        <a:bodyPr/>
        <a:lstStyle/>
        <a:p>
          <a:endParaRPr lang="en-US"/>
        </a:p>
      </dgm:t>
    </dgm:pt>
    <dgm:pt modelId="{FC1A95FD-CF36-4C98-8603-CC01D3DCBF5B}" type="sibTrans" cxnId="{D38E1F2A-9998-40E4-B502-D80A8C0A9272}">
      <dgm:prSet/>
      <dgm:spPr/>
      <dgm:t>
        <a:bodyPr/>
        <a:lstStyle/>
        <a:p>
          <a:endParaRPr lang="en-US"/>
        </a:p>
      </dgm:t>
    </dgm:pt>
    <dgm:pt modelId="{489B571B-5836-427B-8C00-C65B19403358}">
      <dgm:prSet phldrT="[Text]" custT="1"/>
      <dgm:spPr/>
      <dgm:t>
        <a:bodyPr/>
        <a:lstStyle/>
        <a:p>
          <a:r>
            <a:rPr lang="en-US" sz="2000"/>
            <a:t>OB History</a:t>
          </a:r>
        </a:p>
      </dgm:t>
    </dgm:pt>
    <dgm:pt modelId="{A3B65A32-167A-4AA8-B997-98FB601DE1C5}" type="parTrans" cxnId="{B2055762-DFF3-4982-B0FC-6F9B7922423E}">
      <dgm:prSet/>
      <dgm:spPr/>
      <dgm:t>
        <a:bodyPr/>
        <a:lstStyle/>
        <a:p>
          <a:endParaRPr lang="en-US"/>
        </a:p>
      </dgm:t>
    </dgm:pt>
    <dgm:pt modelId="{A280DB67-E6FE-402E-8226-F3E5DB4ECCD4}" type="sibTrans" cxnId="{B2055762-DFF3-4982-B0FC-6F9B7922423E}">
      <dgm:prSet/>
      <dgm:spPr/>
      <dgm:t>
        <a:bodyPr/>
        <a:lstStyle/>
        <a:p>
          <a:endParaRPr lang="en-US"/>
        </a:p>
      </dgm:t>
    </dgm:pt>
    <dgm:pt modelId="{E654FA25-11F6-4DE4-8150-9C54DA621618}">
      <dgm:prSet phldrT="[Text]" custT="1"/>
      <dgm:spPr/>
      <dgm:t>
        <a:bodyPr/>
        <a:lstStyle/>
        <a:p>
          <a:r>
            <a:rPr lang="en-US" sz="2000"/>
            <a:t>Medical / Surgical History</a:t>
          </a:r>
        </a:p>
      </dgm:t>
    </dgm:pt>
    <dgm:pt modelId="{38EE6398-4F51-46F5-BA7B-2B6EF0C0B382}" type="parTrans" cxnId="{CC667C40-C9E1-488C-9E12-74920124B601}">
      <dgm:prSet/>
      <dgm:spPr/>
      <dgm:t>
        <a:bodyPr/>
        <a:lstStyle/>
        <a:p>
          <a:endParaRPr lang="en-US"/>
        </a:p>
      </dgm:t>
    </dgm:pt>
    <dgm:pt modelId="{F99C0FA1-B69F-4051-9056-6B985525719D}" type="sibTrans" cxnId="{CC667C40-C9E1-488C-9E12-74920124B601}">
      <dgm:prSet/>
      <dgm:spPr/>
      <dgm:t>
        <a:bodyPr/>
        <a:lstStyle/>
        <a:p>
          <a:endParaRPr lang="en-US"/>
        </a:p>
      </dgm:t>
    </dgm:pt>
    <dgm:pt modelId="{6B3C68FA-2D82-4B10-847A-5425FD0B4707}">
      <dgm:prSet phldrT="[Text]" custT="1"/>
      <dgm:spPr/>
      <dgm:t>
        <a:bodyPr/>
        <a:lstStyle/>
        <a:p>
          <a:pPr algn="l"/>
          <a:r>
            <a:rPr lang="en-US" sz="2800"/>
            <a:t>Normal Physiologic Changes</a:t>
          </a:r>
        </a:p>
      </dgm:t>
    </dgm:pt>
    <dgm:pt modelId="{B6103899-5553-416A-BFEF-315D46FD1401}" type="parTrans" cxnId="{2D5D8ECD-C255-4E43-90C1-F7625425AA3B}">
      <dgm:prSet/>
      <dgm:spPr/>
      <dgm:t>
        <a:bodyPr/>
        <a:lstStyle/>
        <a:p>
          <a:endParaRPr lang="en-US"/>
        </a:p>
      </dgm:t>
    </dgm:pt>
    <dgm:pt modelId="{5E267833-F634-4281-8DA7-29B1A80346BA}" type="sibTrans" cxnId="{2D5D8ECD-C255-4E43-90C1-F7625425AA3B}">
      <dgm:prSet/>
      <dgm:spPr/>
      <dgm:t>
        <a:bodyPr/>
        <a:lstStyle/>
        <a:p>
          <a:endParaRPr lang="en-US"/>
        </a:p>
      </dgm:t>
    </dgm:pt>
    <dgm:pt modelId="{A8AC7774-DD08-4419-AC71-3ADA598469A0}">
      <dgm:prSet phldrT="[Text]" custT="1"/>
      <dgm:spPr/>
      <dgm:t>
        <a:bodyPr/>
        <a:lstStyle/>
        <a:p>
          <a:r>
            <a:rPr lang="en-US" sz="2000"/>
            <a:t>Cardiac</a:t>
          </a:r>
        </a:p>
      </dgm:t>
    </dgm:pt>
    <dgm:pt modelId="{9F2FFFB4-A65B-4029-B702-BBECE90F7463}" type="parTrans" cxnId="{3C40CF3D-A2B5-4058-B71B-5E4948D2EE3F}">
      <dgm:prSet/>
      <dgm:spPr/>
      <dgm:t>
        <a:bodyPr/>
        <a:lstStyle/>
        <a:p>
          <a:endParaRPr lang="en-US"/>
        </a:p>
      </dgm:t>
    </dgm:pt>
    <dgm:pt modelId="{8FCF943C-E09F-49A1-B410-619EA2891846}" type="sibTrans" cxnId="{3C40CF3D-A2B5-4058-B71B-5E4948D2EE3F}">
      <dgm:prSet/>
      <dgm:spPr/>
      <dgm:t>
        <a:bodyPr/>
        <a:lstStyle/>
        <a:p>
          <a:endParaRPr lang="en-US"/>
        </a:p>
      </dgm:t>
    </dgm:pt>
    <dgm:pt modelId="{22ECC7D7-48E8-45B9-A2D2-293E0DDFDBA0}">
      <dgm:prSet phldrT="[Text]" custT="1"/>
      <dgm:spPr/>
      <dgm:t>
        <a:bodyPr/>
        <a:lstStyle/>
        <a:p>
          <a:r>
            <a:rPr lang="en-US" sz="2000"/>
            <a:t>Respiratory</a:t>
          </a:r>
        </a:p>
      </dgm:t>
    </dgm:pt>
    <dgm:pt modelId="{44164603-F471-4A7F-A3F1-58A944C3CA3D}" type="parTrans" cxnId="{09311B70-7E09-40E3-A796-067C5B58DE1C}">
      <dgm:prSet/>
      <dgm:spPr/>
      <dgm:t>
        <a:bodyPr/>
        <a:lstStyle/>
        <a:p>
          <a:endParaRPr lang="en-US"/>
        </a:p>
      </dgm:t>
    </dgm:pt>
    <dgm:pt modelId="{D9FD1F45-EE89-4AC3-8387-80C017498364}" type="sibTrans" cxnId="{09311B70-7E09-40E3-A796-067C5B58DE1C}">
      <dgm:prSet/>
      <dgm:spPr/>
      <dgm:t>
        <a:bodyPr/>
        <a:lstStyle/>
        <a:p>
          <a:endParaRPr lang="en-US"/>
        </a:p>
      </dgm:t>
    </dgm:pt>
    <dgm:pt modelId="{BA219FE5-AE72-4E06-981B-084F833BEC3D}">
      <dgm:prSet phldrT="[Text]" custT="1"/>
      <dgm:spPr/>
      <dgm:t>
        <a:bodyPr/>
        <a:lstStyle/>
        <a:p>
          <a:r>
            <a:rPr lang="en-US" sz="2000"/>
            <a:t>Uterus</a:t>
          </a:r>
        </a:p>
      </dgm:t>
    </dgm:pt>
    <dgm:pt modelId="{C2ED22DB-A460-48F4-B2A2-87A435683365}" type="parTrans" cxnId="{CB98CB4E-4DDD-4949-A223-5A0A2AAE3933}">
      <dgm:prSet/>
      <dgm:spPr/>
      <dgm:t>
        <a:bodyPr/>
        <a:lstStyle/>
        <a:p>
          <a:endParaRPr lang="en-US"/>
        </a:p>
      </dgm:t>
    </dgm:pt>
    <dgm:pt modelId="{E412867D-96E5-47D2-81F7-566CF5332B1F}" type="sibTrans" cxnId="{CB98CB4E-4DDD-4949-A223-5A0A2AAE3933}">
      <dgm:prSet/>
      <dgm:spPr/>
      <dgm:t>
        <a:bodyPr/>
        <a:lstStyle/>
        <a:p>
          <a:endParaRPr lang="en-US"/>
        </a:p>
      </dgm:t>
    </dgm:pt>
    <dgm:pt modelId="{0D957BBB-6190-4342-9E9B-4FBB5CB1B9A5}">
      <dgm:prSet custT="1"/>
      <dgm:spPr/>
      <dgm:t>
        <a:bodyPr/>
        <a:lstStyle/>
        <a:p>
          <a:endParaRPr lang="en-US" sz="2000"/>
        </a:p>
      </dgm:t>
    </dgm:pt>
    <dgm:pt modelId="{B5237FC5-F032-4657-B691-204CFDE8253D}" type="parTrans" cxnId="{61A288F6-77A9-4349-ABC0-61EC06917398}">
      <dgm:prSet/>
      <dgm:spPr/>
      <dgm:t>
        <a:bodyPr/>
        <a:lstStyle/>
        <a:p>
          <a:endParaRPr lang="en-US"/>
        </a:p>
      </dgm:t>
    </dgm:pt>
    <dgm:pt modelId="{D443E06B-47EF-4D51-8220-8611D648A690}" type="sibTrans" cxnId="{61A288F6-77A9-4349-ABC0-61EC06917398}">
      <dgm:prSet/>
      <dgm:spPr/>
      <dgm:t>
        <a:bodyPr/>
        <a:lstStyle/>
        <a:p>
          <a:endParaRPr lang="en-US"/>
        </a:p>
      </dgm:t>
    </dgm:pt>
    <dgm:pt modelId="{4918A00C-8B60-4C30-93AC-8302B3DDC5D2}">
      <dgm:prSet phldrT="[Text]" custT="1"/>
      <dgm:spPr/>
      <dgm:t>
        <a:bodyPr/>
        <a:lstStyle/>
        <a:p>
          <a:pPr algn="l"/>
          <a:r>
            <a:rPr lang="en-US" sz="2800"/>
            <a:t>Vaginal Bleeding</a:t>
          </a:r>
        </a:p>
      </dgm:t>
    </dgm:pt>
    <dgm:pt modelId="{3D8E8C72-D816-46FC-8C23-0A0EFB81BD83}" type="parTrans" cxnId="{03EE67EE-585D-47C8-B711-ADDA8537C321}">
      <dgm:prSet/>
      <dgm:spPr/>
      <dgm:t>
        <a:bodyPr/>
        <a:lstStyle/>
        <a:p>
          <a:endParaRPr lang="en-US"/>
        </a:p>
      </dgm:t>
    </dgm:pt>
    <dgm:pt modelId="{52A96225-453F-4CC8-8B0E-31CA45065658}" type="sibTrans" cxnId="{03EE67EE-585D-47C8-B711-ADDA8537C321}">
      <dgm:prSet/>
      <dgm:spPr/>
      <dgm:t>
        <a:bodyPr/>
        <a:lstStyle/>
        <a:p>
          <a:endParaRPr lang="en-US"/>
        </a:p>
      </dgm:t>
    </dgm:pt>
    <dgm:pt modelId="{C0E6F433-91B2-4BBB-969D-07CE7CCDE589}">
      <dgm:prSet phldrT="[Text]" custT="1"/>
      <dgm:spPr/>
      <dgm:t>
        <a:bodyPr/>
        <a:lstStyle/>
        <a:p>
          <a:r>
            <a:rPr lang="en-US" sz="2000"/>
            <a:t>Previa</a:t>
          </a:r>
        </a:p>
      </dgm:t>
    </dgm:pt>
    <dgm:pt modelId="{57F2FFDA-52F5-46A6-85F4-76E4AB084EB1}" type="parTrans" cxnId="{FD60E1C0-96BD-4FB4-A448-22AA7A0B7DDD}">
      <dgm:prSet/>
      <dgm:spPr/>
      <dgm:t>
        <a:bodyPr/>
        <a:lstStyle/>
        <a:p>
          <a:endParaRPr lang="en-US"/>
        </a:p>
      </dgm:t>
    </dgm:pt>
    <dgm:pt modelId="{5D1BAD3B-DBBF-42A1-B472-DD486761A009}" type="sibTrans" cxnId="{FD60E1C0-96BD-4FB4-A448-22AA7A0B7DDD}">
      <dgm:prSet/>
      <dgm:spPr/>
      <dgm:t>
        <a:bodyPr/>
        <a:lstStyle/>
        <a:p>
          <a:endParaRPr lang="en-US"/>
        </a:p>
      </dgm:t>
    </dgm:pt>
    <dgm:pt modelId="{846E976B-78F2-42F9-ACE7-F2556E6D2DE7}">
      <dgm:prSet phldrT="[Text]" custT="1"/>
      <dgm:spPr/>
      <dgm:t>
        <a:bodyPr/>
        <a:lstStyle/>
        <a:p>
          <a:r>
            <a:rPr lang="en-US" sz="2000"/>
            <a:t>Accreta</a:t>
          </a:r>
        </a:p>
      </dgm:t>
    </dgm:pt>
    <dgm:pt modelId="{D2371596-7252-4CDD-A40A-842DF42AD74E}" type="parTrans" cxnId="{226E59A8-1848-4AD2-8B41-822B0FEFD301}">
      <dgm:prSet/>
      <dgm:spPr/>
      <dgm:t>
        <a:bodyPr/>
        <a:lstStyle/>
        <a:p>
          <a:endParaRPr lang="en-US"/>
        </a:p>
      </dgm:t>
    </dgm:pt>
    <dgm:pt modelId="{95C39D93-D04C-4F3D-9A7B-CD6F57263FAB}" type="sibTrans" cxnId="{226E59A8-1848-4AD2-8B41-822B0FEFD301}">
      <dgm:prSet/>
      <dgm:spPr/>
      <dgm:t>
        <a:bodyPr/>
        <a:lstStyle/>
        <a:p>
          <a:endParaRPr lang="en-US"/>
        </a:p>
      </dgm:t>
    </dgm:pt>
    <dgm:pt modelId="{1286756F-77AD-4CBA-9B17-410DF48A3A65}">
      <dgm:prSet phldrT="[Text]" custT="1"/>
      <dgm:spPr/>
      <dgm:t>
        <a:bodyPr/>
        <a:lstStyle/>
        <a:p>
          <a:r>
            <a:rPr lang="en-US" sz="2000"/>
            <a:t>Abruption</a:t>
          </a:r>
        </a:p>
      </dgm:t>
    </dgm:pt>
    <dgm:pt modelId="{893C5D72-C88C-4275-82D7-EB01660BF5B5}" type="parTrans" cxnId="{0BCE5BAC-25F0-4DC4-B36B-7BDC6342BD24}">
      <dgm:prSet/>
      <dgm:spPr/>
      <dgm:t>
        <a:bodyPr/>
        <a:lstStyle/>
        <a:p>
          <a:endParaRPr lang="en-US"/>
        </a:p>
      </dgm:t>
    </dgm:pt>
    <dgm:pt modelId="{F25A2204-5F1E-4E6E-952E-7B430A8BAAC5}" type="sibTrans" cxnId="{0BCE5BAC-25F0-4DC4-B36B-7BDC6342BD24}">
      <dgm:prSet/>
      <dgm:spPr/>
      <dgm:t>
        <a:bodyPr/>
        <a:lstStyle/>
        <a:p>
          <a:endParaRPr lang="en-US"/>
        </a:p>
      </dgm:t>
    </dgm:pt>
    <dgm:pt modelId="{E69F4F97-2344-43D7-8A7C-152458EABA42}">
      <dgm:prSet phldrT="[Text]" custT="1"/>
      <dgm:spPr/>
      <dgm:t>
        <a:bodyPr/>
        <a:lstStyle/>
        <a:p>
          <a:pPr algn="l"/>
          <a:r>
            <a:rPr lang="en-US" sz="2800"/>
            <a:t>Trauma</a:t>
          </a:r>
        </a:p>
      </dgm:t>
    </dgm:pt>
    <dgm:pt modelId="{D2815AC1-C134-4FA4-9DA7-FB033856C168}" type="parTrans" cxnId="{B709346E-5405-4D1A-BDBA-A8E8AE09D40D}">
      <dgm:prSet/>
      <dgm:spPr/>
      <dgm:t>
        <a:bodyPr/>
        <a:lstStyle/>
        <a:p>
          <a:endParaRPr lang="en-US"/>
        </a:p>
      </dgm:t>
    </dgm:pt>
    <dgm:pt modelId="{008CE5AA-F247-48D4-A3F6-64C24AD5AB46}" type="sibTrans" cxnId="{B709346E-5405-4D1A-BDBA-A8E8AE09D40D}">
      <dgm:prSet/>
      <dgm:spPr/>
      <dgm:t>
        <a:bodyPr/>
        <a:lstStyle/>
        <a:p>
          <a:endParaRPr lang="en-US"/>
        </a:p>
      </dgm:t>
    </dgm:pt>
    <dgm:pt modelId="{A2DFD75E-6C23-4404-9468-C489962B6B22}">
      <dgm:prSet phldrT="[Text]" custT="1"/>
      <dgm:spPr/>
      <dgm:t>
        <a:bodyPr/>
        <a:lstStyle/>
        <a:p>
          <a:r>
            <a:rPr lang="en-US" sz="2000"/>
            <a:t>Uterine Rupture</a:t>
          </a:r>
        </a:p>
      </dgm:t>
    </dgm:pt>
    <dgm:pt modelId="{2570373F-6AA8-4441-A559-6733698AF41B}" type="parTrans" cxnId="{781E0795-55C9-4DDE-B338-3352E3DDD290}">
      <dgm:prSet/>
      <dgm:spPr/>
      <dgm:t>
        <a:bodyPr/>
        <a:lstStyle/>
        <a:p>
          <a:endParaRPr lang="en-US"/>
        </a:p>
      </dgm:t>
    </dgm:pt>
    <dgm:pt modelId="{3B6A0349-D10C-4318-AC51-D7E1E0B4889B}" type="sibTrans" cxnId="{781E0795-55C9-4DDE-B338-3352E3DDD290}">
      <dgm:prSet/>
      <dgm:spPr/>
      <dgm:t>
        <a:bodyPr/>
        <a:lstStyle/>
        <a:p>
          <a:endParaRPr lang="en-US"/>
        </a:p>
      </dgm:t>
    </dgm:pt>
    <dgm:pt modelId="{28B56798-F3E5-4A90-95DE-7F7009399E49}">
      <dgm:prSet phldrT="[Text]" custT="1"/>
      <dgm:spPr/>
      <dgm:t>
        <a:bodyPr/>
        <a:lstStyle/>
        <a:p>
          <a:r>
            <a:rPr lang="en-US" sz="2000"/>
            <a:t>OB Trauma</a:t>
          </a:r>
        </a:p>
      </dgm:t>
    </dgm:pt>
    <dgm:pt modelId="{71C0B27E-F9A4-4CDF-9C30-52FC1CB3AC66}" type="parTrans" cxnId="{25EFE3DC-EAC9-40CA-8020-C687EDE0564E}">
      <dgm:prSet/>
      <dgm:spPr/>
      <dgm:t>
        <a:bodyPr/>
        <a:lstStyle/>
        <a:p>
          <a:endParaRPr lang="en-US"/>
        </a:p>
      </dgm:t>
    </dgm:pt>
    <dgm:pt modelId="{BA0AE31B-41A3-450A-80DA-9B94F005F90E}" type="sibTrans" cxnId="{25EFE3DC-EAC9-40CA-8020-C687EDE0564E}">
      <dgm:prSet/>
      <dgm:spPr/>
      <dgm:t>
        <a:bodyPr/>
        <a:lstStyle/>
        <a:p>
          <a:endParaRPr lang="en-US"/>
        </a:p>
      </dgm:t>
    </dgm:pt>
    <dgm:pt modelId="{BD7AE7CC-E616-445F-A4CA-3AC98D293DFE}">
      <dgm:prSet phldrT="[Text]" custT="1"/>
      <dgm:spPr/>
      <dgm:t>
        <a:bodyPr/>
        <a:lstStyle/>
        <a:p>
          <a:r>
            <a:rPr lang="en-US" sz="2000"/>
            <a:t>ACLS Modifications</a:t>
          </a:r>
        </a:p>
      </dgm:t>
    </dgm:pt>
    <dgm:pt modelId="{4F216109-776A-4FAD-B4C2-7667A9D78D0C}" type="parTrans" cxnId="{ECA41ADC-19DB-4010-9451-E60C267EF795}">
      <dgm:prSet/>
      <dgm:spPr/>
      <dgm:t>
        <a:bodyPr/>
        <a:lstStyle/>
        <a:p>
          <a:endParaRPr lang="en-US"/>
        </a:p>
      </dgm:t>
    </dgm:pt>
    <dgm:pt modelId="{D4D54A95-3BF1-4F83-B86C-9A2D4E09A4ED}" type="sibTrans" cxnId="{ECA41ADC-19DB-4010-9451-E60C267EF795}">
      <dgm:prSet/>
      <dgm:spPr/>
      <dgm:t>
        <a:bodyPr/>
        <a:lstStyle/>
        <a:p>
          <a:endParaRPr lang="en-US"/>
        </a:p>
      </dgm:t>
    </dgm:pt>
    <dgm:pt modelId="{8695B08E-9D1F-4F01-93E1-796D84FB50CF}">
      <dgm:prSet phldrT="[Text]" custT="1"/>
      <dgm:spPr/>
      <dgm:t>
        <a:bodyPr/>
        <a:lstStyle/>
        <a:p>
          <a:pPr algn="l"/>
          <a:r>
            <a:rPr lang="en-US" sz="2800"/>
            <a:t>Hypertensive Disorders</a:t>
          </a:r>
        </a:p>
      </dgm:t>
    </dgm:pt>
    <dgm:pt modelId="{BEDF3899-92F4-41AF-8B12-2DBA10F86F1A}" type="parTrans" cxnId="{F19D45AC-536C-4ABE-8B70-5D14CBF63B34}">
      <dgm:prSet/>
      <dgm:spPr/>
      <dgm:t>
        <a:bodyPr/>
        <a:lstStyle/>
        <a:p>
          <a:endParaRPr lang="en-US"/>
        </a:p>
      </dgm:t>
    </dgm:pt>
    <dgm:pt modelId="{631BB7DE-92B9-4DD4-80AD-D485650FCE0E}" type="sibTrans" cxnId="{F19D45AC-536C-4ABE-8B70-5D14CBF63B34}">
      <dgm:prSet/>
      <dgm:spPr/>
      <dgm:t>
        <a:bodyPr/>
        <a:lstStyle/>
        <a:p>
          <a:endParaRPr lang="en-US"/>
        </a:p>
      </dgm:t>
    </dgm:pt>
    <dgm:pt modelId="{CB00B02F-3FE5-43C3-A7D9-BB4E2E373A7B}">
      <dgm:prSet phldrT="[Text]" custT="1"/>
      <dgm:spPr/>
      <dgm:t>
        <a:bodyPr/>
        <a:lstStyle/>
        <a:p>
          <a:r>
            <a:rPr lang="en-US" sz="2000"/>
            <a:t>Preeclampsia</a:t>
          </a:r>
        </a:p>
      </dgm:t>
    </dgm:pt>
    <dgm:pt modelId="{F2A94991-B15E-4AF2-994C-58244404A3B6}" type="parTrans" cxnId="{99BC2901-1E16-4895-B7FA-FDB07D96DB64}">
      <dgm:prSet/>
      <dgm:spPr/>
      <dgm:t>
        <a:bodyPr/>
        <a:lstStyle/>
        <a:p>
          <a:endParaRPr lang="en-US"/>
        </a:p>
      </dgm:t>
    </dgm:pt>
    <dgm:pt modelId="{EBB8DB88-3EB1-4A88-A90C-3A7F5A2EF870}" type="sibTrans" cxnId="{99BC2901-1E16-4895-B7FA-FDB07D96DB64}">
      <dgm:prSet/>
      <dgm:spPr/>
      <dgm:t>
        <a:bodyPr/>
        <a:lstStyle/>
        <a:p>
          <a:endParaRPr lang="en-US"/>
        </a:p>
      </dgm:t>
    </dgm:pt>
    <dgm:pt modelId="{3482859D-4C84-48EA-80AB-BF6529CEF35F}">
      <dgm:prSet phldrT="[Text]" custT="1"/>
      <dgm:spPr/>
      <dgm:t>
        <a:bodyPr/>
        <a:lstStyle/>
        <a:p>
          <a:r>
            <a:rPr lang="en-US" sz="2000"/>
            <a:t>Eclampsia</a:t>
          </a:r>
        </a:p>
      </dgm:t>
    </dgm:pt>
    <dgm:pt modelId="{F1B59FD1-0D42-41D7-8396-11CF796CEE22}" type="parTrans" cxnId="{FEEC5236-1277-4CEC-83ED-EFF96254A6CB}">
      <dgm:prSet/>
      <dgm:spPr/>
      <dgm:t>
        <a:bodyPr/>
        <a:lstStyle/>
        <a:p>
          <a:endParaRPr lang="en-US"/>
        </a:p>
      </dgm:t>
    </dgm:pt>
    <dgm:pt modelId="{272FFCF4-FFC5-4B28-B47C-B57AE04389BB}" type="sibTrans" cxnId="{FEEC5236-1277-4CEC-83ED-EFF96254A6CB}">
      <dgm:prSet/>
      <dgm:spPr/>
      <dgm:t>
        <a:bodyPr/>
        <a:lstStyle/>
        <a:p>
          <a:endParaRPr lang="en-US"/>
        </a:p>
      </dgm:t>
    </dgm:pt>
    <dgm:pt modelId="{3D0561D9-DA84-4A60-BE7C-78A6096E0081}">
      <dgm:prSet phldrT="[Text]" custT="1"/>
      <dgm:spPr/>
      <dgm:t>
        <a:bodyPr/>
        <a:lstStyle/>
        <a:p>
          <a:r>
            <a:rPr lang="en-US" sz="2000"/>
            <a:t>Severe HTN</a:t>
          </a:r>
        </a:p>
      </dgm:t>
    </dgm:pt>
    <dgm:pt modelId="{5E34D3C3-1260-4FB6-A85A-C0CBCDF149F5}" type="parTrans" cxnId="{2A1B4234-2D25-4387-937B-BB07311C60F0}">
      <dgm:prSet/>
      <dgm:spPr/>
      <dgm:t>
        <a:bodyPr/>
        <a:lstStyle/>
        <a:p>
          <a:endParaRPr lang="en-US"/>
        </a:p>
      </dgm:t>
    </dgm:pt>
    <dgm:pt modelId="{29CB15E8-A2FF-41FE-BBA6-C15235C25FCA}" type="sibTrans" cxnId="{2A1B4234-2D25-4387-937B-BB07311C60F0}">
      <dgm:prSet/>
      <dgm:spPr/>
      <dgm:t>
        <a:bodyPr/>
        <a:lstStyle/>
        <a:p>
          <a:endParaRPr lang="en-US"/>
        </a:p>
      </dgm:t>
    </dgm:pt>
    <dgm:pt modelId="{10B4E066-44FD-4CC2-B628-A11ED12DE869}">
      <dgm:prSet phldrT="[Text]" custT="1"/>
      <dgm:spPr/>
      <dgm:t>
        <a:bodyPr/>
        <a:lstStyle/>
        <a:p>
          <a:r>
            <a:rPr lang="en-US" sz="2000"/>
            <a:t>EGA</a:t>
          </a:r>
        </a:p>
      </dgm:t>
    </dgm:pt>
    <dgm:pt modelId="{96C1D776-01E8-4EE5-8706-FAB28D53726E}" type="parTrans" cxnId="{E7D4FFFA-D743-4309-941A-D7471FCDF61D}">
      <dgm:prSet/>
      <dgm:spPr/>
      <dgm:t>
        <a:bodyPr/>
        <a:lstStyle/>
        <a:p>
          <a:endParaRPr lang="en-US"/>
        </a:p>
      </dgm:t>
    </dgm:pt>
    <dgm:pt modelId="{35B7323A-9001-4453-8C89-034F2993B498}" type="sibTrans" cxnId="{E7D4FFFA-D743-4309-941A-D7471FCDF61D}">
      <dgm:prSet/>
      <dgm:spPr/>
      <dgm:t>
        <a:bodyPr/>
        <a:lstStyle/>
        <a:p>
          <a:endParaRPr lang="en-US"/>
        </a:p>
      </dgm:t>
    </dgm:pt>
    <dgm:pt modelId="{C2637FFA-1E1D-4C0C-A2A3-DBCF47EA6AB0}" type="pres">
      <dgm:prSet presAssocID="{47482827-7638-4981-80CB-76EE070CA682}" presName="Name0" presStyleCnt="0">
        <dgm:presLayoutVars>
          <dgm:dir/>
          <dgm:animLvl val="lvl"/>
          <dgm:resizeHandles/>
        </dgm:presLayoutVars>
      </dgm:prSet>
      <dgm:spPr/>
    </dgm:pt>
    <dgm:pt modelId="{EDE1E635-C772-470A-A319-E52ACDE716EE}" type="pres">
      <dgm:prSet presAssocID="{4D92D952-4782-4061-85E8-6A7A9979812B}" presName="linNode" presStyleCnt="0"/>
      <dgm:spPr/>
    </dgm:pt>
    <dgm:pt modelId="{321B3E05-E174-4AA2-A0B5-74BB56C34D55}" type="pres">
      <dgm:prSet presAssocID="{4D92D952-4782-4061-85E8-6A7A9979812B}" presName="parentShp" presStyleLbl="node1" presStyleIdx="0" presStyleCnt="5" custScaleY="126865" custLinFactNeighborX="-6604" custLinFactNeighborY="-185">
        <dgm:presLayoutVars>
          <dgm:bulletEnabled val="1"/>
        </dgm:presLayoutVars>
      </dgm:prSet>
      <dgm:spPr/>
    </dgm:pt>
    <dgm:pt modelId="{71A951EB-485A-46F1-8F6F-FE4A096B02E0}" type="pres">
      <dgm:prSet presAssocID="{4D92D952-4782-4061-85E8-6A7A9979812B}" presName="childShp" presStyleLbl="bgAccFollowNode1" presStyleIdx="0" presStyleCnt="5" custScaleY="157384">
        <dgm:presLayoutVars>
          <dgm:bulletEnabled val="1"/>
        </dgm:presLayoutVars>
      </dgm:prSet>
      <dgm:spPr/>
    </dgm:pt>
    <dgm:pt modelId="{9B8C05BB-1C8D-4795-BEF4-61C2DDBC9888}" type="pres">
      <dgm:prSet presAssocID="{FC1A95FD-CF36-4C98-8603-CC01D3DCBF5B}" presName="spacing" presStyleCnt="0"/>
      <dgm:spPr/>
    </dgm:pt>
    <dgm:pt modelId="{3EA1AC67-0EC6-43BC-9BE5-3AEFE7D61E0D}" type="pres">
      <dgm:prSet presAssocID="{6B3C68FA-2D82-4B10-847A-5425FD0B4707}" presName="linNode" presStyleCnt="0"/>
      <dgm:spPr/>
    </dgm:pt>
    <dgm:pt modelId="{85270070-8121-44B5-A7AE-D4F63063EFB3}" type="pres">
      <dgm:prSet presAssocID="{6B3C68FA-2D82-4B10-847A-5425FD0B4707}" presName="parentShp" presStyleLbl="node1" presStyleIdx="1" presStyleCnt="5" custScaleY="115133">
        <dgm:presLayoutVars>
          <dgm:bulletEnabled val="1"/>
        </dgm:presLayoutVars>
      </dgm:prSet>
      <dgm:spPr/>
    </dgm:pt>
    <dgm:pt modelId="{1462E1CC-95C3-4895-A421-C2B006A1196C}" type="pres">
      <dgm:prSet presAssocID="{6B3C68FA-2D82-4B10-847A-5425FD0B4707}" presName="childShp" presStyleLbl="bgAccFollowNode1" presStyleIdx="1" presStyleCnt="5" custScaleY="147376" custLinFactNeighborY="3027">
        <dgm:presLayoutVars>
          <dgm:bulletEnabled val="1"/>
        </dgm:presLayoutVars>
      </dgm:prSet>
      <dgm:spPr/>
    </dgm:pt>
    <dgm:pt modelId="{3F1CC767-F5BB-4F48-8C96-255F2DF72FAB}" type="pres">
      <dgm:prSet presAssocID="{5E267833-F634-4281-8DA7-29B1A80346BA}" presName="spacing" presStyleCnt="0"/>
      <dgm:spPr/>
    </dgm:pt>
    <dgm:pt modelId="{A119AB35-8351-4FE0-9A84-ABBD5D9E2F8C}" type="pres">
      <dgm:prSet presAssocID="{4918A00C-8B60-4C30-93AC-8302B3DDC5D2}" presName="linNode" presStyleCnt="0"/>
      <dgm:spPr/>
    </dgm:pt>
    <dgm:pt modelId="{4F87FAC1-16D4-4901-ABDD-743527B876CB}" type="pres">
      <dgm:prSet presAssocID="{4918A00C-8B60-4C30-93AC-8302B3DDC5D2}" presName="parentShp" presStyleLbl="node1" presStyleIdx="2" presStyleCnt="5" custScaleY="124421">
        <dgm:presLayoutVars>
          <dgm:bulletEnabled val="1"/>
        </dgm:presLayoutVars>
      </dgm:prSet>
      <dgm:spPr/>
    </dgm:pt>
    <dgm:pt modelId="{6645D082-6E72-47D0-8B1B-5E94B54DBE15}" type="pres">
      <dgm:prSet presAssocID="{4918A00C-8B60-4C30-93AC-8302B3DDC5D2}" presName="childShp" presStyleLbl="bgAccFollowNode1" presStyleIdx="2" presStyleCnt="5" custScaleY="152551">
        <dgm:presLayoutVars>
          <dgm:bulletEnabled val="1"/>
        </dgm:presLayoutVars>
      </dgm:prSet>
      <dgm:spPr/>
    </dgm:pt>
    <dgm:pt modelId="{6E289EE4-845D-4F5D-A722-8BEFA9C72EDD}" type="pres">
      <dgm:prSet presAssocID="{52A96225-453F-4CC8-8B0E-31CA45065658}" presName="spacing" presStyleCnt="0"/>
      <dgm:spPr/>
    </dgm:pt>
    <dgm:pt modelId="{622D7D50-0AA1-427C-8522-35BCA10B45DF}" type="pres">
      <dgm:prSet presAssocID="{8695B08E-9D1F-4F01-93E1-796D84FB50CF}" presName="linNode" presStyleCnt="0"/>
      <dgm:spPr/>
    </dgm:pt>
    <dgm:pt modelId="{8EECB0E1-3385-4C7A-B416-0BEE3E7F3F54}" type="pres">
      <dgm:prSet presAssocID="{8695B08E-9D1F-4F01-93E1-796D84FB50CF}" presName="parentShp" presStyleLbl="node1" presStyleIdx="3" presStyleCnt="5" custScaleY="124297">
        <dgm:presLayoutVars>
          <dgm:bulletEnabled val="1"/>
        </dgm:presLayoutVars>
      </dgm:prSet>
      <dgm:spPr/>
    </dgm:pt>
    <dgm:pt modelId="{BE21E336-8214-4FC3-93FD-A3E227E5E34B}" type="pres">
      <dgm:prSet presAssocID="{8695B08E-9D1F-4F01-93E1-796D84FB50CF}" presName="childShp" presStyleLbl="bgAccFollowNode1" presStyleIdx="3" presStyleCnt="5" custScaleY="146033">
        <dgm:presLayoutVars>
          <dgm:bulletEnabled val="1"/>
        </dgm:presLayoutVars>
      </dgm:prSet>
      <dgm:spPr/>
    </dgm:pt>
    <dgm:pt modelId="{97FCB6BE-E8A4-4080-8C27-C83637998398}" type="pres">
      <dgm:prSet presAssocID="{631BB7DE-92B9-4DD4-80AD-D485650FCE0E}" presName="spacing" presStyleCnt="0"/>
      <dgm:spPr/>
    </dgm:pt>
    <dgm:pt modelId="{BC01A624-294A-4124-BFFC-53B9EB8654D6}" type="pres">
      <dgm:prSet presAssocID="{E69F4F97-2344-43D7-8A7C-152458EABA42}" presName="linNode" presStyleCnt="0"/>
      <dgm:spPr/>
    </dgm:pt>
    <dgm:pt modelId="{1A3BE0E5-DD32-42AB-AC56-3AA31445B938}" type="pres">
      <dgm:prSet presAssocID="{E69F4F97-2344-43D7-8A7C-152458EABA42}" presName="parentShp" presStyleLbl="node1" presStyleIdx="4" presStyleCnt="5" custScaleY="119388">
        <dgm:presLayoutVars>
          <dgm:bulletEnabled val="1"/>
        </dgm:presLayoutVars>
      </dgm:prSet>
      <dgm:spPr/>
    </dgm:pt>
    <dgm:pt modelId="{9A73FC53-ABF9-4CCE-A5EB-680A2D35F54D}" type="pres">
      <dgm:prSet presAssocID="{E69F4F97-2344-43D7-8A7C-152458EABA42}" presName="childShp" presStyleLbl="bgAccFollowNode1" presStyleIdx="4" presStyleCnt="5" custScaleY="145748">
        <dgm:presLayoutVars>
          <dgm:bulletEnabled val="1"/>
        </dgm:presLayoutVars>
      </dgm:prSet>
      <dgm:spPr/>
    </dgm:pt>
  </dgm:ptLst>
  <dgm:cxnLst>
    <dgm:cxn modelId="{99BC2901-1E16-4895-B7FA-FDB07D96DB64}" srcId="{8695B08E-9D1F-4F01-93E1-796D84FB50CF}" destId="{CB00B02F-3FE5-43C3-A7D9-BB4E2E373A7B}" srcOrd="0" destOrd="0" parTransId="{F2A94991-B15E-4AF2-994C-58244404A3B6}" sibTransId="{EBB8DB88-3EB1-4A88-A90C-3A7F5A2EF870}"/>
    <dgm:cxn modelId="{2C361A05-58EB-441E-BDF8-7AD695BE1F40}" type="presOf" srcId="{6B3C68FA-2D82-4B10-847A-5425FD0B4707}" destId="{85270070-8121-44B5-A7AE-D4F63063EFB3}" srcOrd="0" destOrd="0" presId="urn:microsoft.com/office/officeart/2005/8/layout/vList6"/>
    <dgm:cxn modelId="{C8D51216-9135-4ED8-9541-A49367E6F250}" type="presOf" srcId="{A8AC7774-DD08-4419-AC71-3ADA598469A0}" destId="{1462E1CC-95C3-4895-A421-C2B006A1196C}" srcOrd="0" destOrd="0" presId="urn:microsoft.com/office/officeart/2005/8/layout/vList6"/>
    <dgm:cxn modelId="{D38E1F2A-9998-40E4-B502-D80A8C0A9272}" srcId="{47482827-7638-4981-80CB-76EE070CA682}" destId="{4D92D952-4782-4061-85E8-6A7A9979812B}" srcOrd="0" destOrd="0" parTransId="{F9746D1F-7B11-41C8-90F4-7BEAE4176C37}" sibTransId="{FC1A95FD-CF36-4C98-8603-CC01D3DCBF5B}"/>
    <dgm:cxn modelId="{84415A2D-27D4-4CCB-A186-FACAEF346B69}" type="presOf" srcId="{846E976B-78F2-42F9-ACE7-F2556E6D2DE7}" destId="{6645D082-6E72-47D0-8B1B-5E94B54DBE15}" srcOrd="0" destOrd="1" presId="urn:microsoft.com/office/officeart/2005/8/layout/vList6"/>
    <dgm:cxn modelId="{CDF20633-6017-4EC4-9439-510E4C5A60AF}" type="presOf" srcId="{4D92D952-4782-4061-85E8-6A7A9979812B}" destId="{321B3E05-E174-4AA2-A0B5-74BB56C34D55}" srcOrd="0" destOrd="0" presId="urn:microsoft.com/office/officeart/2005/8/layout/vList6"/>
    <dgm:cxn modelId="{2A1B4234-2D25-4387-937B-BB07311C60F0}" srcId="{8695B08E-9D1F-4F01-93E1-796D84FB50CF}" destId="{3D0561D9-DA84-4A60-BE7C-78A6096E0081}" srcOrd="2" destOrd="0" parTransId="{5E34D3C3-1260-4FB6-A85A-C0CBCDF149F5}" sibTransId="{29CB15E8-A2FF-41FE-BBA6-C15235C25FCA}"/>
    <dgm:cxn modelId="{FEEC5236-1277-4CEC-83ED-EFF96254A6CB}" srcId="{8695B08E-9D1F-4F01-93E1-796D84FB50CF}" destId="{3482859D-4C84-48EA-80AB-BF6529CEF35F}" srcOrd="1" destOrd="0" parTransId="{F1B59FD1-0D42-41D7-8396-11CF796CEE22}" sibTransId="{272FFCF4-FFC5-4B28-B47C-B57AE04389BB}"/>
    <dgm:cxn modelId="{3C40CF3D-A2B5-4058-B71B-5E4948D2EE3F}" srcId="{6B3C68FA-2D82-4B10-847A-5425FD0B4707}" destId="{A8AC7774-DD08-4419-AC71-3ADA598469A0}" srcOrd="0" destOrd="0" parTransId="{9F2FFFB4-A65B-4029-B702-BBECE90F7463}" sibTransId="{8FCF943C-E09F-49A1-B410-619EA2891846}"/>
    <dgm:cxn modelId="{CC667C40-C9E1-488C-9E12-74920124B601}" srcId="{4D92D952-4782-4061-85E8-6A7A9979812B}" destId="{E654FA25-11F6-4DE4-8150-9C54DA621618}" srcOrd="2" destOrd="0" parTransId="{38EE6398-4F51-46F5-BA7B-2B6EF0C0B382}" sibTransId="{F99C0FA1-B69F-4051-9056-6B985525719D}"/>
    <dgm:cxn modelId="{CB814A5F-39C4-497D-81C2-60111FB678C4}" type="presOf" srcId="{22ECC7D7-48E8-45B9-A2D2-293E0DDFDBA0}" destId="{1462E1CC-95C3-4895-A421-C2B006A1196C}" srcOrd="0" destOrd="1" presId="urn:microsoft.com/office/officeart/2005/8/layout/vList6"/>
    <dgm:cxn modelId="{B2055762-DFF3-4982-B0FC-6F9B7922423E}" srcId="{4D92D952-4782-4061-85E8-6A7A9979812B}" destId="{489B571B-5836-427B-8C00-C65B19403358}" srcOrd="1" destOrd="0" parTransId="{A3B65A32-167A-4AA8-B997-98FB601DE1C5}" sibTransId="{A280DB67-E6FE-402E-8226-F3E5DB4ECCD4}"/>
    <dgm:cxn modelId="{A0255942-942C-42CD-A708-24F50703373F}" type="presOf" srcId="{E69F4F97-2344-43D7-8A7C-152458EABA42}" destId="{1A3BE0E5-DD32-42AB-AC56-3AA31445B938}" srcOrd="0" destOrd="0" presId="urn:microsoft.com/office/officeart/2005/8/layout/vList6"/>
    <dgm:cxn modelId="{328FA163-FEDE-4270-8E27-80098DD102E3}" type="presOf" srcId="{E654FA25-11F6-4DE4-8150-9C54DA621618}" destId="{71A951EB-485A-46F1-8F6F-FE4A096B02E0}" srcOrd="0" destOrd="2" presId="urn:microsoft.com/office/officeart/2005/8/layout/vList6"/>
    <dgm:cxn modelId="{7C8B6164-62DD-4767-B2DA-1F565B1B4A8E}" type="presOf" srcId="{3482859D-4C84-48EA-80AB-BF6529CEF35F}" destId="{BE21E336-8214-4FC3-93FD-A3E227E5E34B}" srcOrd="0" destOrd="1" presId="urn:microsoft.com/office/officeart/2005/8/layout/vList6"/>
    <dgm:cxn modelId="{28A17265-6EF3-4F68-8530-FB798A9AE97B}" type="presOf" srcId="{BD7AE7CC-E616-445F-A4CA-3AC98D293DFE}" destId="{9A73FC53-ABF9-4CCE-A5EB-680A2D35F54D}" srcOrd="0" destOrd="2" presId="urn:microsoft.com/office/officeart/2005/8/layout/vList6"/>
    <dgm:cxn modelId="{AF879D45-587E-41C7-B398-905AB7CC9E33}" type="presOf" srcId="{CB00B02F-3FE5-43C3-A7D9-BB4E2E373A7B}" destId="{BE21E336-8214-4FC3-93FD-A3E227E5E34B}" srcOrd="0" destOrd="0" presId="urn:microsoft.com/office/officeart/2005/8/layout/vList6"/>
    <dgm:cxn modelId="{E429B869-77B8-4078-8E83-C0DF879FC8A1}" type="presOf" srcId="{1286756F-77AD-4CBA-9B17-410DF48A3A65}" destId="{6645D082-6E72-47D0-8B1B-5E94B54DBE15}" srcOrd="0" destOrd="2" presId="urn:microsoft.com/office/officeart/2005/8/layout/vList6"/>
    <dgm:cxn modelId="{B709346E-5405-4D1A-BDBA-A8E8AE09D40D}" srcId="{47482827-7638-4981-80CB-76EE070CA682}" destId="{E69F4F97-2344-43D7-8A7C-152458EABA42}" srcOrd="4" destOrd="0" parTransId="{D2815AC1-C134-4FA4-9DA7-FB033856C168}" sibTransId="{008CE5AA-F247-48D4-A3F6-64C24AD5AB46}"/>
    <dgm:cxn modelId="{CB98CB4E-4DDD-4949-A223-5A0A2AAE3933}" srcId="{6B3C68FA-2D82-4B10-847A-5425FD0B4707}" destId="{BA219FE5-AE72-4E06-981B-084F833BEC3D}" srcOrd="2" destOrd="0" parTransId="{C2ED22DB-A460-48F4-B2A2-87A435683365}" sibTransId="{E412867D-96E5-47D2-81F7-566CF5332B1F}"/>
    <dgm:cxn modelId="{09311B70-7E09-40E3-A796-067C5B58DE1C}" srcId="{6B3C68FA-2D82-4B10-847A-5425FD0B4707}" destId="{22ECC7D7-48E8-45B9-A2D2-293E0DDFDBA0}" srcOrd="1" destOrd="0" parTransId="{44164603-F471-4A7F-A3F1-58A944C3CA3D}" sibTransId="{D9FD1F45-EE89-4AC3-8387-80C017498364}"/>
    <dgm:cxn modelId="{08122773-BD88-4A43-BCA8-87A91C3628DB}" type="presOf" srcId="{4918A00C-8B60-4C30-93AC-8302B3DDC5D2}" destId="{4F87FAC1-16D4-4901-ABDD-743527B876CB}" srcOrd="0" destOrd="0" presId="urn:microsoft.com/office/officeart/2005/8/layout/vList6"/>
    <dgm:cxn modelId="{5039587D-8F60-4CE3-833F-8325E37511AB}" type="presOf" srcId="{489B571B-5836-427B-8C00-C65B19403358}" destId="{71A951EB-485A-46F1-8F6F-FE4A096B02E0}" srcOrd="0" destOrd="1" presId="urn:microsoft.com/office/officeart/2005/8/layout/vList6"/>
    <dgm:cxn modelId="{C85B5C85-F01B-4552-AA9A-957C4404BCE6}" type="presOf" srcId="{A2DFD75E-6C23-4404-9468-C489962B6B22}" destId="{9A73FC53-ABF9-4CCE-A5EB-680A2D35F54D}" srcOrd="0" destOrd="0" presId="urn:microsoft.com/office/officeart/2005/8/layout/vList6"/>
    <dgm:cxn modelId="{17EAF28A-9E21-4BF9-AAD6-2D316274AC62}" type="presOf" srcId="{C0E6F433-91B2-4BBB-969D-07CE7CCDE589}" destId="{6645D082-6E72-47D0-8B1B-5E94B54DBE15}" srcOrd="0" destOrd="0" presId="urn:microsoft.com/office/officeart/2005/8/layout/vList6"/>
    <dgm:cxn modelId="{95C0E58F-5953-4CFC-A281-6BBAE8BF0644}" type="presOf" srcId="{BA219FE5-AE72-4E06-981B-084F833BEC3D}" destId="{1462E1CC-95C3-4895-A421-C2B006A1196C}" srcOrd="0" destOrd="2" presId="urn:microsoft.com/office/officeart/2005/8/layout/vList6"/>
    <dgm:cxn modelId="{781E0795-55C9-4DDE-B338-3352E3DDD290}" srcId="{E69F4F97-2344-43D7-8A7C-152458EABA42}" destId="{A2DFD75E-6C23-4404-9468-C489962B6B22}" srcOrd="0" destOrd="0" parTransId="{2570373F-6AA8-4441-A559-6733698AF41B}" sibTransId="{3B6A0349-D10C-4318-AC51-D7E1E0B4889B}"/>
    <dgm:cxn modelId="{226E59A8-1848-4AD2-8B41-822B0FEFD301}" srcId="{4918A00C-8B60-4C30-93AC-8302B3DDC5D2}" destId="{846E976B-78F2-42F9-ACE7-F2556E6D2DE7}" srcOrd="1" destOrd="0" parTransId="{D2371596-7252-4CDD-A40A-842DF42AD74E}" sibTransId="{95C39D93-D04C-4F3D-9A7B-CD6F57263FAB}"/>
    <dgm:cxn modelId="{0BCE5BAC-25F0-4DC4-B36B-7BDC6342BD24}" srcId="{4918A00C-8B60-4C30-93AC-8302B3DDC5D2}" destId="{1286756F-77AD-4CBA-9B17-410DF48A3A65}" srcOrd="2" destOrd="0" parTransId="{893C5D72-C88C-4275-82D7-EB01660BF5B5}" sibTransId="{F25A2204-5F1E-4E6E-952E-7B430A8BAAC5}"/>
    <dgm:cxn modelId="{F19D45AC-536C-4ABE-8B70-5D14CBF63B34}" srcId="{47482827-7638-4981-80CB-76EE070CA682}" destId="{8695B08E-9D1F-4F01-93E1-796D84FB50CF}" srcOrd="3" destOrd="0" parTransId="{BEDF3899-92F4-41AF-8B12-2DBA10F86F1A}" sibTransId="{631BB7DE-92B9-4DD4-80AD-D485650FCE0E}"/>
    <dgm:cxn modelId="{B7FB06B2-F1DE-46C2-A2EF-6CB062B2403D}" type="presOf" srcId="{0D957BBB-6190-4342-9E9B-4FBB5CB1B9A5}" destId="{71A951EB-485A-46F1-8F6F-FE4A096B02E0}" srcOrd="0" destOrd="3" presId="urn:microsoft.com/office/officeart/2005/8/layout/vList6"/>
    <dgm:cxn modelId="{FD60E1C0-96BD-4FB4-A448-22AA7A0B7DDD}" srcId="{4918A00C-8B60-4C30-93AC-8302B3DDC5D2}" destId="{C0E6F433-91B2-4BBB-969D-07CE7CCDE589}" srcOrd="0" destOrd="0" parTransId="{57F2FFDA-52F5-46A6-85F4-76E4AB084EB1}" sibTransId="{5D1BAD3B-DBBF-42A1-B472-DD486761A009}"/>
    <dgm:cxn modelId="{06E564C5-D9C0-4406-A7E8-467823B10B0A}" type="presOf" srcId="{28B56798-F3E5-4A90-95DE-7F7009399E49}" destId="{9A73FC53-ABF9-4CCE-A5EB-680A2D35F54D}" srcOrd="0" destOrd="1" presId="urn:microsoft.com/office/officeart/2005/8/layout/vList6"/>
    <dgm:cxn modelId="{999F5FC9-5839-4894-881C-A9F213CED911}" type="presOf" srcId="{3D0561D9-DA84-4A60-BE7C-78A6096E0081}" destId="{BE21E336-8214-4FC3-93FD-A3E227E5E34B}" srcOrd="0" destOrd="2" presId="urn:microsoft.com/office/officeart/2005/8/layout/vList6"/>
    <dgm:cxn modelId="{2D5D8ECD-C255-4E43-90C1-F7625425AA3B}" srcId="{47482827-7638-4981-80CB-76EE070CA682}" destId="{6B3C68FA-2D82-4B10-847A-5425FD0B4707}" srcOrd="1" destOrd="0" parTransId="{B6103899-5553-416A-BFEF-315D46FD1401}" sibTransId="{5E267833-F634-4281-8DA7-29B1A80346BA}"/>
    <dgm:cxn modelId="{947CA6CF-2F8B-46F6-86E3-15164319C163}" type="presOf" srcId="{10B4E066-44FD-4CC2-B628-A11ED12DE869}" destId="{71A951EB-485A-46F1-8F6F-FE4A096B02E0}" srcOrd="0" destOrd="0" presId="urn:microsoft.com/office/officeart/2005/8/layout/vList6"/>
    <dgm:cxn modelId="{ECA41ADC-19DB-4010-9451-E60C267EF795}" srcId="{E69F4F97-2344-43D7-8A7C-152458EABA42}" destId="{BD7AE7CC-E616-445F-A4CA-3AC98D293DFE}" srcOrd="2" destOrd="0" parTransId="{4F216109-776A-4FAD-B4C2-7667A9D78D0C}" sibTransId="{D4D54A95-3BF1-4F83-B86C-9A2D4E09A4ED}"/>
    <dgm:cxn modelId="{25EFE3DC-EAC9-40CA-8020-C687EDE0564E}" srcId="{E69F4F97-2344-43D7-8A7C-152458EABA42}" destId="{28B56798-F3E5-4A90-95DE-7F7009399E49}" srcOrd="1" destOrd="0" parTransId="{71C0B27E-F9A4-4CDF-9C30-52FC1CB3AC66}" sibTransId="{BA0AE31B-41A3-450A-80DA-9B94F005F90E}"/>
    <dgm:cxn modelId="{099287ED-7F99-4EDC-B932-79C5CB5D05C5}" type="presOf" srcId="{47482827-7638-4981-80CB-76EE070CA682}" destId="{C2637FFA-1E1D-4C0C-A2A3-DBCF47EA6AB0}" srcOrd="0" destOrd="0" presId="urn:microsoft.com/office/officeart/2005/8/layout/vList6"/>
    <dgm:cxn modelId="{03EE67EE-585D-47C8-B711-ADDA8537C321}" srcId="{47482827-7638-4981-80CB-76EE070CA682}" destId="{4918A00C-8B60-4C30-93AC-8302B3DDC5D2}" srcOrd="2" destOrd="0" parTransId="{3D8E8C72-D816-46FC-8C23-0A0EFB81BD83}" sibTransId="{52A96225-453F-4CC8-8B0E-31CA45065658}"/>
    <dgm:cxn modelId="{75055CEF-E552-4A51-8503-9F0730C8C077}" type="presOf" srcId="{8695B08E-9D1F-4F01-93E1-796D84FB50CF}" destId="{8EECB0E1-3385-4C7A-B416-0BEE3E7F3F54}" srcOrd="0" destOrd="0" presId="urn:microsoft.com/office/officeart/2005/8/layout/vList6"/>
    <dgm:cxn modelId="{61A288F6-77A9-4349-ABC0-61EC06917398}" srcId="{4D92D952-4782-4061-85E8-6A7A9979812B}" destId="{0D957BBB-6190-4342-9E9B-4FBB5CB1B9A5}" srcOrd="3" destOrd="0" parTransId="{B5237FC5-F032-4657-B691-204CFDE8253D}" sibTransId="{D443E06B-47EF-4D51-8220-8611D648A690}"/>
    <dgm:cxn modelId="{E7D4FFFA-D743-4309-941A-D7471FCDF61D}" srcId="{4D92D952-4782-4061-85E8-6A7A9979812B}" destId="{10B4E066-44FD-4CC2-B628-A11ED12DE869}" srcOrd="0" destOrd="0" parTransId="{96C1D776-01E8-4EE5-8706-FAB28D53726E}" sibTransId="{35B7323A-9001-4453-8C89-034F2993B498}"/>
    <dgm:cxn modelId="{9B3501E8-E207-4D54-8092-3CEB8A27EF4B}" type="presParOf" srcId="{C2637FFA-1E1D-4C0C-A2A3-DBCF47EA6AB0}" destId="{EDE1E635-C772-470A-A319-E52ACDE716EE}" srcOrd="0" destOrd="0" presId="urn:microsoft.com/office/officeart/2005/8/layout/vList6"/>
    <dgm:cxn modelId="{ACACEC1E-FF37-453E-B7FC-8FC0155B77BA}" type="presParOf" srcId="{EDE1E635-C772-470A-A319-E52ACDE716EE}" destId="{321B3E05-E174-4AA2-A0B5-74BB56C34D55}" srcOrd="0" destOrd="0" presId="urn:microsoft.com/office/officeart/2005/8/layout/vList6"/>
    <dgm:cxn modelId="{59C74C68-59E5-4C73-AFF6-F9431F6B43AE}" type="presParOf" srcId="{EDE1E635-C772-470A-A319-E52ACDE716EE}" destId="{71A951EB-485A-46F1-8F6F-FE4A096B02E0}" srcOrd="1" destOrd="0" presId="urn:microsoft.com/office/officeart/2005/8/layout/vList6"/>
    <dgm:cxn modelId="{180AF382-ED89-4C12-9BEC-B19BDC1F3699}" type="presParOf" srcId="{C2637FFA-1E1D-4C0C-A2A3-DBCF47EA6AB0}" destId="{9B8C05BB-1C8D-4795-BEF4-61C2DDBC9888}" srcOrd="1" destOrd="0" presId="urn:microsoft.com/office/officeart/2005/8/layout/vList6"/>
    <dgm:cxn modelId="{2F35F53B-6298-4E51-9322-14954164FB6D}" type="presParOf" srcId="{C2637FFA-1E1D-4C0C-A2A3-DBCF47EA6AB0}" destId="{3EA1AC67-0EC6-43BC-9BE5-3AEFE7D61E0D}" srcOrd="2" destOrd="0" presId="urn:microsoft.com/office/officeart/2005/8/layout/vList6"/>
    <dgm:cxn modelId="{4E951863-A994-4B28-9E2A-06CF3C451ED0}" type="presParOf" srcId="{3EA1AC67-0EC6-43BC-9BE5-3AEFE7D61E0D}" destId="{85270070-8121-44B5-A7AE-D4F63063EFB3}" srcOrd="0" destOrd="0" presId="urn:microsoft.com/office/officeart/2005/8/layout/vList6"/>
    <dgm:cxn modelId="{D1CE6480-DF33-4C33-A6D2-38FBE193C93F}" type="presParOf" srcId="{3EA1AC67-0EC6-43BC-9BE5-3AEFE7D61E0D}" destId="{1462E1CC-95C3-4895-A421-C2B006A1196C}" srcOrd="1" destOrd="0" presId="urn:microsoft.com/office/officeart/2005/8/layout/vList6"/>
    <dgm:cxn modelId="{C3827BA8-D414-448C-A976-5C992B76460C}" type="presParOf" srcId="{C2637FFA-1E1D-4C0C-A2A3-DBCF47EA6AB0}" destId="{3F1CC767-F5BB-4F48-8C96-255F2DF72FAB}" srcOrd="3" destOrd="0" presId="urn:microsoft.com/office/officeart/2005/8/layout/vList6"/>
    <dgm:cxn modelId="{7922BF51-7D43-4CC4-A3F1-130FB3C0E2B5}" type="presParOf" srcId="{C2637FFA-1E1D-4C0C-A2A3-DBCF47EA6AB0}" destId="{A119AB35-8351-4FE0-9A84-ABBD5D9E2F8C}" srcOrd="4" destOrd="0" presId="urn:microsoft.com/office/officeart/2005/8/layout/vList6"/>
    <dgm:cxn modelId="{1790E541-98E3-446C-9918-E1F8A51CA87B}" type="presParOf" srcId="{A119AB35-8351-4FE0-9A84-ABBD5D9E2F8C}" destId="{4F87FAC1-16D4-4901-ABDD-743527B876CB}" srcOrd="0" destOrd="0" presId="urn:microsoft.com/office/officeart/2005/8/layout/vList6"/>
    <dgm:cxn modelId="{0026D3F8-9205-4BC6-AC18-E0AFE5A7BD98}" type="presParOf" srcId="{A119AB35-8351-4FE0-9A84-ABBD5D9E2F8C}" destId="{6645D082-6E72-47D0-8B1B-5E94B54DBE15}" srcOrd="1" destOrd="0" presId="urn:microsoft.com/office/officeart/2005/8/layout/vList6"/>
    <dgm:cxn modelId="{99D92111-B444-48A2-9CC5-CDB4BC584987}" type="presParOf" srcId="{C2637FFA-1E1D-4C0C-A2A3-DBCF47EA6AB0}" destId="{6E289EE4-845D-4F5D-A722-8BEFA9C72EDD}" srcOrd="5" destOrd="0" presId="urn:microsoft.com/office/officeart/2005/8/layout/vList6"/>
    <dgm:cxn modelId="{138AF5D6-A65C-42BA-9226-51031E0DF67A}" type="presParOf" srcId="{C2637FFA-1E1D-4C0C-A2A3-DBCF47EA6AB0}" destId="{622D7D50-0AA1-427C-8522-35BCA10B45DF}" srcOrd="6" destOrd="0" presId="urn:microsoft.com/office/officeart/2005/8/layout/vList6"/>
    <dgm:cxn modelId="{3EAEF012-DA25-4812-B1EF-47862DEF1816}" type="presParOf" srcId="{622D7D50-0AA1-427C-8522-35BCA10B45DF}" destId="{8EECB0E1-3385-4C7A-B416-0BEE3E7F3F54}" srcOrd="0" destOrd="0" presId="urn:microsoft.com/office/officeart/2005/8/layout/vList6"/>
    <dgm:cxn modelId="{4ABC3CDE-985E-4B8E-8F6D-9A0015B20F33}" type="presParOf" srcId="{622D7D50-0AA1-427C-8522-35BCA10B45DF}" destId="{BE21E336-8214-4FC3-93FD-A3E227E5E34B}" srcOrd="1" destOrd="0" presId="urn:microsoft.com/office/officeart/2005/8/layout/vList6"/>
    <dgm:cxn modelId="{29F214F1-AAD4-4F07-8CF3-D724F5C09EF0}" type="presParOf" srcId="{C2637FFA-1E1D-4C0C-A2A3-DBCF47EA6AB0}" destId="{97FCB6BE-E8A4-4080-8C27-C83637998398}" srcOrd="7" destOrd="0" presId="urn:microsoft.com/office/officeart/2005/8/layout/vList6"/>
    <dgm:cxn modelId="{A6E0CF90-96BA-495C-9841-1FD21A5CBB87}" type="presParOf" srcId="{C2637FFA-1E1D-4C0C-A2A3-DBCF47EA6AB0}" destId="{BC01A624-294A-4124-BFFC-53B9EB8654D6}" srcOrd="8" destOrd="0" presId="urn:microsoft.com/office/officeart/2005/8/layout/vList6"/>
    <dgm:cxn modelId="{E2284B09-3918-4636-8E15-594622645195}" type="presParOf" srcId="{BC01A624-294A-4124-BFFC-53B9EB8654D6}" destId="{1A3BE0E5-DD32-42AB-AC56-3AA31445B938}" srcOrd="0" destOrd="0" presId="urn:microsoft.com/office/officeart/2005/8/layout/vList6"/>
    <dgm:cxn modelId="{91529150-5543-4552-83AC-958C444E09EE}" type="presParOf" srcId="{BC01A624-294A-4124-BFFC-53B9EB8654D6}" destId="{9A73FC53-ABF9-4CCE-A5EB-680A2D35F54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1BDD1-AC75-4C49-94FE-DF571C1EE89C}" type="doc">
      <dgm:prSet loTypeId="urn:microsoft.com/office/officeart/2005/8/layout/pyramid1" loCatId="pyramid" qsTypeId="urn:microsoft.com/office/officeart/2005/8/quickstyle/simple1" qsCatId="simple" csTypeId="urn:microsoft.com/office/officeart/2005/8/colors/accent1_2" csCatId="accent1" phldr="1"/>
      <dgm:spPr/>
    </dgm:pt>
    <dgm:pt modelId="{CF41BF04-7B0E-491A-8149-FE2EAE7ADBDC}">
      <dgm:prSet phldrT="[Text]" custT="1"/>
      <dgm:spPr>
        <a:solidFill>
          <a:srgbClr val="0070C0"/>
        </a:solidFill>
      </dgm:spPr>
      <dgm:t>
        <a:bodyPr/>
        <a:lstStyle/>
        <a:p>
          <a:r>
            <a:rPr lang="en-US" sz="3600">
              <a:solidFill>
                <a:schemeClr val="bg1"/>
              </a:solidFill>
            </a:rPr>
            <a:t>Satisfaction: </a:t>
          </a:r>
        </a:p>
        <a:p>
          <a:r>
            <a:rPr lang="en-US" sz="3600">
              <a:solidFill>
                <a:schemeClr val="bg1"/>
              </a:solidFill>
            </a:rPr>
            <a:t>Did the learners enjoy the training?</a:t>
          </a:r>
        </a:p>
      </dgm:t>
    </dgm:pt>
    <dgm:pt modelId="{A215A340-4180-431D-9B7E-6B228CE9CCD8}" type="parTrans" cxnId="{0DD6317F-5E15-4523-A087-728B2A146969}">
      <dgm:prSet/>
      <dgm:spPr/>
      <dgm:t>
        <a:bodyPr/>
        <a:lstStyle/>
        <a:p>
          <a:endParaRPr lang="en-US"/>
        </a:p>
      </dgm:t>
    </dgm:pt>
    <dgm:pt modelId="{EF306904-9ABD-4826-B72F-1AB195BC5527}" type="sibTrans" cxnId="{0DD6317F-5E15-4523-A087-728B2A146969}">
      <dgm:prSet/>
      <dgm:spPr/>
      <dgm:t>
        <a:bodyPr/>
        <a:lstStyle/>
        <a:p>
          <a:endParaRPr lang="en-US"/>
        </a:p>
      </dgm:t>
    </dgm:pt>
    <dgm:pt modelId="{0F7D34D7-105E-4E2D-8E0B-3D4C9C4E11C0}">
      <dgm:prSet/>
      <dgm:spPr>
        <a:solidFill>
          <a:srgbClr val="00B0F0"/>
        </a:solidFill>
      </dgm:spPr>
      <dgm:t>
        <a:bodyPr/>
        <a:lstStyle/>
        <a:p>
          <a:endParaRPr lang="en-US"/>
        </a:p>
      </dgm:t>
    </dgm:pt>
    <dgm:pt modelId="{9F249710-2E68-4B57-AD41-A8288E68DDE0}" type="parTrans" cxnId="{6D266D1B-96BE-486D-86C7-CD87F482508D}">
      <dgm:prSet/>
      <dgm:spPr/>
      <dgm:t>
        <a:bodyPr/>
        <a:lstStyle/>
        <a:p>
          <a:endParaRPr lang="en-US"/>
        </a:p>
      </dgm:t>
    </dgm:pt>
    <dgm:pt modelId="{E58A120C-C47A-4B94-AB0E-4FC2C632008A}" type="sibTrans" cxnId="{6D266D1B-96BE-486D-86C7-CD87F482508D}">
      <dgm:prSet/>
      <dgm:spPr/>
      <dgm:t>
        <a:bodyPr/>
        <a:lstStyle/>
        <a:p>
          <a:endParaRPr lang="en-US"/>
        </a:p>
      </dgm:t>
    </dgm:pt>
    <dgm:pt modelId="{3DE6C802-5365-4059-BF81-8A6AAA5A2887}">
      <dgm:prSet/>
      <dgm:spPr>
        <a:solidFill>
          <a:srgbClr val="92D050"/>
        </a:solidFill>
      </dgm:spPr>
      <dgm:t>
        <a:bodyPr/>
        <a:lstStyle/>
        <a:p>
          <a:endParaRPr lang="en-US"/>
        </a:p>
      </dgm:t>
    </dgm:pt>
    <dgm:pt modelId="{7EF7D1F1-42BA-4615-85BC-1841C1DB321C}" type="parTrans" cxnId="{72F37195-EB9B-4B5F-9A2B-08286D99A47A}">
      <dgm:prSet/>
      <dgm:spPr/>
      <dgm:t>
        <a:bodyPr/>
        <a:lstStyle/>
        <a:p>
          <a:endParaRPr lang="en-US"/>
        </a:p>
      </dgm:t>
    </dgm:pt>
    <dgm:pt modelId="{7F47E01F-E424-425B-8DDD-71533CEB25F1}" type="sibTrans" cxnId="{72F37195-EB9B-4B5F-9A2B-08286D99A47A}">
      <dgm:prSet/>
      <dgm:spPr/>
      <dgm:t>
        <a:bodyPr/>
        <a:lstStyle/>
        <a:p>
          <a:endParaRPr lang="en-US"/>
        </a:p>
      </dgm:t>
    </dgm:pt>
    <dgm:pt modelId="{3BE92A8C-6DFF-4C76-872B-D65279CD51EF}">
      <dgm:prSet/>
      <dgm:spPr>
        <a:solidFill>
          <a:srgbClr val="FFC000"/>
        </a:solidFill>
      </dgm:spPr>
      <dgm:t>
        <a:bodyPr/>
        <a:lstStyle/>
        <a:p>
          <a:endParaRPr lang="en-US"/>
        </a:p>
      </dgm:t>
    </dgm:pt>
    <dgm:pt modelId="{EE4B1143-4E87-43D6-BA37-F806E40DF122}" type="parTrans" cxnId="{766BBB4E-5C8F-490B-8871-1C95F536656B}">
      <dgm:prSet/>
      <dgm:spPr/>
      <dgm:t>
        <a:bodyPr/>
        <a:lstStyle/>
        <a:p>
          <a:endParaRPr lang="en-US"/>
        </a:p>
      </dgm:t>
    </dgm:pt>
    <dgm:pt modelId="{0FD3C88F-21E4-4267-B1C1-6E0D0D3A5233}" type="sibTrans" cxnId="{766BBB4E-5C8F-490B-8871-1C95F536656B}">
      <dgm:prSet/>
      <dgm:spPr/>
      <dgm:t>
        <a:bodyPr/>
        <a:lstStyle/>
        <a:p>
          <a:endParaRPr lang="en-US"/>
        </a:p>
      </dgm:t>
    </dgm:pt>
    <dgm:pt modelId="{444CB12C-C12B-4C50-8A83-901A051860A9}">
      <dgm:prSet/>
      <dgm:spPr>
        <a:solidFill>
          <a:schemeClr val="accent1">
            <a:lumMod val="75000"/>
          </a:schemeClr>
        </a:solidFill>
      </dgm:spPr>
      <dgm:t>
        <a:bodyPr/>
        <a:lstStyle/>
        <a:p>
          <a:endParaRPr lang="en-US"/>
        </a:p>
      </dgm:t>
    </dgm:pt>
    <dgm:pt modelId="{93F38A67-F923-4090-8F5F-8A9132EAC933}" type="parTrans" cxnId="{69FFEF3D-0734-47D7-B300-61F5ABC165D3}">
      <dgm:prSet/>
      <dgm:spPr/>
      <dgm:t>
        <a:bodyPr/>
        <a:lstStyle/>
        <a:p>
          <a:endParaRPr lang="en-US"/>
        </a:p>
      </dgm:t>
    </dgm:pt>
    <dgm:pt modelId="{5E570953-168B-4A2C-AA08-9FA0F60B6B53}" type="sibTrans" cxnId="{69FFEF3D-0734-47D7-B300-61F5ABC165D3}">
      <dgm:prSet/>
      <dgm:spPr/>
      <dgm:t>
        <a:bodyPr/>
        <a:lstStyle/>
        <a:p>
          <a:endParaRPr lang="en-US"/>
        </a:p>
      </dgm:t>
    </dgm:pt>
    <dgm:pt modelId="{42707BD1-CA0F-4AC9-B8EF-B791BAB85328}" type="pres">
      <dgm:prSet presAssocID="{5381BDD1-AC75-4C49-94FE-DF571C1EE89C}" presName="Name0" presStyleCnt="0">
        <dgm:presLayoutVars>
          <dgm:dir/>
          <dgm:animLvl val="lvl"/>
          <dgm:resizeHandles val="exact"/>
        </dgm:presLayoutVars>
      </dgm:prSet>
      <dgm:spPr/>
    </dgm:pt>
    <dgm:pt modelId="{95EED6C7-B6B3-436D-80FD-5549293B7981}" type="pres">
      <dgm:prSet presAssocID="{3BE92A8C-6DFF-4C76-872B-D65279CD51EF}" presName="Name8" presStyleCnt="0"/>
      <dgm:spPr/>
    </dgm:pt>
    <dgm:pt modelId="{A03A0187-846D-4AD1-B5BB-C141F63727A4}" type="pres">
      <dgm:prSet presAssocID="{3BE92A8C-6DFF-4C76-872B-D65279CD51EF}" presName="level" presStyleLbl="node1" presStyleIdx="0" presStyleCnt="5">
        <dgm:presLayoutVars>
          <dgm:chMax val="1"/>
          <dgm:bulletEnabled val="1"/>
        </dgm:presLayoutVars>
      </dgm:prSet>
      <dgm:spPr/>
    </dgm:pt>
    <dgm:pt modelId="{1A7DB132-3238-47BD-856A-EB64FECEB54F}" type="pres">
      <dgm:prSet presAssocID="{3BE92A8C-6DFF-4C76-872B-D65279CD51EF}" presName="levelTx" presStyleLbl="revTx" presStyleIdx="0" presStyleCnt="0">
        <dgm:presLayoutVars>
          <dgm:chMax val="1"/>
          <dgm:bulletEnabled val="1"/>
        </dgm:presLayoutVars>
      </dgm:prSet>
      <dgm:spPr/>
    </dgm:pt>
    <dgm:pt modelId="{38419854-250F-46EE-9A14-40E8F641AD83}" type="pres">
      <dgm:prSet presAssocID="{444CB12C-C12B-4C50-8A83-901A051860A9}" presName="Name8" presStyleCnt="0"/>
      <dgm:spPr/>
    </dgm:pt>
    <dgm:pt modelId="{03409E8E-47B6-42C9-86AB-2E496A37E98F}" type="pres">
      <dgm:prSet presAssocID="{444CB12C-C12B-4C50-8A83-901A051860A9}" presName="level" presStyleLbl="node1" presStyleIdx="1" presStyleCnt="5" custScaleY="37804">
        <dgm:presLayoutVars>
          <dgm:chMax val="1"/>
          <dgm:bulletEnabled val="1"/>
        </dgm:presLayoutVars>
      </dgm:prSet>
      <dgm:spPr/>
    </dgm:pt>
    <dgm:pt modelId="{B43F5215-3C12-4F41-BD8B-83E0BA328947}" type="pres">
      <dgm:prSet presAssocID="{444CB12C-C12B-4C50-8A83-901A051860A9}" presName="levelTx" presStyleLbl="revTx" presStyleIdx="0" presStyleCnt="0">
        <dgm:presLayoutVars>
          <dgm:chMax val="1"/>
          <dgm:bulletEnabled val="1"/>
        </dgm:presLayoutVars>
      </dgm:prSet>
      <dgm:spPr/>
    </dgm:pt>
    <dgm:pt modelId="{116AC46C-3DEF-4107-AF51-CCDCD56291BC}" type="pres">
      <dgm:prSet presAssocID="{3DE6C802-5365-4059-BF81-8A6AAA5A2887}" presName="Name8" presStyleCnt="0"/>
      <dgm:spPr/>
    </dgm:pt>
    <dgm:pt modelId="{0E8EAF00-F4E7-410C-B842-DE0589B0AB78}" type="pres">
      <dgm:prSet presAssocID="{3DE6C802-5365-4059-BF81-8A6AAA5A2887}" presName="level" presStyleLbl="node1" presStyleIdx="2" presStyleCnt="5" custScaleY="40349" custLinFactNeighborY="-2083">
        <dgm:presLayoutVars>
          <dgm:chMax val="1"/>
          <dgm:bulletEnabled val="1"/>
        </dgm:presLayoutVars>
      </dgm:prSet>
      <dgm:spPr/>
    </dgm:pt>
    <dgm:pt modelId="{1DC5D56C-6DFC-4438-B270-03E911F29B32}" type="pres">
      <dgm:prSet presAssocID="{3DE6C802-5365-4059-BF81-8A6AAA5A2887}" presName="levelTx" presStyleLbl="revTx" presStyleIdx="0" presStyleCnt="0">
        <dgm:presLayoutVars>
          <dgm:chMax val="1"/>
          <dgm:bulletEnabled val="1"/>
        </dgm:presLayoutVars>
      </dgm:prSet>
      <dgm:spPr/>
    </dgm:pt>
    <dgm:pt modelId="{9B478453-1152-4E58-8219-71A960EE1C84}" type="pres">
      <dgm:prSet presAssocID="{0F7D34D7-105E-4E2D-8E0B-3D4C9C4E11C0}" presName="Name8" presStyleCnt="0"/>
      <dgm:spPr/>
    </dgm:pt>
    <dgm:pt modelId="{43896CE2-3628-4625-99B5-3AB86B295B60}" type="pres">
      <dgm:prSet presAssocID="{0F7D34D7-105E-4E2D-8E0B-3D4C9C4E11C0}" presName="level" presStyleLbl="node1" presStyleIdx="3" presStyleCnt="5" custScaleY="48598">
        <dgm:presLayoutVars>
          <dgm:chMax val="1"/>
          <dgm:bulletEnabled val="1"/>
        </dgm:presLayoutVars>
      </dgm:prSet>
      <dgm:spPr/>
    </dgm:pt>
    <dgm:pt modelId="{0954A2EA-2509-4EA9-AD5B-772F0A4D2852}" type="pres">
      <dgm:prSet presAssocID="{0F7D34D7-105E-4E2D-8E0B-3D4C9C4E11C0}" presName="levelTx" presStyleLbl="revTx" presStyleIdx="0" presStyleCnt="0">
        <dgm:presLayoutVars>
          <dgm:chMax val="1"/>
          <dgm:bulletEnabled val="1"/>
        </dgm:presLayoutVars>
      </dgm:prSet>
      <dgm:spPr/>
    </dgm:pt>
    <dgm:pt modelId="{26EC7F44-22BF-4EEB-A948-9CAD22821370}" type="pres">
      <dgm:prSet presAssocID="{CF41BF04-7B0E-491A-8149-FE2EAE7ADBDC}" presName="Name8" presStyleCnt="0"/>
      <dgm:spPr/>
    </dgm:pt>
    <dgm:pt modelId="{66538228-DD7A-4059-A79D-A1989EA7F18E}" type="pres">
      <dgm:prSet presAssocID="{CF41BF04-7B0E-491A-8149-FE2EAE7ADBDC}" presName="level" presStyleLbl="node1" presStyleIdx="4" presStyleCnt="5" custScaleY="135009">
        <dgm:presLayoutVars>
          <dgm:chMax val="1"/>
          <dgm:bulletEnabled val="1"/>
        </dgm:presLayoutVars>
      </dgm:prSet>
      <dgm:spPr/>
    </dgm:pt>
    <dgm:pt modelId="{F84857C2-78EF-4805-89AA-3B4ED2B57084}" type="pres">
      <dgm:prSet presAssocID="{CF41BF04-7B0E-491A-8149-FE2EAE7ADBDC}" presName="levelTx" presStyleLbl="revTx" presStyleIdx="0" presStyleCnt="0">
        <dgm:presLayoutVars>
          <dgm:chMax val="1"/>
          <dgm:bulletEnabled val="1"/>
        </dgm:presLayoutVars>
      </dgm:prSet>
      <dgm:spPr/>
    </dgm:pt>
  </dgm:ptLst>
  <dgm:cxnLst>
    <dgm:cxn modelId="{4438D011-DABA-4B27-99A8-EF8727D03026}" type="presOf" srcId="{0F7D34D7-105E-4E2D-8E0B-3D4C9C4E11C0}" destId="{43896CE2-3628-4625-99B5-3AB86B295B60}" srcOrd="0" destOrd="0" presId="urn:microsoft.com/office/officeart/2005/8/layout/pyramid1"/>
    <dgm:cxn modelId="{6D266D1B-96BE-486D-86C7-CD87F482508D}" srcId="{5381BDD1-AC75-4C49-94FE-DF571C1EE89C}" destId="{0F7D34D7-105E-4E2D-8E0B-3D4C9C4E11C0}" srcOrd="3" destOrd="0" parTransId="{9F249710-2E68-4B57-AD41-A8288E68DDE0}" sibTransId="{E58A120C-C47A-4B94-AB0E-4FC2C632008A}"/>
    <dgm:cxn modelId="{42568533-243A-4F1E-AF29-5005159C9CD1}" type="presOf" srcId="{3BE92A8C-6DFF-4C76-872B-D65279CD51EF}" destId="{1A7DB132-3238-47BD-856A-EB64FECEB54F}" srcOrd="1" destOrd="0" presId="urn:microsoft.com/office/officeart/2005/8/layout/pyramid1"/>
    <dgm:cxn modelId="{69FFEF3D-0734-47D7-B300-61F5ABC165D3}" srcId="{5381BDD1-AC75-4C49-94FE-DF571C1EE89C}" destId="{444CB12C-C12B-4C50-8A83-901A051860A9}" srcOrd="1" destOrd="0" parTransId="{93F38A67-F923-4090-8F5F-8A9132EAC933}" sibTransId="{5E570953-168B-4A2C-AA08-9FA0F60B6B53}"/>
    <dgm:cxn modelId="{809E2349-74A0-43C6-887F-BD96FCF5EAA0}" type="presOf" srcId="{3DE6C802-5365-4059-BF81-8A6AAA5A2887}" destId="{0E8EAF00-F4E7-410C-B842-DE0589B0AB78}" srcOrd="0" destOrd="0" presId="urn:microsoft.com/office/officeart/2005/8/layout/pyramid1"/>
    <dgm:cxn modelId="{766BBB4E-5C8F-490B-8871-1C95F536656B}" srcId="{5381BDD1-AC75-4C49-94FE-DF571C1EE89C}" destId="{3BE92A8C-6DFF-4C76-872B-D65279CD51EF}" srcOrd="0" destOrd="0" parTransId="{EE4B1143-4E87-43D6-BA37-F806E40DF122}" sibTransId="{0FD3C88F-21E4-4267-B1C1-6E0D0D3A5233}"/>
    <dgm:cxn modelId="{9E925573-0B49-4562-A3CC-9EA7963380E0}" type="presOf" srcId="{3BE92A8C-6DFF-4C76-872B-D65279CD51EF}" destId="{A03A0187-846D-4AD1-B5BB-C141F63727A4}" srcOrd="0" destOrd="0" presId="urn:microsoft.com/office/officeart/2005/8/layout/pyramid1"/>
    <dgm:cxn modelId="{0ABBCD79-8CA6-4ECF-B910-0944A3B5E327}" type="presOf" srcId="{444CB12C-C12B-4C50-8A83-901A051860A9}" destId="{B43F5215-3C12-4F41-BD8B-83E0BA328947}" srcOrd="1" destOrd="0" presId="urn:microsoft.com/office/officeart/2005/8/layout/pyramid1"/>
    <dgm:cxn modelId="{0DD6317F-5E15-4523-A087-728B2A146969}" srcId="{5381BDD1-AC75-4C49-94FE-DF571C1EE89C}" destId="{CF41BF04-7B0E-491A-8149-FE2EAE7ADBDC}" srcOrd="4" destOrd="0" parTransId="{A215A340-4180-431D-9B7E-6B228CE9CCD8}" sibTransId="{EF306904-9ABD-4826-B72F-1AB195BC5527}"/>
    <dgm:cxn modelId="{F1E12380-A843-4E23-8FF8-E89C095B3B05}" type="presOf" srcId="{0F7D34D7-105E-4E2D-8E0B-3D4C9C4E11C0}" destId="{0954A2EA-2509-4EA9-AD5B-772F0A4D2852}" srcOrd="1" destOrd="0" presId="urn:microsoft.com/office/officeart/2005/8/layout/pyramid1"/>
    <dgm:cxn modelId="{AC092F92-2D46-483F-A531-0D08F853445E}" type="presOf" srcId="{CF41BF04-7B0E-491A-8149-FE2EAE7ADBDC}" destId="{66538228-DD7A-4059-A79D-A1989EA7F18E}" srcOrd="0" destOrd="0" presId="urn:microsoft.com/office/officeart/2005/8/layout/pyramid1"/>
    <dgm:cxn modelId="{72F37195-EB9B-4B5F-9A2B-08286D99A47A}" srcId="{5381BDD1-AC75-4C49-94FE-DF571C1EE89C}" destId="{3DE6C802-5365-4059-BF81-8A6AAA5A2887}" srcOrd="2" destOrd="0" parTransId="{7EF7D1F1-42BA-4615-85BC-1841C1DB321C}" sibTransId="{7F47E01F-E424-425B-8DDD-71533CEB25F1}"/>
    <dgm:cxn modelId="{C8B61DB0-F203-40C1-9F56-18DADB773682}" type="presOf" srcId="{444CB12C-C12B-4C50-8A83-901A051860A9}" destId="{03409E8E-47B6-42C9-86AB-2E496A37E98F}" srcOrd="0" destOrd="0" presId="urn:microsoft.com/office/officeart/2005/8/layout/pyramid1"/>
    <dgm:cxn modelId="{178425BD-9DE6-4286-8675-CB9AF2376EE3}" type="presOf" srcId="{CF41BF04-7B0E-491A-8149-FE2EAE7ADBDC}" destId="{F84857C2-78EF-4805-89AA-3B4ED2B57084}" srcOrd="1" destOrd="0" presId="urn:microsoft.com/office/officeart/2005/8/layout/pyramid1"/>
    <dgm:cxn modelId="{9C9A10D7-B6F9-46B3-BAC6-B25017EE6720}" type="presOf" srcId="{3DE6C802-5365-4059-BF81-8A6AAA5A2887}" destId="{1DC5D56C-6DFC-4438-B270-03E911F29B32}" srcOrd="1" destOrd="0" presId="urn:microsoft.com/office/officeart/2005/8/layout/pyramid1"/>
    <dgm:cxn modelId="{866E95F0-B1B8-4214-B000-8387E0DAAE81}" type="presOf" srcId="{5381BDD1-AC75-4C49-94FE-DF571C1EE89C}" destId="{42707BD1-CA0F-4AC9-B8EF-B791BAB85328}" srcOrd="0" destOrd="0" presId="urn:microsoft.com/office/officeart/2005/8/layout/pyramid1"/>
    <dgm:cxn modelId="{CB196DDE-7A8D-4EA9-94BF-E05E53B1A82A}" type="presParOf" srcId="{42707BD1-CA0F-4AC9-B8EF-B791BAB85328}" destId="{95EED6C7-B6B3-436D-80FD-5549293B7981}" srcOrd="0" destOrd="0" presId="urn:microsoft.com/office/officeart/2005/8/layout/pyramid1"/>
    <dgm:cxn modelId="{429169B1-66EF-4AAB-9DAB-B0BE316EC904}" type="presParOf" srcId="{95EED6C7-B6B3-436D-80FD-5549293B7981}" destId="{A03A0187-846D-4AD1-B5BB-C141F63727A4}" srcOrd="0" destOrd="0" presId="urn:microsoft.com/office/officeart/2005/8/layout/pyramid1"/>
    <dgm:cxn modelId="{E38DEBE2-DB11-4682-B7FB-A621ADEBE16A}" type="presParOf" srcId="{95EED6C7-B6B3-436D-80FD-5549293B7981}" destId="{1A7DB132-3238-47BD-856A-EB64FECEB54F}" srcOrd="1" destOrd="0" presId="urn:microsoft.com/office/officeart/2005/8/layout/pyramid1"/>
    <dgm:cxn modelId="{644FF6B9-0D38-4B38-810E-2B9DF4E413A7}" type="presParOf" srcId="{42707BD1-CA0F-4AC9-B8EF-B791BAB85328}" destId="{38419854-250F-46EE-9A14-40E8F641AD83}" srcOrd="1" destOrd="0" presId="urn:microsoft.com/office/officeart/2005/8/layout/pyramid1"/>
    <dgm:cxn modelId="{8E4CC658-D8D6-4FD8-A624-95D5558338ED}" type="presParOf" srcId="{38419854-250F-46EE-9A14-40E8F641AD83}" destId="{03409E8E-47B6-42C9-86AB-2E496A37E98F}" srcOrd="0" destOrd="0" presId="urn:microsoft.com/office/officeart/2005/8/layout/pyramid1"/>
    <dgm:cxn modelId="{A2F63131-481A-49DD-A8C6-55FE76523A92}" type="presParOf" srcId="{38419854-250F-46EE-9A14-40E8F641AD83}" destId="{B43F5215-3C12-4F41-BD8B-83E0BA328947}" srcOrd="1" destOrd="0" presId="urn:microsoft.com/office/officeart/2005/8/layout/pyramid1"/>
    <dgm:cxn modelId="{28A95061-FA4B-4950-B323-9999B5976A9B}" type="presParOf" srcId="{42707BD1-CA0F-4AC9-B8EF-B791BAB85328}" destId="{116AC46C-3DEF-4107-AF51-CCDCD56291BC}" srcOrd="2" destOrd="0" presId="urn:microsoft.com/office/officeart/2005/8/layout/pyramid1"/>
    <dgm:cxn modelId="{DECE5863-66FD-4D47-ACD3-4C2F2EB49BC7}" type="presParOf" srcId="{116AC46C-3DEF-4107-AF51-CCDCD56291BC}" destId="{0E8EAF00-F4E7-410C-B842-DE0589B0AB78}" srcOrd="0" destOrd="0" presId="urn:microsoft.com/office/officeart/2005/8/layout/pyramid1"/>
    <dgm:cxn modelId="{E46F3299-E2CA-4D24-81FA-A8CD7E5E05F5}" type="presParOf" srcId="{116AC46C-3DEF-4107-AF51-CCDCD56291BC}" destId="{1DC5D56C-6DFC-4438-B270-03E911F29B32}" srcOrd="1" destOrd="0" presId="urn:microsoft.com/office/officeart/2005/8/layout/pyramid1"/>
    <dgm:cxn modelId="{F39B83D5-0CA2-464E-A8C1-97CE65583922}" type="presParOf" srcId="{42707BD1-CA0F-4AC9-B8EF-B791BAB85328}" destId="{9B478453-1152-4E58-8219-71A960EE1C84}" srcOrd="3" destOrd="0" presId="urn:microsoft.com/office/officeart/2005/8/layout/pyramid1"/>
    <dgm:cxn modelId="{0AD25643-6FDE-47DF-8385-DAF5337751BD}" type="presParOf" srcId="{9B478453-1152-4E58-8219-71A960EE1C84}" destId="{43896CE2-3628-4625-99B5-3AB86B295B60}" srcOrd="0" destOrd="0" presId="urn:microsoft.com/office/officeart/2005/8/layout/pyramid1"/>
    <dgm:cxn modelId="{B3F5EA6F-FD2A-479B-A810-67004E09093D}" type="presParOf" srcId="{9B478453-1152-4E58-8219-71A960EE1C84}" destId="{0954A2EA-2509-4EA9-AD5B-772F0A4D2852}" srcOrd="1" destOrd="0" presId="urn:microsoft.com/office/officeart/2005/8/layout/pyramid1"/>
    <dgm:cxn modelId="{557A4C69-2944-4B0D-98D5-EE76F12FF281}" type="presParOf" srcId="{42707BD1-CA0F-4AC9-B8EF-B791BAB85328}" destId="{26EC7F44-22BF-4EEB-A948-9CAD22821370}" srcOrd="4" destOrd="0" presId="urn:microsoft.com/office/officeart/2005/8/layout/pyramid1"/>
    <dgm:cxn modelId="{AB61230C-C640-4608-89E9-8973DB3CB361}" type="presParOf" srcId="{26EC7F44-22BF-4EEB-A948-9CAD22821370}" destId="{66538228-DD7A-4059-A79D-A1989EA7F18E}" srcOrd="0" destOrd="0" presId="urn:microsoft.com/office/officeart/2005/8/layout/pyramid1"/>
    <dgm:cxn modelId="{75D5B28A-6AFF-4CFE-931F-5F3EF0E6C645}" type="presParOf" srcId="{26EC7F44-22BF-4EEB-A948-9CAD22821370}" destId="{F84857C2-78EF-4805-89AA-3B4ED2B5708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81BDD1-AC75-4C49-94FE-DF571C1EE89C}" type="doc">
      <dgm:prSet loTypeId="urn:microsoft.com/office/officeart/2005/8/layout/pyramid1" loCatId="pyramid" qsTypeId="urn:microsoft.com/office/officeart/2005/8/quickstyle/simple1" qsCatId="simple" csTypeId="urn:microsoft.com/office/officeart/2005/8/colors/accent1_2" csCatId="accent1" phldr="1"/>
      <dgm:spPr/>
    </dgm:pt>
    <dgm:pt modelId="{CF41BF04-7B0E-491A-8149-FE2EAE7ADBDC}">
      <dgm:prSet phldrT="[Text]"/>
      <dgm:spPr>
        <a:solidFill>
          <a:srgbClr val="0070C0"/>
        </a:solidFill>
      </dgm:spPr>
      <dgm:t>
        <a:bodyPr/>
        <a:lstStyle/>
        <a:p>
          <a:endParaRPr lang="en-US">
            <a:solidFill>
              <a:schemeClr val="bg1"/>
            </a:solidFill>
          </a:endParaRPr>
        </a:p>
      </dgm:t>
    </dgm:pt>
    <dgm:pt modelId="{A215A340-4180-431D-9B7E-6B228CE9CCD8}" type="parTrans" cxnId="{0DD6317F-5E15-4523-A087-728B2A146969}">
      <dgm:prSet/>
      <dgm:spPr/>
      <dgm:t>
        <a:bodyPr/>
        <a:lstStyle/>
        <a:p>
          <a:endParaRPr lang="en-US"/>
        </a:p>
      </dgm:t>
    </dgm:pt>
    <dgm:pt modelId="{EF306904-9ABD-4826-B72F-1AB195BC5527}" type="sibTrans" cxnId="{0DD6317F-5E15-4523-A087-728B2A146969}">
      <dgm:prSet/>
      <dgm:spPr/>
      <dgm:t>
        <a:bodyPr/>
        <a:lstStyle/>
        <a:p>
          <a:endParaRPr lang="en-US"/>
        </a:p>
      </dgm:t>
    </dgm:pt>
    <dgm:pt modelId="{0F7D34D7-105E-4E2D-8E0B-3D4C9C4E11C0}">
      <dgm:prSet custT="1"/>
      <dgm:spPr>
        <a:solidFill>
          <a:srgbClr val="00B0F0"/>
        </a:solidFill>
      </dgm:spPr>
      <dgm:t>
        <a:bodyPr/>
        <a:lstStyle/>
        <a:p>
          <a:r>
            <a:rPr lang="en-US" sz="3600">
              <a:solidFill>
                <a:schemeClr val="bg1"/>
              </a:solidFill>
            </a:rPr>
            <a:t>Learning: </a:t>
          </a:r>
        </a:p>
        <a:p>
          <a:r>
            <a:rPr lang="en-US" sz="3600">
              <a:solidFill>
                <a:schemeClr val="bg1"/>
              </a:solidFill>
            </a:rPr>
            <a:t>Did knowledge transfer occur?  </a:t>
          </a:r>
        </a:p>
      </dgm:t>
    </dgm:pt>
    <dgm:pt modelId="{9F249710-2E68-4B57-AD41-A8288E68DDE0}" type="parTrans" cxnId="{6D266D1B-96BE-486D-86C7-CD87F482508D}">
      <dgm:prSet/>
      <dgm:spPr/>
      <dgm:t>
        <a:bodyPr/>
        <a:lstStyle/>
        <a:p>
          <a:endParaRPr lang="en-US"/>
        </a:p>
      </dgm:t>
    </dgm:pt>
    <dgm:pt modelId="{E58A120C-C47A-4B94-AB0E-4FC2C632008A}" type="sibTrans" cxnId="{6D266D1B-96BE-486D-86C7-CD87F482508D}">
      <dgm:prSet/>
      <dgm:spPr/>
      <dgm:t>
        <a:bodyPr/>
        <a:lstStyle/>
        <a:p>
          <a:endParaRPr lang="en-US"/>
        </a:p>
      </dgm:t>
    </dgm:pt>
    <dgm:pt modelId="{3DE6C802-5365-4059-BF81-8A6AAA5A2887}">
      <dgm:prSet/>
      <dgm:spPr>
        <a:solidFill>
          <a:srgbClr val="92D050"/>
        </a:solidFill>
      </dgm:spPr>
      <dgm:t>
        <a:bodyPr/>
        <a:lstStyle/>
        <a:p>
          <a:endParaRPr lang="en-US"/>
        </a:p>
      </dgm:t>
    </dgm:pt>
    <dgm:pt modelId="{7EF7D1F1-42BA-4615-85BC-1841C1DB321C}" type="parTrans" cxnId="{72F37195-EB9B-4B5F-9A2B-08286D99A47A}">
      <dgm:prSet/>
      <dgm:spPr/>
      <dgm:t>
        <a:bodyPr/>
        <a:lstStyle/>
        <a:p>
          <a:endParaRPr lang="en-US"/>
        </a:p>
      </dgm:t>
    </dgm:pt>
    <dgm:pt modelId="{7F47E01F-E424-425B-8DDD-71533CEB25F1}" type="sibTrans" cxnId="{72F37195-EB9B-4B5F-9A2B-08286D99A47A}">
      <dgm:prSet/>
      <dgm:spPr/>
      <dgm:t>
        <a:bodyPr/>
        <a:lstStyle/>
        <a:p>
          <a:endParaRPr lang="en-US"/>
        </a:p>
      </dgm:t>
    </dgm:pt>
    <dgm:pt modelId="{3BE92A8C-6DFF-4C76-872B-D65279CD51EF}">
      <dgm:prSet/>
      <dgm:spPr>
        <a:solidFill>
          <a:srgbClr val="FFC000"/>
        </a:solidFill>
      </dgm:spPr>
      <dgm:t>
        <a:bodyPr/>
        <a:lstStyle/>
        <a:p>
          <a:endParaRPr lang="en-US"/>
        </a:p>
      </dgm:t>
    </dgm:pt>
    <dgm:pt modelId="{EE4B1143-4E87-43D6-BA37-F806E40DF122}" type="parTrans" cxnId="{766BBB4E-5C8F-490B-8871-1C95F536656B}">
      <dgm:prSet/>
      <dgm:spPr/>
      <dgm:t>
        <a:bodyPr/>
        <a:lstStyle/>
        <a:p>
          <a:endParaRPr lang="en-US"/>
        </a:p>
      </dgm:t>
    </dgm:pt>
    <dgm:pt modelId="{0FD3C88F-21E4-4267-B1C1-6E0D0D3A5233}" type="sibTrans" cxnId="{766BBB4E-5C8F-490B-8871-1C95F536656B}">
      <dgm:prSet/>
      <dgm:spPr/>
      <dgm:t>
        <a:bodyPr/>
        <a:lstStyle/>
        <a:p>
          <a:endParaRPr lang="en-US"/>
        </a:p>
      </dgm:t>
    </dgm:pt>
    <dgm:pt modelId="{444CB12C-C12B-4C50-8A83-901A051860A9}">
      <dgm:prSet/>
      <dgm:spPr>
        <a:solidFill>
          <a:schemeClr val="accent1">
            <a:lumMod val="75000"/>
          </a:schemeClr>
        </a:solidFill>
      </dgm:spPr>
      <dgm:t>
        <a:bodyPr/>
        <a:lstStyle/>
        <a:p>
          <a:endParaRPr lang="en-US"/>
        </a:p>
      </dgm:t>
    </dgm:pt>
    <dgm:pt modelId="{93F38A67-F923-4090-8F5F-8A9132EAC933}" type="parTrans" cxnId="{69FFEF3D-0734-47D7-B300-61F5ABC165D3}">
      <dgm:prSet/>
      <dgm:spPr/>
      <dgm:t>
        <a:bodyPr/>
        <a:lstStyle/>
        <a:p>
          <a:endParaRPr lang="en-US"/>
        </a:p>
      </dgm:t>
    </dgm:pt>
    <dgm:pt modelId="{5E570953-168B-4A2C-AA08-9FA0F60B6B53}" type="sibTrans" cxnId="{69FFEF3D-0734-47D7-B300-61F5ABC165D3}">
      <dgm:prSet/>
      <dgm:spPr/>
      <dgm:t>
        <a:bodyPr/>
        <a:lstStyle/>
        <a:p>
          <a:endParaRPr lang="en-US"/>
        </a:p>
      </dgm:t>
    </dgm:pt>
    <dgm:pt modelId="{42707BD1-CA0F-4AC9-B8EF-B791BAB85328}" type="pres">
      <dgm:prSet presAssocID="{5381BDD1-AC75-4C49-94FE-DF571C1EE89C}" presName="Name0" presStyleCnt="0">
        <dgm:presLayoutVars>
          <dgm:dir/>
          <dgm:animLvl val="lvl"/>
          <dgm:resizeHandles val="exact"/>
        </dgm:presLayoutVars>
      </dgm:prSet>
      <dgm:spPr/>
    </dgm:pt>
    <dgm:pt modelId="{95EED6C7-B6B3-436D-80FD-5549293B7981}" type="pres">
      <dgm:prSet presAssocID="{3BE92A8C-6DFF-4C76-872B-D65279CD51EF}" presName="Name8" presStyleCnt="0"/>
      <dgm:spPr/>
    </dgm:pt>
    <dgm:pt modelId="{A03A0187-846D-4AD1-B5BB-C141F63727A4}" type="pres">
      <dgm:prSet presAssocID="{3BE92A8C-6DFF-4C76-872B-D65279CD51EF}" presName="level" presStyleLbl="node1" presStyleIdx="0" presStyleCnt="5">
        <dgm:presLayoutVars>
          <dgm:chMax val="1"/>
          <dgm:bulletEnabled val="1"/>
        </dgm:presLayoutVars>
      </dgm:prSet>
      <dgm:spPr/>
    </dgm:pt>
    <dgm:pt modelId="{1A7DB132-3238-47BD-856A-EB64FECEB54F}" type="pres">
      <dgm:prSet presAssocID="{3BE92A8C-6DFF-4C76-872B-D65279CD51EF}" presName="levelTx" presStyleLbl="revTx" presStyleIdx="0" presStyleCnt="0">
        <dgm:presLayoutVars>
          <dgm:chMax val="1"/>
          <dgm:bulletEnabled val="1"/>
        </dgm:presLayoutVars>
      </dgm:prSet>
      <dgm:spPr/>
    </dgm:pt>
    <dgm:pt modelId="{38419854-250F-46EE-9A14-40E8F641AD83}" type="pres">
      <dgm:prSet presAssocID="{444CB12C-C12B-4C50-8A83-901A051860A9}" presName="Name8" presStyleCnt="0"/>
      <dgm:spPr/>
    </dgm:pt>
    <dgm:pt modelId="{03409E8E-47B6-42C9-86AB-2E496A37E98F}" type="pres">
      <dgm:prSet presAssocID="{444CB12C-C12B-4C50-8A83-901A051860A9}" presName="level" presStyleLbl="node1" presStyleIdx="1" presStyleCnt="5" custScaleY="38060">
        <dgm:presLayoutVars>
          <dgm:chMax val="1"/>
          <dgm:bulletEnabled val="1"/>
        </dgm:presLayoutVars>
      </dgm:prSet>
      <dgm:spPr/>
    </dgm:pt>
    <dgm:pt modelId="{B43F5215-3C12-4F41-BD8B-83E0BA328947}" type="pres">
      <dgm:prSet presAssocID="{444CB12C-C12B-4C50-8A83-901A051860A9}" presName="levelTx" presStyleLbl="revTx" presStyleIdx="0" presStyleCnt="0">
        <dgm:presLayoutVars>
          <dgm:chMax val="1"/>
          <dgm:bulletEnabled val="1"/>
        </dgm:presLayoutVars>
      </dgm:prSet>
      <dgm:spPr/>
    </dgm:pt>
    <dgm:pt modelId="{116AC46C-3DEF-4107-AF51-CCDCD56291BC}" type="pres">
      <dgm:prSet presAssocID="{3DE6C802-5365-4059-BF81-8A6AAA5A2887}" presName="Name8" presStyleCnt="0"/>
      <dgm:spPr/>
    </dgm:pt>
    <dgm:pt modelId="{0E8EAF00-F4E7-410C-B842-DE0589B0AB78}" type="pres">
      <dgm:prSet presAssocID="{3DE6C802-5365-4059-BF81-8A6AAA5A2887}" presName="level" presStyleLbl="node1" presStyleIdx="2" presStyleCnt="5" custScaleY="41334" custLinFactNeighborY="-2083">
        <dgm:presLayoutVars>
          <dgm:chMax val="1"/>
          <dgm:bulletEnabled val="1"/>
        </dgm:presLayoutVars>
      </dgm:prSet>
      <dgm:spPr/>
    </dgm:pt>
    <dgm:pt modelId="{1DC5D56C-6DFC-4438-B270-03E911F29B32}" type="pres">
      <dgm:prSet presAssocID="{3DE6C802-5365-4059-BF81-8A6AAA5A2887}" presName="levelTx" presStyleLbl="revTx" presStyleIdx="0" presStyleCnt="0">
        <dgm:presLayoutVars>
          <dgm:chMax val="1"/>
          <dgm:bulletEnabled val="1"/>
        </dgm:presLayoutVars>
      </dgm:prSet>
      <dgm:spPr/>
    </dgm:pt>
    <dgm:pt modelId="{9B478453-1152-4E58-8219-71A960EE1C84}" type="pres">
      <dgm:prSet presAssocID="{0F7D34D7-105E-4E2D-8E0B-3D4C9C4E11C0}" presName="Name8" presStyleCnt="0"/>
      <dgm:spPr/>
    </dgm:pt>
    <dgm:pt modelId="{43896CE2-3628-4625-99B5-3AB86B295B60}" type="pres">
      <dgm:prSet presAssocID="{0F7D34D7-105E-4E2D-8E0B-3D4C9C4E11C0}" presName="level" presStyleLbl="node1" presStyleIdx="3" presStyleCnt="5">
        <dgm:presLayoutVars>
          <dgm:chMax val="1"/>
          <dgm:bulletEnabled val="1"/>
        </dgm:presLayoutVars>
      </dgm:prSet>
      <dgm:spPr/>
    </dgm:pt>
    <dgm:pt modelId="{0954A2EA-2509-4EA9-AD5B-772F0A4D2852}" type="pres">
      <dgm:prSet presAssocID="{0F7D34D7-105E-4E2D-8E0B-3D4C9C4E11C0}" presName="levelTx" presStyleLbl="revTx" presStyleIdx="0" presStyleCnt="0">
        <dgm:presLayoutVars>
          <dgm:chMax val="1"/>
          <dgm:bulletEnabled val="1"/>
        </dgm:presLayoutVars>
      </dgm:prSet>
      <dgm:spPr/>
    </dgm:pt>
    <dgm:pt modelId="{26EC7F44-22BF-4EEB-A948-9CAD22821370}" type="pres">
      <dgm:prSet presAssocID="{CF41BF04-7B0E-491A-8149-FE2EAE7ADBDC}" presName="Name8" presStyleCnt="0"/>
      <dgm:spPr/>
    </dgm:pt>
    <dgm:pt modelId="{66538228-DD7A-4059-A79D-A1989EA7F18E}" type="pres">
      <dgm:prSet presAssocID="{CF41BF04-7B0E-491A-8149-FE2EAE7ADBDC}" presName="level" presStyleLbl="node1" presStyleIdx="4" presStyleCnt="5" custScaleY="38786">
        <dgm:presLayoutVars>
          <dgm:chMax val="1"/>
          <dgm:bulletEnabled val="1"/>
        </dgm:presLayoutVars>
      </dgm:prSet>
      <dgm:spPr/>
    </dgm:pt>
    <dgm:pt modelId="{F84857C2-78EF-4805-89AA-3B4ED2B57084}" type="pres">
      <dgm:prSet presAssocID="{CF41BF04-7B0E-491A-8149-FE2EAE7ADBDC}" presName="levelTx" presStyleLbl="revTx" presStyleIdx="0" presStyleCnt="0">
        <dgm:presLayoutVars>
          <dgm:chMax val="1"/>
          <dgm:bulletEnabled val="1"/>
        </dgm:presLayoutVars>
      </dgm:prSet>
      <dgm:spPr/>
    </dgm:pt>
  </dgm:ptLst>
  <dgm:cxnLst>
    <dgm:cxn modelId="{E5206402-FA4E-4D0D-A39C-0202CB7BAF53}" type="presOf" srcId="{3DE6C802-5365-4059-BF81-8A6AAA5A2887}" destId="{0E8EAF00-F4E7-410C-B842-DE0589B0AB78}" srcOrd="0" destOrd="0" presId="urn:microsoft.com/office/officeart/2005/8/layout/pyramid1"/>
    <dgm:cxn modelId="{C6520816-1E71-4E84-AF3D-DD70572E6496}" type="presOf" srcId="{CF41BF04-7B0E-491A-8149-FE2EAE7ADBDC}" destId="{F84857C2-78EF-4805-89AA-3B4ED2B57084}" srcOrd="1" destOrd="0" presId="urn:microsoft.com/office/officeart/2005/8/layout/pyramid1"/>
    <dgm:cxn modelId="{6D266D1B-96BE-486D-86C7-CD87F482508D}" srcId="{5381BDD1-AC75-4C49-94FE-DF571C1EE89C}" destId="{0F7D34D7-105E-4E2D-8E0B-3D4C9C4E11C0}" srcOrd="3" destOrd="0" parTransId="{9F249710-2E68-4B57-AD41-A8288E68DDE0}" sibTransId="{E58A120C-C47A-4B94-AB0E-4FC2C632008A}"/>
    <dgm:cxn modelId="{85EC1531-C5A2-40E8-908E-8B09001464DB}" type="presOf" srcId="{5381BDD1-AC75-4C49-94FE-DF571C1EE89C}" destId="{42707BD1-CA0F-4AC9-B8EF-B791BAB85328}" srcOrd="0" destOrd="0" presId="urn:microsoft.com/office/officeart/2005/8/layout/pyramid1"/>
    <dgm:cxn modelId="{03502C32-7968-4320-8495-5C917329ECEE}" type="presOf" srcId="{3DE6C802-5365-4059-BF81-8A6AAA5A2887}" destId="{1DC5D56C-6DFC-4438-B270-03E911F29B32}" srcOrd="1" destOrd="0" presId="urn:microsoft.com/office/officeart/2005/8/layout/pyramid1"/>
    <dgm:cxn modelId="{69FFEF3D-0734-47D7-B300-61F5ABC165D3}" srcId="{5381BDD1-AC75-4C49-94FE-DF571C1EE89C}" destId="{444CB12C-C12B-4C50-8A83-901A051860A9}" srcOrd="1" destOrd="0" parTransId="{93F38A67-F923-4090-8F5F-8A9132EAC933}" sibTransId="{5E570953-168B-4A2C-AA08-9FA0F60B6B53}"/>
    <dgm:cxn modelId="{9570F169-9143-43B8-BA4B-6B7CA96FB290}" type="presOf" srcId="{CF41BF04-7B0E-491A-8149-FE2EAE7ADBDC}" destId="{66538228-DD7A-4059-A79D-A1989EA7F18E}" srcOrd="0" destOrd="0" presId="urn:microsoft.com/office/officeart/2005/8/layout/pyramid1"/>
    <dgm:cxn modelId="{766BBB4E-5C8F-490B-8871-1C95F536656B}" srcId="{5381BDD1-AC75-4C49-94FE-DF571C1EE89C}" destId="{3BE92A8C-6DFF-4C76-872B-D65279CD51EF}" srcOrd="0" destOrd="0" parTransId="{EE4B1143-4E87-43D6-BA37-F806E40DF122}" sibTransId="{0FD3C88F-21E4-4267-B1C1-6E0D0D3A5233}"/>
    <dgm:cxn modelId="{8C8BAD6F-AD30-4ABC-A183-236C32CD5CB7}" type="presOf" srcId="{0F7D34D7-105E-4E2D-8E0B-3D4C9C4E11C0}" destId="{0954A2EA-2509-4EA9-AD5B-772F0A4D2852}" srcOrd="1" destOrd="0" presId="urn:microsoft.com/office/officeart/2005/8/layout/pyramid1"/>
    <dgm:cxn modelId="{0DD6317F-5E15-4523-A087-728B2A146969}" srcId="{5381BDD1-AC75-4C49-94FE-DF571C1EE89C}" destId="{CF41BF04-7B0E-491A-8149-FE2EAE7ADBDC}" srcOrd="4" destOrd="0" parTransId="{A215A340-4180-431D-9B7E-6B228CE9CCD8}" sibTransId="{EF306904-9ABD-4826-B72F-1AB195BC5527}"/>
    <dgm:cxn modelId="{081F2583-ED66-4576-9210-E390500F0B69}" type="presOf" srcId="{444CB12C-C12B-4C50-8A83-901A051860A9}" destId="{B43F5215-3C12-4F41-BD8B-83E0BA328947}" srcOrd="1" destOrd="0" presId="urn:microsoft.com/office/officeart/2005/8/layout/pyramid1"/>
    <dgm:cxn modelId="{7CF3CE85-41BE-416F-8A43-FCE60F0637A6}" type="presOf" srcId="{444CB12C-C12B-4C50-8A83-901A051860A9}" destId="{03409E8E-47B6-42C9-86AB-2E496A37E98F}" srcOrd="0" destOrd="0" presId="urn:microsoft.com/office/officeart/2005/8/layout/pyramid1"/>
    <dgm:cxn modelId="{E9AB1095-511B-4FB7-9624-57375D1476AD}" type="presOf" srcId="{3BE92A8C-6DFF-4C76-872B-D65279CD51EF}" destId="{A03A0187-846D-4AD1-B5BB-C141F63727A4}" srcOrd="0" destOrd="0" presId="urn:microsoft.com/office/officeart/2005/8/layout/pyramid1"/>
    <dgm:cxn modelId="{72F37195-EB9B-4B5F-9A2B-08286D99A47A}" srcId="{5381BDD1-AC75-4C49-94FE-DF571C1EE89C}" destId="{3DE6C802-5365-4059-BF81-8A6AAA5A2887}" srcOrd="2" destOrd="0" parTransId="{7EF7D1F1-42BA-4615-85BC-1841C1DB321C}" sibTransId="{7F47E01F-E424-425B-8DDD-71533CEB25F1}"/>
    <dgm:cxn modelId="{DC748BDC-A4EB-459A-B3F2-BECE667AC024}" type="presOf" srcId="{0F7D34D7-105E-4E2D-8E0B-3D4C9C4E11C0}" destId="{43896CE2-3628-4625-99B5-3AB86B295B60}" srcOrd="0" destOrd="0" presId="urn:microsoft.com/office/officeart/2005/8/layout/pyramid1"/>
    <dgm:cxn modelId="{045EB5E1-AA0B-457F-88FC-B93C70CC53C9}" type="presOf" srcId="{3BE92A8C-6DFF-4C76-872B-D65279CD51EF}" destId="{1A7DB132-3238-47BD-856A-EB64FECEB54F}" srcOrd="1" destOrd="0" presId="urn:microsoft.com/office/officeart/2005/8/layout/pyramid1"/>
    <dgm:cxn modelId="{0DB91C43-4D28-4C81-A384-E48DEE59A6E4}" type="presParOf" srcId="{42707BD1-CA0F-4AC9-B8EF-B791BAB85328}" destId="{95EED6C7-B6B3-436D-80FD-5549293B7981}" srcOrd="0" destOrd="0" presId="urn:microsoft.com/office/officeart/2005/8/layout/pyramid1"/>
    <dgm:cxn modelId="{9B067C53-03D3-4E57-AC7E-FF3B7E2C24E9}" type="presParOf" srcId="{95EED6C7-B6B3-436D-80FD-5549293B7981}" destId="{A03A0187-846D-4AD1-B5BB-C141F63727A4}" srcOrd="0" destOrd="0" presId="urn:microsoft.com/office/officeart/2005/8/layout/pyramid1"/>
    <dgm:cxn modelId="{9CEAFD3A-4F7F-4E35-B3DC-4B1864D0E62C}" type="presParOf" srcId="{95EED6C7-B6B3-436D-80FD-5549293B7981}" destId="{1A7DB132-3238-47BD-856A-EB64FECEB54F}" srcOrd="1" destOrd="0" presId="urn:microsoft.com/office/officeart/2005/8/layout/pyramid1"/>
    <dgm:cxn modelId="{070B6212-442F-472A-8827-71567723A6BA}" type="presParOf" srcId="{42707BD1-CA0F-4AC9-B8EF-B791BAB85328}" destId="{38419854-250F-46EE-9A14-40E8F641AD83}" srcOrd="1" destOrd="0" presId="urn:microsoft.com/office/officeart/2005/8/layout/pyramid1"/>
    <dgm:cxn modelId="{B49EF210-7683-42BB-A735-DCF823AFB011}" type="presParOf" srcId="{38419854-250F-46EE-9A14-40E8F641AD83}" destId="{03409E8E-47B6-42C9-86AB-2E496A37E98F}" srcOrd="0" destOrd="0" presId="urn:microsoft.com/office/officeart/2005/8/layout/pyramid1"/>
    <dgm:cxn modelId="{0D1C8562-3A64-4EE0-A7CF-55D6AA95F6E0}" type="presParOf" srcId="{38419854-250F-46EE-9A14-40E8F641AD83}" destId="{B43F5215-3C12-4F41-BD8B-83E0BA328947}" srcOrd="1" destOrd="0" presId="urn:microsoft.com/office/officeart/2005/8/layout/pyramid1"/>
    <dgm:cxn modelId="{67CE1331-9A59-4E13-97A7-81E98391C9FD}" type="presParOf" srcId="{42707BD1-CA0F-4AC9-B8EF-B791BAB85328}" destId="{116AC46C-3DEF-4107-AF51-CCDCD56291BC}" srcOrd="2" destOrd="0" presId="urn:microsoft.com/office/officeart/2005/8/layout/pyramid1"/>
    <dgm:cxn modelId="{73BC5767-683F-4DB7-B575-91E38130BC3B}" type="presParOf" srcId="{116AC46C-3DEF-4107-AF51-CCDCD56291BC}" destId="{0E8EAF00-F4E7-410C-B842-DE0589B0AB78}" srcOrd="0" destOrd="0" presId="urn:microsoft.com/office/officeart/2005/8/layout/pyramid1"/>
    <dgm:cxn modelId="{C96E26C5-F89C-4C69-9A35-135942A77F1B}" type="presParOf" srcId="{116AC46C-3DEF-4107-AF51-CCDCD56291BC}" destId="{1DC5D56C-6DFC-4438-B270-03E911F29B32}" srcOrd="1" destOrd="0" presId="urn:microsoft.com/office/officeart/2005/8/layout/pyramid1"/>
    <dgm:cxn modelId="{957A646E-FBEC-4F45-B765-A8D1419DC11F}" type="presParOf" srcId="{42707BD1-CA0F-4AC9-B8EF-B791BAB85328}" destId="{9B478453-1152-4E58-8219-71A960EE1C84}" srcOrd="3" destOrd="0" presId="urn:microsoft.com/office/officeart/2005/8/layout/pyramid1"/>
    <dgm:cxn modelId="{A78ABDC0-3986-4DA4-B9F5-DBCEB1824DF6}" type="presParOf" srcId="{9B478453-1152-4E58-8219-71A960EE1C84}" destId="{43896CE2-3628-4625-99B5-3AB86B295B60}" srcOrd="0" destOrd="0" presId="urn:microsoft.com/office/officeart/2005/8/layout/pyramid1"/>
    <dgm:cxn modelId="{E256150F-C545-438C-A523-6392A64819F1}" type="presParOf" srcId="{9B478453-1152-4E58-8219-71A960EE1C84}" destId="{0954A2EA-2509-4EA9-AD5B-772F0A4D2852}" srcOrd="1" destOrd="0" presId="urn:microsoft.com/office/officeart/2005/8/layout/pyramid1"/>
    <dgm:cxn modelId="{C34C040F-43BE-42D7-B602-02318D3741A1}" type="presParOf" srcId="{42707BD1-CA0F-4AC9-B8EF-B791BAB85328}" destId="{26EC7F44-22BF-4EEB-A948-9CAD22821370}" srcOrd="4" destOrd="0" presId="urn:microsoft.com/office/officeart/2005/8/layout/pyramid1"/>
    <dgm:cxn modelId="{59005D00-E550-4F51-8C5A-F96B7E720BEE}" type="presParOf" srcId="{26EC7F44-22BF-4EEB-A948-9CAD22821370}" destId="{66538228-DD7A-4059-A79D-A1989EA7F18E}" srcOrd="0" destOrd="0" presId="urn:microsoft.com/office/officeart/2005/8/layout/pyramid1"/>
    <dgm:cxn modelId="{2099DABE-F226-422B-8881-7F0BE1299C31}" type="presParOf" srcId="{26EC7F44-22BF-4EEB-A948-9CAD22821370}" destId="{F84857C2-78EF-4805-89AA-3B4ED2B57084}"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81BDD1-AC75-4C49-94FE-DF571C1EE89C}" type="doc">
      <dgm:prSet loTypeId="urn:microsoft.com/office/officeart/2005/8/layout/pyramid1" loCatId="pyramid" qsTypeId="urn:microsoft.com/office/officeart/2005/8/quickstyle/simple1" qsCatId="simple" csTypeId="urn:microsoft.com/office/officeart/2005/8/colors/accent1_2" csCatId="accent1" phldr="1"/>
      <dgm:spPr/>
    </dgm:pt>
    <dgm:pt modelId="{CF41BF04-7B0E-491A-8149-FE2EAE7ADBDC}">
      <dgm:prSet phldrT="[Text]"/>
      <dgm:spPr>
        <a:solidFill>
          <a:srgbClr val="0070C0"/>
        </a:solidFill>
      </dgm:spPr>
      <dgm:t>
        <a:bodyPr/>
        <a:lstStyle/>
        <a:p>
          <a:endParaRPr lang="en-US">
            <a:solidFill>
              <a:schemeClr val="bg1"/>
            </a:solidFill>
          </a:endParaRPr>
        </a:p>
      </dgm:t>
    </dgm:pt>
    <dgm:pt modelId="{A215A340-4180-431D-9B7E-6B228CE9CCD8}" type="parTrans" cxnId="{0DD6317F-5E15-4523-A087-728B2A146969}">
      <dgm:prSet/>
      <dgm:spPr/>
      <dgm:t>
        <a:bodyPr/>
        <a:lstStyle/>
        <a:p>
          <a:endParaRPr lang="en-US"/>
        </a:p>
      </dgm:t>
    </dgm:pt>
    <dgm:pt modelId="{EF306904-9ABD-4826-B72F-1AB195BC5527}" type="sibTrans" cxnId="{0DD6317F-5E15-4523-A087-728B2A146969}">
      <dgm:prSet/>
      <dgm:spPr/>
      <dgm:t>
        <a:bodyPr/>
        <a:lstStyle/>
        <a:p>
          <a:endParaRPr lang="en-US"/>
        </a:p>
      </dgm:t>
    </dgm:pt>
    <dgm:pt modelId="{0F7D34D7-105E-4E2D-8E0B-3D4C9C4E11C0}">
      <dgm:prSet custT="1"/>
      <dgm:spPr>
        <a:solidFill>
          <a:srgbClr val="00B0F0"/>
        </a:solidFill>
      </dgm:spPr>
      <dgm:t>
        <a:bodyPr/>
        <a:lstStyle/>
        <a:p>
          <a:endParaRPr lang="en-US" sz="2000">
            <a:solidFill>
              <a:schemeClr val="bg1"/>
            </a:solidFill>
          </a:endParaRPr>
        </a:p>
      </dgm:t>
    </dgm:pt>
    <dgm:pt modelId="{9F249710-2E68-4B57-AD41-A8288E68DDE0}" type="parTrans" cxnId="{6D266D1B-96BE-486D-86C7-CD87F482508D}">
      <dgm:prSet/>
      <dgm:spPr/>
      <dgm:t>
        <a:bodyPr/>
        <a:lstStyle/>
        <a:p>
          <a:endParaRPr lang="en-US"/>
        </a:p>
      </dgm:t>
    </dgm:pt>
    <dgm:pt modelId="{E58A120C-C47A-4B94-AB0E-4FC2C632008A}" type="sibTrans" cxnId="{6D266D1B-96BE-486D-86C7-CD87F482508D}">
      <dgm:prSet/>
      <dgm:spPr/>
      <dgm:t>
        <a:bodyPr/>
        <a:lstStyle/>
        <a:p>
          <a:endParaRPr lang="en-US"/>
        </a:p>
      </dgm:t>
    </dgm:pt>
    <dgm:pt modelId="{3DE6C802-5365-4059-BF81-8A6AAA5A2887}">
      <dgm:prSet custT="1"/>
      <dgm:spPr>
        <a:solidFill>
          <a:srgbClr val="92D050"/>
        </a:solidFill>
      </dgm:spPr>
      <dgm:t>
        <a:bodyPr/>
        <a:lstStyle/>
        <a:p>
          <a:r>
            <a:rPr lang="en-US" sz="3600">
              <a:solidFill>
                <a:srgbClr val="0E296B"/>
              </a:solidFill>
            </a:rPr>
            <a:t>Impact:</a:t>
          </a:r>
        </a:p>
        <a:p>
          <a:r>
            <a:rPr lang="en-US" sz="3600">
              <a:solidFill>
                <a:srgbClr val="0E296B"/>
              </a:solidFill>
            </a:rPr>
            <a:t>Did the learners behavior change as a result of the training?</a:t>
          </a:r>
        </a:p>
      </dgm:t>
    </dgm:pt>
    <dgm:pt modelId="{7EF7D1F1-42BA-4615-85BC-1841C1DB321C}" type="parTrans" cxnId="{72F37195-EB9B-4B5F-9A2B-08286D99A47A}">
      <dgm:prSet/>
      <dgm:spPr/>
      <dgm:t>
        <a:bodyPr/>
        <a:lstStyle/>
        <a:p>
          <a:endParaRPr lang="en-US"/>
        </a:p>
      </dgm:t>
    </dgm:pt>
    <dgm:pt modelId="{7F47E01F-E424-425B-8DDD-71533CEB25F1}" type="sibTrans" cxnId="{72F37195-EB9B-4B5F-9A2B-08286D99A47A}">
      <dgm:prSet/>
      <dgm:spPr/>
      <dgm:t>
        <a:bodyPr/>
        <a:lstStyle/>
        <a:p>
          <a:endParaRPr lang="en-US"/>
        </a:p>
      </dgm:t>
    </dgm:pt>
    <dgm:pt modelId="{3BE92A8C-6DFF-4C76-872B-D65279CD51EF}">
      <dgm:prSet/>
      <dgm:spPr>
        <a:solidFill>
          <a:srgbClr val="FFC000"/>
        </a:solidFill>
      </dgm:spPr>
      <dgm:t>
        <a:bodyPr/>
        <a:lstStyle/>
        <a:p>
          <a:endParaRPr lang="en-US"/>
        </a:p>
      </dgm:t>
    </dgm:pt>
    <dgm:pt modelId="{EE4B1143-4E87-43D6-BA37-F806E40DF122}" type="parTrans" cxnId="{766BBB4E-5C8F-490B-8871-1C95F536656B}">
      <dgm:prSet/>
      <dgm:spPr/>
      <dgm:t>
        <a:bodyPr/>
        <a:lstStyle/>
        <a:p>
          <a:endParaRPr lang="en-US"/>
        </a:p>
      </dgm:t>
    </dgm:pt>
    <dgm:pt modelId="{0FD3C88F-21E4-4267-B1C1-6E0D0D3A5233}" type="sibTrans" cxnId="{766BBB4E-5C8F-490B-8871-1C95F536656B}">
      <dgm:prSet/>
      <dgm:spPr/>
      <dgm:t>
        <a:bodyPr/>
        <a:lstStyle/>
        <a:p>
          <a:endParaRPr lang="en-US"/>
        </a:p>
      </dgm:t>
    </dgm:pt>
    <dgm:pt modelId="{444CB12C-C12B-4C50-8A83-901A051860A9}">
      <dgm:prSet/>
      <dgm:spPr>
        <a:solidFill>
          <a:schemeClr val="accent1">
            <a:lumMod val="75000"/>
          </a:schemeClr>
        </a:solidFill>
      </dgm:spPr>
      <dgm:t>
        <a:bodyPr/>
        <a:lstStyle/>
        <a:p>
          <a:endParaRPr lang="en-US"/>
        </a:p>
      </dgm:t>
    </dgm:pt>
    <dgm:pt modelId="{93F38A67-F923-4090-8F5F-8A9132EAC933}" type="parTrans" cxnId="{69FFEF3D-0734-47D7-B300-61F5ABC165D3}">
      <dgm:prSet/>
      <dgm:spPr/>
      <dgm:t>
        <a:bodyPr/>
        <a:lstStyle/>
        <a:p>
          <a:endParaRPr lang="en-US"/>
        </a:p>
      </dgm:t>
    </dgm:pt>
    <dgm:pt modelId="{5E570953-168B-4A2C-AA08-9FA0F60B6B53}" type="sibTrans" cxnId="{69FFEF3D-0734-47D7-B300-61F5ABC165D3}">
      <dgm:prSet/>
      <dgm:spPr/>
      <dgm:t>
        <a:bodyPr/>
        <a:lstStyle/>
        <a:p>
          <a:endParaRPr lang="en-US"/>
        </a:p>
      </dgm:t>
    </dgm:pt>
    <dgm:pt modelId="{42707BD1-CA0F-4AC9-B8EF-B791BAB85328}" type="pres">
      <dgm:prSet presAssocID="{5381BDD1-AC75-4C49-94FE-DF571C1EE89C}" presName="Name0" presStyleCnt="0">
        <dgm:presLayoutVars>
          <dgm:dir/>
          <dgm:animLvl val="lvl"/>
          <dgm:resizeHandles val="exact"/>
        </dgm:presLayoutVars>
      </dgm:prSet>
      <dgm:spPr/>
    </dgm:pt>
    <dgm:pt modelId="{95EED6C7-B6B3-436D-80FD-5549293B7981}" type="pres">
      <dgm:prSet presAssocID="{3BE92A8C-6DFF-4C76-872B-D65279CD51EF}" presName="Name8" presStyleCnt="0"/>
      <dgm:spPr/>
    </dgm:pt>
    <dgm:pt modelId="{A03A0187-846D-4AD1-B5BB-C141F63727A4}" type="pres">
      <dgm:prSet presAssocID="{3BE92A8C-6DFF-4C76-872B-D65279CD51EF}" presName="level" presStyleLbl="node1" presStyleIdx="0" presStyleCnt="5" custLinFactNeighborX="-948">
        <dgm:presLayoutVars>
          <dgm:chMax val="1"/>
          <dgm:bulletEnabled val="1"/>
        </dgm:presLayoutVars>
      </dgm:prSet>
      <dgm:spPr/>
    </dgm:pt>
    <dgm:pt modelId="{1A7DB132-3238-47BD-856A-EB64FECEB54F}" type="pres">
      <dgm:prSet presAssocID="{3BE92A8C-6DFF-4C76-872B-D65279CD51EF}" presName="levelTx" presStyleLbl="revTx" presStyleIdx="0" presStyleCnt="0">
        <dgm:presLayoutVars>
          <dgm:chMax val="1"/>
          <dgm:bulletEnabled val="1"/>
        </dgm:presLayoutVars>
      </dgm:prSet>
      <dgm:spPr/>
    </dgm:pt>
    <dgm:pt modelId="{38419854-250F-46EE-9A14-40E8F641AD83}" type="pres">
      <dgm:prSet presAssocID="{444CB12C-C12B-4C50-8A83-901A051860A9}" presName="Name8" presStyleCnt="0"/>
      <dgm:spPr/>
    </dgm:pt>
    <dgm:pt modelId="{03409E8E-47B6-42C9-86AB-2E496A37E98F}" type="pres">
      <dgm:prSet presAssocID="{444CB12C-C12B-4C50-8A83-901A051860A9}" presName="level" presStyleLbl="node1" presStyleIdx="1" presStyleCnt="5" custScaleY="39653">
        <dgm:presLayoutVars>
          <dgm:chMax val="1"/>
          <dgm:bulletEnabled val="1"/>
        </dgm:presLayoutVars>
      </dgm:prSet>
      <dgm:spPr/>
    </dgm:pt>
    <dgm:pt modelId="{B43F5215-3C12-4F41-BD8B-83E0BA328947}" type="pres">
      <dgm:prSet presAssocID="{444CB12C-C12B-4C50-8A83-901A051860A9}" presName="levelTx" presStyleLbl="revTx" presStyleIdx="0" presStyleCnt="0">
        <dgm:presLayoutVars>
          <dgm:chMax val="1"/>
          <dgm:bulletEnabled val="1"/>
        </dgm:presLayoutVars>
      </dgm:prSet>
      <dgm:spPr/>
    </dgm:pt>
    <dgm:pt modelId="{116AC46C-3DEF-4107-AF51-CCDCD56291BC}" type="pres">
      <dgm:prSet presAssocID="{3DE6C802-5365-4059-BF81-8A6AAA5A2887}" presName="Name8" presStyleCnt="0"/>
      <dgm:spPr/>
    </dgm:pt>
    <dgm:pt modelId="{0E8EAF00-F4E7-410C-B842-DE0589B0AB78}" type="pres">
      <dgm:prSet presAssocID="{3DE6C802-5365-4059-BF81-8A6AAA5A2887}" presName="level" presStyleLbl="node1" presStyleIdx="2" presStyleCnt="5" custScaleY="171591" custLinFactNeighborY="-2083">
        <dgm:presLayoutVars>
          <dgm:chMax val="1"/>
          <dgm:bulletEnabled val="1"/>
        </dgm:presLayoutVars>
      </dgm:prSet>
      <dgm:spPr/>
    </dgm:pt>
    <dgm:pt modelId="{1DC5D56C-6DFC-4438-B270-03E911F29B32}" type="pres">
      <dgm:prSet presAssocID="{3DE6C802-5365-4059-BF81-8A6AAA5A2887}" presName="levelTx" presStyleLbl="revTx" presStyleIdx="0" presStyleCnt="0">
        <dgm:presLayoutVars>
          <dgm:chMax val="1"/>
          <dgm:bulletEnabled val="1"/>
        </dgm:presLayoutVars>
      </dgm:prSet>
      <dgm:spPr/>
    </dgm:pt>
    <dgm:pt modelId="{9B478453-1152-4E58-8219-71A960EE1C84}" type="pres">
      <dgm:prSet presAssocID="{0F7D34D7-105E-4E2D-8E0B-3D4C9C4E11C0}" presName="Name8" presStyleCnt="0"/>
      <dgm:spPr/>
    </dgm:pt>
    <dgm:pt modelId="{43896CE2-3628-4625-99B5-3AB86B295B60}" type="pres">
      <dgm:prSet presAssocID="{0F7D34D7-105E-4E2D-8E0B-3D4C9C4E11C0}" presName="level" presStyleLbl="node1" presStyleIdx="3" presStyleCnt="5" custScaleY="38697">
        <dgm:presLayoutVars>
          <dgm:chMax val="1"/>
          <dgm:bulletEnabled val="1"/>
        </dgm:presLayoutVars>
      </dgm:prSet>
      <dgm:spPr/>
    </dgm:pt>
    <dgm:pt modelId="{0954A2EA-2509-4EA9-AD5B-772F0A4D2852}" type="pres">
      <dgm:prSet presAssocID="{0F7D34D7-105E-4E2D-8E0B-3D4C9C4E11C0}" presName="levelTx" presStyleLbl="revTx" presStyleIdx="0" presStyleCnt="0">
        <dgm:presLayoutVars>
          <dgm:chMax val="1"/>
          <dgm:bulletEnabled val="1"/>
        </dgm:presLayoutVars>
      </dgm:prSet>
      <dgm:spPr/>
    </dgm:pt>
    <dgm:pt modelId="{26EC7F44-22BF-4EEB-A948-9CAD22821370}" type="pres">
      <dgm:prSet presAssocID="{CF41BF04-7B0E-491A-8149-FE2EAE7ADBDC}" presName="Name8" presStyleCnt="0"/>
      <dgm:spPr/>
    </dgm:pt>
    <dgm:pt modelId="{66538228-DD7A-4059-A79D-A1989EA7F18E}" type="pres">
      <dgm:prSet presAssocID="{CF41BF04-7B0E-491A-8149-FE2EAE7ADBDC}" presName="level" presStyleLbl="node1" presStyleIdx="4" presStyleCnt="5" custScaleY="36235">
        <dgm:presLayoutVars>
          <dgm:chMax val="1"/>
          <dgm:bulletEnabled val="1"/>
        </dgm:presLayoutVars>
      </dgm:prSet>
      <dgm:spPr/>
    </dgm:pt>
    <dgm:pt modelId="{F84857C2-78EF-4805-89AA-3B4ED2B57084}" type="pres">
      <dgm:prSet presAssocID="{CF41BF04-7B0E-491A-8149-FE2EAE7ADBDC}" presName="levelTx" presStyleLbl="revTx" presStyleIdx="0" presStyleCnt="0">
        <dgm:presLayoutVars>
          <dgm:chMax val="1"/>
          <dgm:bulletEnabled val="1"/>
        </dgm:presLayoutVars>
      </dgm:prSet>
      <dgm:spPr/>
    </dgm:pt>
  </dgm:ptLst>
  <dgm:cxnLst>
    <dgm:cxn modelId="{D6EFAA14-2F9D-47F3-ABC7-C1618FE34E72}" type="presOf" srcId="{3DE6C802-5365-4059-BF81-8A6AAA5A2887}" destId="{1DC5D56C-6DFC-4438-B270-03E911F29B32}" srcOrd="1" destOrd="0" presId="urn:microsoft.com/office/officeart/2005/8/layout/pyramid1"/>
    <dgm:cxn modelId="{F65FA115-BE0F-4FD9-8E26-B662D5749054}" type="presOf" srcId="{CF41BF04-7B0E-491A-8149-FE2EAE7ADBDC}" destId="{F84857C2-78EF-4805-89AA-3B4ED2B57084}" srcOrd="1" destOrd="0" presId="urn:microsoft.com/office/officeart/2005/8/layout/pyramid1"/>
    <dgm:cxn modelId="{6D266D1B-96BE-486D-86C7-CD87F482508D}" srcId="{5381BDD1-AC75-4C49-94FE-DF571C1EE89C}" destId="{0F7D34D7-105E-4E2D-8E0B-3D4C9C4E11C0}" srcOrd="3" destOrd="0" parTransId="{9F249710-2E68-4B57-AD41-A8288E68DDE0}" sibTransId="{E58A120C-C47A-4B94-AB0E-4FC2C632008A}"/>
    <dgm:cxn modelId="{EA7F942B-A109-404B-B6AB-57D216CEFB6D}" type="presOf" srcId="{3BE92A8C-6DFF-4C76-872B-D65279CD51EF}" destId="{A03A0187-846D-4AD1-B5BB-C141F63727A4}" srcOrd="0" destOrd="0" presId="urn:microsoft.com/office/officeart/2005/8/layout/pyramid1"/>
    <dgm:cxn modelId="{D0275E39-1316-46C9-B34E-7B69F8DDB814}" type="presOf" srcId="{5381BDD1-AC75-4C49-94FE-DF571C1EE89C}" destId="{42707BD1-CA0F-4AC9-B8EF-B791BAB85328}" srcOrd="0" destOrd="0" presId="urn:microsoft.com/office/officeart/2005/8/layout/pyramid1"/>
    <dgm:cxn modelId="{69FFEF3D-0734-47D7-B300-61F5ABC165D3}" srcId="{5381BDD1-AC75-4C49-94FE-DF571C1EE89C}" destId="{444CB12C-C12B-4C50-8A83-901A051860A9}" srcOrd="1" destOrd="0" parTransId="{93F38A67-F923-4090-8F5F-8A9132EAC933}" sibTransId="{5E570953-168B-4A2C-AA08-9FA0F60B6B53}"/>
    <dgm:cxn modelId="{F3353B4E-888A-4373-A1D2-B1032C990D55}" type="presOf" srcId="{CF41BF04-7B0E-491A-8149-FE2EAE7ADBDC}" destId="{66538228-DD7A-4059-A79D-A1989EA7F18E}" srcOrd="0" destOrd="0" presId="urn:microsoft.com/office/officeart/2005/8/layout/pyramid1"/>
    <dgm:cxn modelId="{766BBB4E-5C8F-490B-8871-1C95F536656B}" srcId="{5381BDD1-AC75-4C49-94FE-DF571C1EE89C}" destId="{3BE92A8C-6DFF-4C76-872B-D65279CD51EF}" srcOrd="0" destOrd="0" parTransId="{EE4B1143-4E87-43D6-BA37-F806E40DF122}" sibTransId="{0FD3C88F-21E4-4267-B1C1-6E0D0D3A5233}"/>
    <dgm:cxn modelId="{071FCC50-C6AC-4540-8F6E-E9AB9426B908}" type="presOf" srcId="{3BE92A8C-6DFF-4C76-872B-D65279CD51EF}" destId="{1A7DB132-3238-47BD-856A-EB64FECEB54F}" srcOrd="1" destOrd="0" presId="urn:microsoft.com/office/officeart/2005/8/layout/pyramid1"/>
    <dgm:cxn modelId="{5A6A487C-BCAA-4679-AFAC-E835FF7090DF}" type="presOf" srcId="{0F7D34D7-105E-4E2D-8E0B-3D4C9C4E11C0}" destId="{0954A2EA-2509-4EA9-AD5B-772F0A4D2852}" srcOrd="1" destOrd="0" presId="urn:microsoft.com/office/officeart/2005/8/layout/pyramid1"/>
    <dgm:cxn modelId="{0DD6317F-5E15-4523-A087-728B2A146969}" srcId="{5381BDD1-AC75-4C49-94FE-DF571C1EE89C}" destId="{CF41BF04-7B0E-491A-8149-FE2EAE7ADBDC}" srcOrd="4" destOrd="0" parTransId="{A215A340-4180-431D-9B7E-6B228CE9CCD8}" sibTransId="{EF306904-9ABD-4826-B72F-1AB195BC5527}"/>
    <dgm:cxn modelId="{12CEBA81-49D6-4843-A2ED-22C726866D2C}" type="presOf" srcId="{0F7D34D7-105E-4E2D-8E0B-3D4C9C4E11C0}" destId="{43896CE2-3628-4625-99B5-3AB86B295B60}" srcOrd="0" destOrd="0" presId="urn:microsoft.com/office/officeart/2005/8/layout/pyramid1"/>
    <dgm:cxn modelId="{72F37195-EB9B-4B5F-9A2B-08286D99A47A}" srcId="{5381BDD1-AC75-4C49-94FE-DF571C1EE89C}" destId="{3DE6C802-5365-4059-BF81-8A6AAA5A2887}" srcOrd="2" destOrd="0" parTransId="{7EF7D1F1-42BA-4615-85BC-1841C1DB321C}" sibTransId="{7F47E01F-E424-425B-8DDD-71533CEB25F1}"/>
    <dgm:cxn modelId="{67CAF495-B29A-49C6-BBC6-561F64A6A26E}" type="presOf" srcId="{3DE6C802-5365-4059-BF81-8A6AAA5A2887}" destId="{0E8EAF00-F4E7-410C-B842-DE0589B0AB78}" srcOrd="0" destOrd="0" presId="urn:microsoft.com/office/officeart/2005/8/layout/pyramid1"/>
    <dgm:cxn modelId="{636B3DBE-59FC-46A9-825F-20D067B52854}" type="presOf" srcId="{444CB12C-C12B-4C50-8A83-901A051860A9}" destId="{B43F5215-3C12-4F41-BD8B-83E0BA328947}" srcOrd="1" destOrd="0" presId="urn:microsoft.com/office/officeart/2005/8/layout/pyramid1"/>
    <dgm:cxn modelId="{6F58B1CC-3003-43EA-A116-B5672BB1AAB5}" type="presOf" srcId="{444CB12C-C12B-4C50-8A83-901A051860A9}" destId="{03409E8E-47B6-42C9-86AB-2E496A37E98F}" srcOrd="0" destOrd="0" presId="urn:microsoft.com/office/officeart/2005/8/layout/pyramid1"/>
    <dgm:cxn modelId="{F83D0F6C-5C60-4940-A7D2-51E6C087D9EE}" type="presParOf" srcId="{42707BD1-CA0F-4AC9-B8EF-B791BAB85328}" destId="{95EED6C7-B6B3-436D-80FD-5549293B7981}" srcOrd="0" destOrd="0" presId="urn:microsoft.com/office/officeart/2005/8/layout/pyramid1"/>
    <dgm:cxn modelId="{F2A4E3F6-1B25-4AB6-8CE3-E8AC77714444}" type="presParOf" srcId="{95EED6C7-B6B3-436D-80FD-5549293B7981}" destId="{A03A0187-846D-4AD1-B5BB-C141F63727A4}" srcOrd="0" destOrd="0" presId="urn:microsoft.com/office/officeart/2005/8/layout/pyramid1"/>
    <dgm:cxn modelId="{6228884A-1601-414E-8414-60360CF4224F}" type="presParOf" srcId="{95EED6C7-B6B3-436D-80FD-5549293B7981}" destId="{1A7DB132-3238-47BD-856A-EB64FECEB54F}" srcOrd="1" destOrd="0" presId="urn:microsoft.com/office/officeart/2005/8/layout/pyramid1"/>
    <dgm:cxn modelId="{62A0C4D4-EF90-44D4-8871-E52470E5B23D}" type="presParOf" srcId="{42707BD1-CA0F-4AC9-B8EF-B791BAB85328}" destId="{38419854-250F-46EE-9A14-40E8F641AD83}" srcOrd="1" destOrd="0" presId="urn:microsoft.com/office/officeart/2005/8/layout/pyramid1"/>
    <dgm:cxn modelId="{A70DBA92-055C-40F0-85D7-7C635129EE39}" type="presParOf" srcId="{38419854-250F-46EE-9A14-40E8F641AD83}" destId="{03409E8E-47B6-42C9-86AB-2E496A37E98F}" srcOrd="0" destOrd="0" presId="urn:microsoft.com/office/officeart/2005/8/layout/pyramid1"/>
    <dgm:cxn modelId="{74635A33-D4E3-4AA1-B6DD-63E138E4A8C2}" type="presParOf" srcId="{38419854-250F-46EE-9A14-40E8F641AD83}" destId="{B43F5215-3C12-4F41-BD8B-83E0BA328947}" srcOrd="1" destOrd="0" presId="urn:microsoft.com/office/officeart/2005/8/layout/pyramid1"/>
    <dgm:cxn modelId="{03F24398-CF94-4FDF-99AD-DC80F4A7C288}" type="presParOf" srcId="{42707BD1-CA0F-4AC9-B8EF-B791BAB85328}" destId="{116AC46C-3DEF-4107-AF51-CCDCD56291BC}" srcOrd="2" destOrd="0" presId="urn:microsoft.com/office/officeart/2005/8/layout/pyramid1"/>
    <dgm:cxn modelId="{D7208528-8283-497F-A1C2-999360B83447}" type="presParOf" srcId="{116AC46C-3DEF-4107-AF51-CCDCD56291BC}" destId="{0E8EAF00-F4E7-410C-B842-DE0589B0AB78}" srcOrd="0" destOrd="0" presId="urn:microsoft.com/office/officeart/2005/8/layout/pyramid1"/>
    <dgm:cxn modelId="{912F7587-027B-49D6-B207-102D2F42911B}" type="presParOf" srcId="{116AC46C-3DEF-4107-AF51-CCDCD56291BC}" destId="{1DC5D56C-6DFC-4438-B270-03E911F29B32}" srcOrd="1" destOrd="0" presId="urn:microsoft.com/office/officeart/2005/8/layout/pyramid1"/>
    <dgm:cxn modelId="{B5B0335A-1231-44EC-90FE-73EECA7CDBE0}" type="presParOf" srcId="{42707BD1-CA0F-4AC9-B8EF-B791BAB85328}" destId="{9B478453-1152-4E58-8219-71A960EE1C84}" srcOrd="3" destOrd="0" presId="urn:microsoft.com/office/officeart/2005/8/layout/pyramid1"/>
    <dgm:cxn modelId="{1CE849F7-4CB3-40E3-BBED-69C674E9ACAD}" type="presParOf" srcId="{9B478453-1152-4E58-8219-71A960EE1C84}" destId="{43896CE2-3628-4625-99B5-3AB86B295B60}" srcOrd="0" destOrd="0" presId="urn:microsoft.com/office/officeart/2005/8/layout/pyramid1"/>
    <dgm:cxn modelId="{D5040C7A-001E-45FE-A5CE-66582212C918}" type="presParOf" srcId="{9B478453-1152-4E58-8219-71A960EE1C84}" destId="{0954A2EA-2509-4EA9-AD5B-772F0A4D2852}" srcOrd="1" destOrd="0" presId="urn:microsoft.com/office/officeart/2005/8/layout/pyramid1"/>
    <dgm:cxn modelId="{1A657763-94D4-4122-AC3B-3CB38B1020EF}" type="presParOf" srcId="{42707BD1-CA0F-4AC9-B8EF-B791BAB85328}" destId="{26EC7F44-22BF-4EEB-A948-9CAD22821370}" srcOrd="4" destOrd="0" presId="urn:microsoft.com/office/officeart/2005/8/layout/pyramid1"/>
    <dgm:cxn modelId="{3EE96EC9-F6B4-4AC7-9049-6BF303A10AAE}" type="presParOf" srcId="{26EC7F44-22BF-4EEB-A948-9CAD22821370}" destId="{66538228-DD7A-4059-A79D-A1989EA7F18E}" srcOrd="0" destOrd="0" presId="urn:microsoft.com/office/officeart/2005/8/layout/pyramid1"/>
    <dgm:cxn modelId="{22F8A3E0-DC62-4812-96F8-CFA4C33B43B7}" type="presParOf" srcId="{26EC7F44-22BF-4EEB-A948-9CAD22821370}" destId="{F84857C2-78EF-4805-89AA-3B4ED2B5708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81BDD1-AC75-4C49-94FE-DF571C1EE89C}" type="doc">
      <dgm:prSet loTypeId="urn:microsoft.com/office/officeart/2005/8/layout/pyramid1" loCatId="pyramid" qsTypeId="urn:microsoft.com/office/officeart/2005/8/quickstyle/simple1" qsCatId="simple" csTypeId="urn:microsoft.com/office/officeart/2005/8/colors/accent1_2" csCatId="accent1" phldr="1"/>
      <dgm:spPr/>
    </dgm:pt>
    <dgm:pt modelId="{CF41BF04-7B0E-491A-8149-FE2EAE7ADBDC}">
      <dgm:prSet phldrT="[Text]"/>
      <dgm:spPr>
        <a:solidFill>
          <a:srgbClr val="0070C0"/>
        </a:solidFill>
      </dgm:spPr>
      <dgm:t>
        <a:bodyPr/>
        <a:lstStyle/>
        <a:p>
          <a:endParaRPr lang="en-US">
            <a:solidFill>
              <a:schemeClr val="bg1"/>
            </a:solidFill>
          </a:endParaRPr>
        </a:p>
      </dgm:t>
    </dgm:pt>
    <dgm:pt modelId="{A215A340-4180-431D-9B7E-6B228CE9CCD8}" type="parTrans" cxnId="{0DD6317F-5E15-4523-A087-728B2A146969}">
      <dgm:prSet/>
      <dgm:spPr/>
      <dgm:t>
        <a:bodyPr/>
        <a:lstStyle/>
        <a:p>
          <a:endParaRPr lang="en-US"/>
        </a:p>
      </dgm:t>
    </dgm:pt>
    <dgm:pt modelId="{EF306904-9ABD-4826-B72F-1AB195BC5527}" type="sibTrans" cxnId="{0DD6317F-5E15-4523-A087-728B2A146969}">
      <dgm:prSet/>
      <dgm:spPr/>
      <dgm:t>
        <a:bodyPr/>
        <a:lstStyle/>
        <a:p>
          <a:endParaRPr lang="en-US"/>
        </a:p>
      </dgm:t>
    </dgm:pt>
    <dgm:pt modelId="{0F7D34D7-105E-4E2D-8E0B-3D4C9C4E11C0}">
      <dgm:prSet custT="1"/>
      <dgm:spPr>
        <a:solidFill>
          <a:srgbClr val="00B0F0"/>
        </a:solidFill>
      </dgm:spPr>
      <dgm:t>
        <a:bodyPr/>
        <a:lstStyle/>
        <a:p>
          <a:endParaRPr lang="en-US" sz="2000">
            <a:solidFill>
              <a:schemeClr val="bg1"/>
            </a:solidFill>
          </a:endParaRPr>
        </a:p>
      </dgm:t>
    </dgm:pt>
    <dgm:pt modelId="{9F249710-2E68-4B57-AD41-A8288E68DDE0}" type="parTrans" cxnId="{6D266D1B-96BE-486D-86C7-CD87F482508D}">
      <dgm:prSet/>
      <dgm:spPr/>
      <dgm:t>
        <a:bodyPr/>
        <a:lstStyle/>
        <a:p>
          <a:endParaRPr lang="en-US"/>
        </a:p>
      </dgm:t>
    </dgm:pt>
    <dgm:pt modelId="{E58A120C-C47A-4B94-AB0E-4FC2C632008A}" type="sibTrans" cxnId="{6D266D1B-96BE-486D-86C7-CD87F482508D}">
      <dgm:prSet/>
      <dgm:spPr/>
      <dgm:t>
        <a:bodyPr/>
        <a:lstStyle/>
        <a:p>
          <a:endParaRPr lang="en-US"/>
        </a:p>
      </dgm:t>
    </dgm:pt>
    <dgm:pt modelId="{3DE6C802-5365-4059-BF81-8A6AAA5A2887}">
      <dgm:prSet/>
      <dgm:spPr>
        <a:solidFill>
          <a:srgbClr val="92D050"/>
        </a:solidFill>
      </dgm:spPr>
      <dgm:t>
        <a:bodyPr/>
        <a:lstStyle/>
        <a:p>
          <a:endParaRPr lang="en-US">
            <a:solidFill>
              <a:schemeClr val="bg1"/>
            </a:solidFill>
          </a:endParaRPr>
        </a:p>
      </dgm:t>
    </dgm:pt>
    <dgm:pt modelId="{7EF7D1F1-42BA-4615-85BC-1841C1DB321C}" type="parTrans" cxnId="{72F37195-EB9B-4B5F-9A2B-08286D99A47A}">
      <dgm:prSet/>
      <dgm:spPr/>
      <dgm:t>
        <a:bodyPr/>
        <a:lstStyle/>
        <a:p>
          <a:endParaRPr lang="en-US"/>
        </a:p>
      </dgm:t>
    </dgm:pt>
    <dgm:pt modelId="{7F47E01F-E424-425B-8DDD-71533CEB25F1}" type="sibTrans" cxnId="{72F37195-EB9B-4B5F-9A2B-08286D99A47A}">
      <dgm:prSet/>
      <dgm:spPr/>
      <dgm:t>
        <a:bodyPr/>
        <a:lstStyle/>
        <a:p>
          <a:endParaRPr lang="en-US"/>
        </a:p>
      </dgm:t>
    </dgm:pt>
    <dgm:pt modelId="{3BE92A8C-6DFF-4C76-872B-D65279CD51EF}">
      <dgm:prSet/>
      <dgm:spPr>
        <a:solidFill>
          <a:srgbClr val="FFC000"/>
        </a:solidFill>
      </dgm:spPr>
      <dgm:t>
        <a:bodyPr/>
        <a:lstStyle/>
        <a:p>
          <a:endParaRPr lang="en-US"/>
        </a:p>
      </dgm:t>
    </dgm:pt>
    <dgm:pt modelId="{EE4B1143-4E87-43D6-BA37-F806E40DF122}" type="parTrans" cxnId="{766BBB4E-5C8F-490B-8871-1C95F536656B}">
      <dgm:prSet/>
      <dgm:spPr/>
      <dgm:t>
        <a:bodyPr/>
        <a:lstStyle/>
        <a:p>
          <a:endParaRPr lang="en-US"/>
        </a:p>
      </dgm:t>
    </dgm:pt>
    <dgm:pt modelId="{0FD3C88F-21E4-4267-B1C1-6E0D0D3A5233}" type="sibTrans" cxnId="{766BBB4E-5C8F-490B-8871-1C95F536656B}">
      <dgm:prSet/>
      <dgm:spPr/>
      <dgm:t>
        <a:bodyPr/>
        <a:lstStyle/>
        <a:p>
          <a:endParaRPr lang="en-US"/>
        </a:p>
      </dgm:t>
    </dgm:pt>
    <dgm:pt modelId="{444CB12C-C12B-4C50-8A83-901A051860A9}">
      <dgm:prSet custT="1"/>
      <dgm:spPr>
        <a:solidFill>
          <a:schemeClr val="accent1">
            <a:lumMod val="75000"/>
          </a:schemeClr>
        </a:solidFill>
      </dgm:spPr>
      <dgm:t>
        <a:bodyPr/>
        <a:lstStyle/>
        <a:p>
          <a:r>
            <a:rPr lang="en-US" sz="3200">
              <a:solidFill>
                <a:schemeClr val="bg1"/>
              </a:solidFill>
            </a:rPr>
            <a:t>Results:                 Did the training have a measurable impact on performance?  </a:t>
          </a:r>
        </a:p>
      </dgm:t>
    </dgm:pt>
    <dgm:pt modelId="{93F38A67-F923-4090-8F5F-8A9132EAC933}" type="parTrans" cxnId="{69FFEF3D-0734-47D7-B300-61F5ABC165D3}">
      <dgm:prSet/>
      <dgm:spPr/>
      <dgm:t>
        <a:bodyPr/>
        <a:lstStyle/>
        <a:p>
          <a:endParaRPr lang="en-US"/>
        </a:p>
      </dgm:t>
    </dgm:pt>
    <dgm:pt modelId="{5E570953-168B-4A2C-AA08-9FA0F60B6B53}" type="sibTrans" cxnId="{69FFEF3D-0734-47D7-B300-61F5ABC165D3}">
      <dgm:prSet/>
      <dgm:spPr/>
      <dgm:t>
        <a:bodyPr/>
        <a:lstStyle/>
        <a:p>
          <a:endParaRPr lang="en-US"/>
        </a:p>
      </dgm:t>
    </dgm:pt>
    <dgm:pt modelId="{42707BD1-CA0F-4AC9-B8EF-B791BAB85328}" type="pres">
      <dgm:prSet presAssocID="{5381BDD1-AC75-4C49-94FE-DF571C1EE89C}" presName="Name0" presStyleCnt="0">
        <dgm:presLayoutVars>
          <dgm:dir/>
          <dgm:animLvl val="lvl"/>
          <dgm:resizeHandles val="exact"/>
        </dgm:presLayoutVars>
      </dgm:prSet>
      <dgm:spPr/>
    </dgm:pt>
    <dgm:pt modelId="{95EED6C7-B6B3-436D-80FD-5549293B7981}" type="pres">
      <dgm:prSet presAssocID="{3BE92A8C-6DFF-4C76-872B-D65279CD51EF}" presName="Name8" presStyleCnt="0"/>
      <dgm:spPr/>
    </dgm:pt>
    <dgm:pt modelId="{A03A0187-846D-4AD1-B5BB-C141F63727A4}" type="pres">
      <dgm:prSet presAssocID="{3BE92A8C-6DFF-4C76-872B-D65279CD51EF}" presName="level" presStyleLbl="node1" presStyleIdx="0" presStyleCnt="5">
        <dgm:presLayoutVars>
          <dgm:chMax val="1"/>
          <dgm:bulletEnabled val="1"/>
        </dgm:presLayoutVars>
      </dgm:prSet>
      <dgm:spPr/>
    </dgm:pt>
    <dgm:pt modelId="{1A7DB132-3238-47BD-856A-EB64FECEB54F}" type="pres">
      <dgm:prSet presAssocID="{3BE92A8C-6DFF-4C76-872B-D65279CD51EF}" presName="levelTx" presStyleLbl="revTx" presStyleIdx="0" presStyleCnt="0">
        <dgm:presLayoutVars>
          <dgm:chMax val="1"/>
          <dgm:bulletEnabled val="1"/>
        </dgm:presLayoutVars>
      </dgm:prSet>
      <dgm:spPr/>
    </dgm:pt>
    <dgm:pt modelId="{38419854-250F-46EE-9A14-40E8F641AD83}" type="pres">
      <dgm:prSet presAssocID="{444CB12C-C12B-4C50-8A83-901A051860A9}" presName="Name8" presStyleCnt="0"/>
      <dgm:spPr/>
    </dgm:pt>
    <dgm:pt modelId="{03409E8E-47B6-42C9-86AB-2E496A37E98F}" type="pres">
      <dgm:prSet presAssocID="{444CB12C-C12B-4C50-8A83-901A051860A9}" presName="level" presStyleLbl="node1" presStyleIdx="1" presStyleCnt="5" custScaleY="213314" custLinFactNeighborX="-153" custLinFactNeighborY="-188">
        <dgm:presLayoutVars>
          <dgm:chMax val="1"/>
          <dgm:bulletEnabled val="1"/>
        </dgm:presLayoutVars>
      </dgm:prSet>
      <dgm:spPr/>
    </dgm:pt>
    <dgm:pt modelId="{B43F5215-3C12-4F41-BD8B-83E0BA328947}" type="pres">
      <dgm:prSet presAssocID="{444CB12C-C12B-4C50-8A83-901A051860A9}" presName="levelTx" presStyleLbl="revTx" presStyleIdx="0" presStyleCnt="0">
        <dgm:presLayoutVars>
          <dgm:chMax val="1"/>
          <dgm:bulletEnabled val="1"/>
        </dgm:presLayoutVars>
      </dgm:prSet>
      <dgm:spPr/>
    </dgm:pt>
    <dgm:pt modelId="{116AC46C-3DEF-4107-AF51-CCDCD56291BC}" type="pres">
      <dgm:prSet presAssocID="{3DE6C802-5365-4059-BF81-8A6AAA5A2887}" presName="Name8" presStyleCnt="0"/>
      <dgm:spPr/>
    </dgm:pt>
    <dgm:pt modelId="{0E8EAF00-F4E7-410C-B842-DE0589B0AB78}" type="pres">
      <dgm:prSet presAssocID="{3DE6C802-5365-4059-BF81-8A6AAA5A2887}" presName="level" presStyleLbl="node1" presStyleIdx="2" presStyleCnt="5" custScaleY="34264" custLinFactNeighborY="-2083">
        <dgm:presLayoutVars>
          <dgm:chMax val="1"/>
          <dgm:bulletEnabled val="1"/>
        </dgm:presLayoutVars>
      </dgm:prSet>
      <dgm:spPr/>
    </dgm:pt>
    <dgm:pt modelId="{1DC5D56C-6DFC-4438-B270-03E911F29B32}" type="pres">
      <dgm:prSet presAssocID="{3DE6C802-5365-4059-BF81-8A6AAA5A2887}" presName="levelTx" presStyleLbl="revTx" presStyleIdx="0" presStyleCnt="0">
        <dgm:presLayoutVars>
          <dgm:chMax val="1"/>
          <dgm:bulletEnabled val="1"/>
        </dgm:presLayoutVars>
      </dgm:prSet>
      <dgm:spPr/>
    </dgm:pt>
    <dgm:pt modelId="{9B478453-1152-4E58-8219-71A960EE1C84}" type="pres">
      <dgm:prSet presAssocID="{0F7D34D7-105E-4E2D-8E0B-3D4C9C4E11C0}" presName="Name8" presStyleCnt="0"/>
      <dgm:spPr/>
    </dgm:pt>
    <dgm:pt modelId="{43896CE2-3628-4625-99B5-3AB86B295B60}" type="pres">
      <dgm:prSet presAssocID="{0F7D34D7-105E-4E2D-8E0B-3D4C9C4E11C0}" presName="level" presStyleLbl="node1" presStyleIdx="3" presStyleCnt="5" custScaleY="26710">
        <dgm:presLayoutVars>
          <dgm:chMax val="1"/>
          <dgm:bulletEnabled val="1"/>
        </dgm:presLayoutVars>
      </dgm:prSet>
      <dgm:spPr/>
    </dgm:pt>
    <dgm:pt modelId="{0954A2EA-2509-4EA9-AD5B-772F0A4D2852}" type="pres">
      <dgm:prSet presAssocID="{0F7D34D7-105E-4E2D-8E0B-3D4C9C4E11C0}" presName="levelTx" presStyleLbl="revTx" presStyleIdx="0" presStyleCnt="0">
        <dgm:presLayoutVars>
          <dgm:chMax val="1"/>
          <dgm:bulletEnabled val="1"/>
        </dgm:presLayoutVars>
      </dgm:prSet>
      <dgm:spPr/>
    </dgm:pt>
    <dgm:pt modelId="{26EC7F44-22BF-4EEB-A948-9CAD22821370}" type="pres">
      <dgm:prSet presAssocID="{CF41BF04-7B0E-491A-8149-FE2EAE7ADBDC}" presName="Name8" presStyleCnt="0"/>
      <dgm:spPr/>
    </dgm:pt>
    <dgm:pt modelId="{66538228-DD7A-4059-A79D-A1989EA7F18E}" type="pres">
      <dgm:prSet presAssocID="{CF41BF04-7B0E-491A-8149-FE2EAE7ADBDC}" presName="level" presStyleLbl="node1" presStyleIdx="4" presStyleCnt="5" custScaleY="31397">
        <dgm:presLayoutVars>
          <dgm:chMax val="1"/>
          <dgm:bulletEnabled val="1"/>
        </dgm:presLayoutVars>
      </dgm:prSet>
      <dgm:spPr/>
    </dgm:pt>
    <dgm:pt modelId="{F84857C2-78EF-4805-89AA-3B4ED2B57084}" type="pres">
      <dgm:prSet presAssocID="{CF41BF04-7B0E-491A-8149-FE2EAE7ADBDC}" presName="levelTx" presStyleLbl="revTx" presStyleIdx="0" presStyleCnt="0">
        <dgm:presLayoutVars>
          <dgm:chMax val="1"/>
          <dgm:bulletEnabled val="1"/>
        </dgm:presLayoutVars>
      </dgm:prSet>
      <dgm:spPr/>
    </dgm:pt>
  </dgm:ptLst>
  <dgm:cxnLst>
    <dgm:cxn modelId="{6D266D1B-96BE-486D-86C7-CD87F482508D}" srcId="{5381BDD1-AC75-4C49-94FE-DF571C1EE89C}" destId="{0F7D34D7-105E-4E2D-8E0B-3D4C9C4E11C0}" srcOrd="3" destOrd="0" parTransId="{9F249710-2E68-4B57-AD41-A8288E68DDE0}" sibTransId="{E58A120C-C47A-4B94-AB0E-4FC2C632008A}"/>
    <dgm:cxn modelId="{4013283B-F0BC-436B-97CA-A02ACC9FCEBC}" type="presOf" srcId="{444CB12C-C12B-4C50-8A83-901A051860A9}" destId="{03409E8E-47B6-42C9-86AB-2E496A37E98F}" srcOrd="0" destOrd="0" presId="urn:microsoft.com/office/officeart/2005/8/layout/pyramid1"/>
    <dgm:cxn modelId="{69FFEF3D-0734-47D7-B300-61F5ABC165D3}" srcId="{5381BDD1-AC75-4C49-94FE-DF571C1EE89C}" destId="{444CB12C-C12B-4C50-8A83-901A051860A9}" srcOrd="1" destOrd="0" parTransId="{93F38A67-F923-4090-8F5F-8A9132EAC933}" sibTransId="{5E570953-168B-4A2C-AA08-9FA0F60B6B53}"/>
    <dgm:cxn modelId="{2978293E-F7F2-4E8F-9B1D-CD5F4186FD5A}" type="presOf" srcId="{CF41BF04-7B0E-491A-8149-FE2EAE7ADBDC}" destId="{66538228-DD7A-4059-A79D-A1989EA7F18E}" srcOrd="0" destOrd="0" presId="urn:microsoft.com/office/officeart/2005/8/layout/pyramid1"/>
    <dgm:cxn modelId="{7BA5786B-43C4-416C-93BA-32C6CECF272B}" type="presOf" srcId="{CF41BF04-7B0E-491A-8149-FE2EAE7ADBDC}" destId="{F84857C2-78EF-4805-89AA-3B4ED2B57084}" srcOrd="1" destOrd="0" presId="urn:microsoft.com/office/officeart/2005/8/layout/pyramid1"/>
    <dgm:cxn modelId="{27AA236C-9F7D-4DCC-B8FB-B892F66EEEE3}" type="presOf" srcId="{444CB12C-C12B-4C50-8A83-901A051860A9}" destId="{B43F5215-3C12-4F41-BD8B-83E0BA328947}" srcOrd="1" destOrd="0" presId="urn:microsoft.com/office/officeart/2005/8/layout/pyramid1"/>
    <dgm:cxn modelId="{766BBB4E-5C8F-490B-8871-1C95F536656B}" srcId="{5381BDD1-AC75-4C49-94FE-DF571C1EE89C}" destId="{3BE92A8C-6DFF-4C76-872B-D65279CD51EF}" srcOrd="0" destOrd="0" parTransId="{EE4B1143-4E87-43D6-BA37-F806E40DF122}" sibTransId="{0FD3C88F-21E4-4267-B1C1-6E0D0D3A5233}"/>
    <dgm:cxn modelId="{CC33CC75-D6A6-4F8D-A281-6379019B3ECF}" type="presOf" srcId="{3DE6C802-5365-4059-BF81-8A6AAA5A2887}" destId="{1DC5D56C-6DFC-4438-B270-03E911F29B32}" srcOrd="1" destOrd="0" presId="urn:microsoft.com/office/officeart/2005/8/layout/pyramid1"/>
    <dgm:cxn modelId="{3677E077-669A-49A8-98A5-716DC64E5446}" type="presOf" srcId="{5381BDD1-AC75-4C49-94FE-DF571C1EE89C}" destId="{42707BD1-CA0F-4AC9-B8EF-B791BAB85328}" srcOrd="0" destOrd="0" presId="urn:microsoft.com/office/officeart/2005/8/layout/pyramid1"/>
    <dgm:cxn modelId="{32010D5A-9516-4F54-BE59-18B35C112098}" type="presOf" srcId="{3BE92A8C-6DFF-4C76-872B-D65279CD51EF}" destId="{A03A0187-846D-4AD1-B5BB-C141F63727A4}" srcOrd="0" destOrd="0" presId="urn:microsoft.com/office/officeart/2005/8/layout/pyramid1"/>
    <dgm:cxn modelId="{0DD6317F-5E15-4523-A087-728B2A146969}" srcId="{5381BDD1-AC75-4C49-94FE-DF571C1EE89C}" destId="{CF41BF04-7B0E-491A-8149-FE2EAE7ADBDC}" srcOrd="4" destOrd="0" parTransId="{A215A340-4180-431D-9B7E-6B228CE9CCD8}" sibTransId="{EF306904-9ABD-4826-B72F-1AB195BC5527}"/>
    <dgm:cxn modelId="{97EA0192-BF58-4546-97E9-87151024147F}" type="presOf" srcId="{3DE6C802-5365-4059-BF81-8A6AAA5A2887}" destId="{0E8EAF00-F4E7-410C-B842-DE0589B0AB78}" srcOrd="0" destOrd="0" presId="urn:microsoft.com/office/officeart/2005/8/layout/pyramid1"/>
    <dgm:cxn modelId="{72F37195-EB9B-4B5F-9A2B-08286D99A47A}" srcId="{5381BDD1-AC75-4C49-94FE-DF571C1EE89C}" destId="{3DE6C802-5365-4059-BF81-8A6AAA5A2887}" srcOrd="2" destOrd="0" parTransId="{7EF7D1F1-42BA-4615-85BC-1841C1DB321C}" sibTransId="{7F47E01F-E424-425B-8DDD-71533CEB25F1}"/>
    <dgm:cxn modelId="{EAA3CCAA-DA6E-4297-94B7-F52372F7BA00}" type="presOf" srcId="{3BE92A8C-6DFF-4C76-872B-D65279CD51EF}" destId="{1A7DB132-3238-47BD-856A-EB64FECEB54F}" srcOrd="1" destOrd="0" presId="urn:microsoft.com/office/officeart/2005/8/layout/pyramid1"/>
    <dgm:cxn modelId="{2EF226EE-21FE-4C41-9C86-44EC20841057}" type="presOf" srcId="{0F7D34D7-105E-4E2D-8E0B-3D4C9C4E11C0}" destId="{43896CE2-3628-4625-99B5-3AB86B295B60}" srcOrd="0" destOrd="0" presId="urn:microsoft.com/office/officeart/2005/8/layout/pyramid1"/>
    <dgm:cxn modelId="{027ED4FE-5726-43C2-812A-CA0832F3B6E1}" type="presOf" srcId="{0F7D34D7-105E-4E2D-8E0B-3D4C9C4E11C0}" destId="{0954A2EA-2509-4EA9-AD5B-772F0A4D2852}" srcOrd="1" destOrd="0" presId="urn:microsoft.com/office/officeart/2005/8/layout/pyramid1"/>
    <dgm:cxn modelId="{F14759D6-07DB-4E53-BBC7-AD739B519178}" type="presParOf" srcId="{42707BD1-CA0F-4AC9-B8EF-B791BAB85328}" destId="{95EED6C7-B6B3-436D-80FD-5549293B7981}" srcOrd="0" destOrd="0" presId="urn:microsoft.com/office/officeart/2005/8/layout/pyramid1"/>
    <dgm:cxn modelId="{BAB1028D-3AD7-4C26-9DB2-517957F0EB60}" type="presParOf" srcId="{95EED6C7-B6B3-436D-80FD-5549293B7981}" destId="{A03A0187-846D-4AD1-B5BB-C141F63727A4}" srcOrd="0" destOrd="0" presId="urn:microsoft.com/office/officeart/2005/8/layout/pyramid1"/>
    <dgm:cxn modelId="{032DCB4F-1D2C-4BCA-94A9-19E293A1E1A8}" type="presParOf" srcId="{95EED6C7-B6B3-436D-80FD-5549293B7981}" destId="{1A7DB132-3238-47BD-856A-EB64FECEB54F}" srcOrd="1" destOrd="0" presId="urn:microsoft.com/office/officeart/2005/8/layout/pyramid1"/>
    <dgm:cxn modelId="{12D13E66-17C3-459B-A0B8-8D1FCDDC9060}" type="presParOf" srcId="{42707BD1-CA0F-4AC9-B8EF-B791BAB85328}" destId="{38419854-250F-46EE-9A14-40E8F641AD83}" srcOrd="1" destOrd="0" presId="urn:microsoft.com/office/officeart/2005/8/layout/pyramid1"/>
    <dgm:cxn modelId="{0E6C1FF5-FA9A-45BB-85AD-5856B9DEF7AE}" type="presParOf" srcId="{38419854-250F-46EE-9A14-40E8F641AD83}" destId="{03409E8E-47B6-42C9-86AB-2E496A37E98F}" srcOrd="0" destOrd="0" presId="urn:microsoft.com/office/officeart/2005/8/layout/pyramid1"/>
    <dgm:cxn modelId="{450F0A85-F08D-4686-A9C4-DBB0A1B37A96}" type="presParOf" srcId="{38419854-250F-46EE-9A14-40E8F641AD83}" destId="{B43F5215-3C12-4F41-BD8B-83E0BA328947}" srcOrd="1" destOrd="0" presId="urn:microsoft.com/office/officeart/2005/8/layout/pyramid1"/>
    <dgm:cxn modelId="{E7678B08-766C-477C-B8AB-F7C8074EAA3F}" type="presParOf" srcId="{42707BD1-CA0F-4AC9-B8EF-B791BAB85328}" destId="{116AC46C-3DEF-4107-AF51-CCDCD56291BC}" srcOrd="2" destOrd="0" presId="urn:microsoft.com/office/officeart/2005/8/layout/pyramid1"/>
    <dgm:cxn modelId="{BFC353ED-9FF6-4857-92BA-729326424973}" type="presParOf" srcId="{116AC46C-3DEF-4107-AF51-CCDCD56291BC}" destId="{0E8EAF00-F4E7-410C-B842-DE0589B0AB78}" srcOrd="0" destOrd="0" presId="urn:microsoft.com/office/officeart/2005/8/layout/pyramid1"/>
    <dgm:cxn modelId="{17BDFD63-159B-4DAE-BC42-C3620EB9802F}" type="presParOf" srcId="{116AC46C-3DEF-4107-AF51-CCDCD56291BC}" destId="{1DC5D56C-6DFC-4438-B270-03E911F29B32}" srcOrd="1" destOrd="0" presId="urn:microsoft.com/office/officeart/2005/8/layout/pyramid1"/>
    <dgm:cxn modelId="{72C3B70D-CAA1-4248-853E-AC06E3958BAD}" type="presParOf" srcId="{42707BD1-CA0F-4AC9-B8EF-B791BAB85328}" destId="{9B478453-1152-4E58-8219-71A960EE1C84}" srcOrd="3" destOrd="0" presId="urn:microsoft.com/office/officeart/2005/8/layout/pyramid1"/>
    <dgm:cxn modelId="{209A8463-0A4A-47EE-A1BC-8A4EE70B6E66}" type="presParOf" srcId="{9B478453-1152-4E58-8219-71A960EE1C84}" destId="{43896CE2-3628-4625-99B5-3AB86B295B60}" srcOrd="0" destOrd="0" presId="urn:microsoft.com/office/officeart/2005/8/layout/pyramid1"/>
    <dgm:cxn modelId="{E98D9231-55EB-49E4-B94B-95E92C71458E}" type="presParOf" srcId="{9B478453-1152-4E58-8219-71A960EE1C84}" destId="{0954A2EA-2509-4EA9-AD5B-772F0A4D2852}" srcOrd="1" destOrd="0" presId="urn:microsoft.com/office/officeart/2005/8/layout/pyramid1"/>
    <dgm:cxn modelId="{8AA47C5A-55D9-44CB-AE2C-53CBD454D5B7}" type="presParOf" srcId="{42707BD1-CA0F-4AC9-B8EF-B791BAB85328}" destId="{26EC7F44-22BF-4EEB-A948-9CAD22821370}" srcOrd="4" destOrd="0" presId="urn:microsoft.com/office/officeart/2005/8/layout/pyramid1"/>
    <dgm:cxn modelId="{AD32CAA4-1419-496B-A7B5-B845152216E9}" type="presParOf" srcId="{26EC7F44-22BF-4EEB-A948-9CAD22821370}" destId="{66538228-DD7A-4059-A79D-A1989EA7F18E}" srcOrd="0" destOrd="0" presId="urn:microsoft.com/office/officeart/2005/8/layout/pyramid1"/>
    <dgm:cxn modelId="{E0DC12F6-BD7D-43A7-A847-2FFBBB53CDFF}" type="presParOf" srcId="{26EC7F44-22BF-4EEB-A948-9CAD22821370}" destId="{F84857C2-78EF-4805-89AA-3B4ED2B5708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81BDD1-AC75-4C49-94FE-DF571C1EE89C}" type="doc">
      <dgm:prSet loTypeId="urn:microsoft.com/office/officeart/2005/8/layout/pyramid1" loCatId="pyramid" qsTypeId="urn:microsoft.com/office/officeart/2005/8/quickstyle/simple1" qsCatId="simple" csTypeId="urn:microsoft.com/office/officeart/2005/8/colors/accent1_2" csCatId="accent1" phldr="1"/>
      <dgm:spPr/>
    </dgm:pt>
    <dgm:pt modelId="{CF41BF04-7B0E-491A-8149-FE2EAE7ADBDC}">
      <dgm:prSet phldrT="[Text]"/>
      <dgm:spPr>
        <a:solidFill>
          <a:srgbClr val="0070C0"/>
        </a:solidFill>
      </dgm:spPr>
      <dgm:t>
        <a:bodyPr/>
        <a:lstStyle/>
        <a:p>
          <a:endParaRPr lang="en-US">
            <a:solidFill>
              <a:schemeClr val="bg1"/>
            </a:solidFill>
          </a:endParaRPr>
        </a:p>
      </dgm:t>
    </dgm:pt>
    <dgm:pt modelId="{A215A340-4180-431D-9B7E-6B228CE9CCD8}" type="parTrans" cxnId="{0DD6317F-5E15-4523-A087-728B2A146969}">
      <dgm:prSet/>
      <dgm:spPr/>
      <dgm:t>
        <a:bodyPr/>
        <a:lstStyle/>
        <a:p>
          <a:endParaRPr lang="en-US"/>
        </a:p>
      </dgm:t>
    </dgm:pt>
    <dgm:pt modelId="{EF306904-9ABD-4826-B72F-1AB195BC5527}" type="sibTrans" cxnId="{0DD6317F-5E15-4523-A087-728B2A146969}">
      <dgm:prSet/>
      <dgm:spPr/>
      <dgm:t>
        <a:bodyPr/>
        <a:lstStyle/>
        <a:p>
          <a:endParaRPr lang="en-US"/>
        </a:p>
      </dgm:t>
    </dgm:pt>
    <dgm:pt modelId="{0F7D34D7-105E-4E2D-8E0B-3D4C9C4E11C0}">
      <dgm:prSet custT="1"/>
      <dgm:spPr>
        <a:solidFill>
          <a:srgbClr val="00B0F0"/>
        </a:solidFill>
      </dgm:spPr>
      <dgm:t>
        <a:bodyPr/>
        <a:lstStyle/>
        <a:p>
          <a:endParaRPr lang="en-US" sz="2000">
            <a:solidFill>
              <a:schemeClr val="bg1"/>
            </a:solidFill>
          </a:endParaRPr>
        </a:p>
      </dgm:t>
    </dgm:pt>
    <dgm:pt modelId="{9F249710-2E68-4B57-AD41-A8288E68DDE0}" type="parTrans" cxnId="{6D266D1B-96BE-486D-86C7-CD87F482508D}">
      <dgm:prSet/>
      <dgm:spPr/>
      <dgm:t>
        <a:bodyPr/>
        <a:lstStyle/>
        <a:p>
          <a:endParaRPr lang="en-US"/>
        </a:p>
      </dgm:t>
    </dgm:pt>
    <dgm:pt modelId="{E58A120C-C47A-4B94-AB0E-4FC2C632008A}" type="sibTrans" cxnId="{6D266D1B-96BE-486D-86C7-CD87F482508D}">
      <dgm:prSet/>
      <dgm:spPr/>
      <dgm:t>
        <a:bodyPr/>
        <a:lstStyle/>
        <a:p>
          <a:endParaRPr lang="en-US"/>
        </a:p>
      </dgm:t>
    </dgm:pt>
    <dgm:pt modelId="{3DE6C802-5365-4059-BF81-8A6AAA5A2887}">
      <dgm:prSet/>
      <dgm:spPr>
        <a:solidFill>
          <a:srgbClr val="92D050"/>
        </a:solidFill>
      </dgm:spPr>
      <dgm:t>
        <a:bodyPr/>
        <a:lstStyle/>
        <a:p>
          <a:endParaRPr lang="en-US">
            <a:solidFill>
              <a:schemeClr val="bg1"/>
            </a:solidFill>
          </a:endParaRPr>
        </a:p>
      </dgm:t>
    </dgm:pt>
    <dgm:pt modelId="{7EF7D1F1-42BA-4615-85BC-1841C1DB321C}" type="parTrans" cxnId="{72F37195-EB9B-4B5F-9A2B-08286D99A47A}">
      <dgm:prSet/>
      <dgm:spPr/>
      <dgm:t>
        <a:bodyPr/>
        <a:lstStyle/>
        <a:p>
          <a:endParaRPr lang="en-US"/>
        </a:p>
      </dgm:t>
    </dgm:pt>
    <dgm:pt modelId="{7F47E01F-E424-425B-8DDD-71533CEB25F1}" type="sibTrans" cxnId="{72F37195-EB9B-4B5F-9A2B-08286D99A47A}">
      <dgm:prSet/>
      <dgm:spPr/>
      <dgm:t>
        <a:bodyPr/>
        <a:lstStyle/>
        <a:p>
          <a:endParaRPr lang="en-US"/>
        </a:p>
      </dgm:t>
    </dgm:pt>
    <dgm:pt modelId="{3BE92A8C-6DFF-4C76-872B-D65279CD51EF}">
      <dgm:prSet custT="1"/>
      <dgm:spPr>
        <a:solidFill>
          <a:srgbClr val="FFC000"/>
        </a:solidFill>
      </dgm:spPr>
      <dgm:t>
        <a:bodyPr/>
        <a:lstStyle/>
        <a:p>
          <a:endParaRPr lang="en-US" sz="2700">
            <a:solidFill>
              <a:srgbClr val="0E296B"/>
            </a:solidFill>
          </a:endParaRPr>
        </a:p>
        <a:p>
          <a:r>
            <a:rPr lang="en-US" sz="2800">
              <a:solidFill>
                <a:srgbClr val="0E296B"/>
              </a:solidFill>
            </a:rPr>
            <a:t>ROI: </a:t>
          </a:r>
        </a:p>
        <a:p>
          <a:r>
            <a:rPr lang="en-US" sz="2800">
              <a:solidFill>
                <a:srgbClr val="0E296B"/>
              </a:solidFill>
            </a:rPr>
            <a:t>Did the                       training                                   investment                                 provide a                         positive ROI</a:t>
          </a:r>
        </a:p>
      </dgm:t>
    </dgm:pt>
    <dgm:pt modelId="{EE4B1143-4E87-43D6-BA37-F806E40DF122}" type="parTrans" cxnId="{766BBB4E-5C8F-490B-8871-1C95F536656B}">
      <dgm:prSet/>
      <dgm:spPr/>
      <dgm:t>
        <a:bodyPr/>
        <a:lstStyle/>
        <a:p>
          <a:endParaRPr lang="en-US"/>
        </a:p>
      </dgm:t>
    </dgm:pt>
    <dgm:pt modelId="{0FD3C88F-21E4-4267-B1C1-6E0D0D3A5233}" type="sibTrans" cxnId="{766BBB4E-5C8F-490B-8871-1C95F536656B}">
      <dgm:prSet/>
      <dgm:spPr/>
      <dgm:t>
        <a:bodyPr/>
        <a:lstStyle/>
        <a:p>
          <a:endParaRPr lang="en-US"/>
        </a:p>
      </dgm:t>
    </dgm:pt>
    <dgm:pt modelId="{444CB12C-C12B-4C50-8A83-901A051860A9}">
      <dgm:prSet custT="1"/>
      <dgm:spPr>
        <a:solidFill>
          <a:schemeClr val="accent1">
            <a:lumMod val="75000"/>
          </a:schemeClr>
        </a:solidFill>
      </dgm:spPr>
      <dgm:t>
        <a:bodyPr/>
        <a:lstStyle/>
        <a:p>
          <a:endParaRPr lang="en-US" sz="2800">
            <a:solidFill>
              <a:schemeClr val="bg1"/>
            </a:solidFill>
          </a:endParaRPr>
        </a:p>
      </dgm:t>
    </dgm:pt>
    <dgm:pt modelId="{93F38A67-F923-4090-8F5F-8A9132EAC933}" type="parTrans" cxnId="{69FFEF3D-0734-47D7-B300-61F5ABC165D3}">
      <dgm:prSet/>
      <dgm:spPr/>
      <dgm:t>
        <a:bodyPr/>
        <a:lstStyle/>
        <a:p>
          <a:endParaRPr lang="en-US"/>
        </a:p>
      </dgm:t>
    </dgm:pt>
    <dgm:pt modelId="{5E570953-168B-4A2C-AA08-9FA0F60B6B53}" type="sibTrans" cxnId="{69FFEF3D-0734-47D7-B300-61F5ABC165D3}">
      <dgm:prSet/>
      <dgm:spPr/>
      <dgm:t>
        <a:bodyPr/>
        <a:lstStyle/>
        <a:p>
          <a:endParaRPr lang="en-US"/>
        </a:p>
      </dgm:t>
    </dgm:pt>
    <dgm:pt modelId="{42707BD1-CA0F-4AC9-B8EF-B791BAB85328}" type="pres">
      <dgm:prSet presAssocID="{5381BDD1-AC75-4C49-94FE-DF571C1EE89C}" presName="Name0" presStyleCnt="0">
        <dgm:presLayoutVars>
          <dgm:dir/>
          <dgm:animLvl val="lvl"/>
          <dgm:resizeHandles val="exact"/>
        </dgm:presLayoutVars>
      </dgm:prSet>
      <dgm:spPr/>
    </dgm:pt>
    <dgm:pt modelId="{95EED6C7-B6B3-436D-80FD-5549293B7981}" type="pres">
      <dgm:prSet presAssocID="{3BE92A8C-6DFF-4C76-872B-D65279CD51EF}" presName="Name8" presStyleCnt="0"/>
      <dgm:spPr/>
    </dgm:pt>
    <dgm:pt modelId="{A03A0187-846D-4AD1-B5BB-C141F63727A4}" type="pres">
      <dgm:prSet presAssocID="{3BE92A8C-6DFF-4C76-872B-D65279CD51EF}" presName="level" presStyleLbl="node1" presStyleIdx="0" presStyleCnt="5" custScaleX="101883" custScaleY="112441">
        <dgm:presLayoutVars>
          <dgm:chMax val="1"/>
          <dgm:bulletEnabled val="1"/>
        </dgm:presLayoutVars>
      </dgm:prSet>
      <dgm:spPr/>
    </dgm:pt>
    <dgm:pt modelId="{1A7DB132-3238-47BD-856A-EB64FECEB54F}" type="pres">
      <dgm:prSet presAssocID="{3BE92A8C-6DFF-4C76-872B-D65279CD51EF}" presName="levelTx" presStyleLbl="revTx" presStyleIdx="0" presStyleCnt="0">
        <dgm:presLayoutVars>
          <dgm:chMax val="1"/>
          <dgm:bulletEnabled val="1"/>
        </dgm:presLayoutVars>
      </dgm:prSet>
      <dgm:spPr/>
    </dgm:pt>
    <dgm:pt modelId="{38419854-250F-46EE-9A14-40E8F641AD83}" type="pres">
      <dgm:prSet presAssocID="{444CB12C-C12B-4C50-8A83-901A051860A9}" presName="Name8" presStyleCnt="0"/>
      <dgm:spPr/>
    </dgm:pt>
    <dgm:pt modelId="{03409E8E-47B6-42C9-86AB-2E496A37E98F}" type="pres">
      <dgm:prSet presAssocID="{444CB12C-C12B-4C50-8A83-901A051860A9}" presName="level" presStyleLbl="node1" presStyleIdx="1" presStyleCnt="5" custScaleY="14758" custLinFactNeighborY="-3446">
        <dgm:presLayoutVars>
          <dgm:chMax val="1"/>
          <dgm:bulletEnabled val="1"/>
        </dgm:presLayoutVars>
      </dgm:prSet>
      <dgm:spPr/>
    </dgm:pt>
    <dgm:pt modelId="{B43F5215-3C12-4F41-BD8B-83E0BA328947}" type="pres">
      <dgm:prSet presAssocID="{444CB12C-C12B-4C50-8A83-901A051860A9}" presName="levelTx" presStyleLbl="revTx" presStyleIdx="0" presStyleCnt="0">
        <dgm:presLayoutVars>
          <dgm:chMax val="1"/>
          <dgm:bulletEnabled val="1"/>
        </dgm:presLayoutVars>
      </dgm:prSet>
      <dgm:spPr/>
    </dgm:pt>
    <dgm:pt modelId="{116AC46C-3DEF-4107-AF51-CCDCD56291BC}" type="pres">
      <dgm:prSet presAssocID="{3DE6C802-5365-4059-BF81-8A6AAA5A2887}" presName="Name8" presStyleCnt="0"/>
      <dgm:spPr/>
    </dgm:pt>
    <dgm:pt modelId="{0E8EAF00-F4E7-410C-B842-DE0589B0AB78}" type="pres">
      <dgm:prSet presAssocID="{3DE6C802-5365-4059-BF81-8A6AAA5A2887}" presName="level" presStyleLbl="node1" presStyleIdx="2" presStyleCnt="5" custScaleY="14934" custLinFactNeighborY="-2083">
        <dgm:presLayoutVars>
          <dgm:chMax val="1"/>
          <dgm:bulletEnabled val="1"/>
        </dgm:presLayoutVars>
      </dgm:prSet>
      <dgm:spPr/>
    </dgm:pt>
    <dgm:pt modelId="{1DC5D56C-6DFC-4438-B270-03E911F29B32}" type="pres">
      <dgm:prSet presAssocID="{3DE6C802-5365-4059-BF81-8A6AAA5A2887}" presName="levelTx" presStyleLbl="revTx" presStyleIdx="0" presStyleCnt="0">
        <dgm:presLayoutVars>
          <dgm:chMax val="1"/>
          <dgm:bulletEnabled val="1"/>
        </dgm:presLayoutVars>
      </dgm:prSet>
      <dgm:spPr/>
    </dgm:pt>
    <dgm:pt modelId="{9B478453-1152-4E58-8219-71A960EE1C84}" type="pres">
      <dgm:prSet presAssocID="{0F7D34D7-105E-4E2D-8E0B-3D4C9C4E11C0}" presName="Name8" presStyleCnt="0"/>
      <dgm:spPr/>
    </dgm:pt>
    <dgm:pt modelId="{43896CE2-3628-4625-99B5-3AB86B295B60}" type="pres">
      <dgm:prSet presAssocID="{0F7D34D7-105E-4E2D-8E0B-3D4C9C4E11C0}" presName="level" presStyleLbl="node1" presStyleIdx="3" presStyleCnt="5" custScaleY="14043">
        <dgm:presLayoutVars>
          <dgm:chMax val="1"/>
          <dgm:bulletEnabled val="1"/>
        </dgm:presLayoutVars>
      </dgm:prSet>
      <dgm:spPr/>
    </dgm:pt>
    <dgm:pt modelId="{0954A2EA-2509-4EA9-AD5B-772F0A4D2852}" type="pres">
      <dgm:prSet presAssocID="{0F7D34D7-105E-4E2D-8E0B-3D4C9C4E11C0}" presName="levelTx" presStyleLbl="revTx" presStyleIdx="0" presStyleCnt="0">
        <dgm:presLayoutVars>
          <dgm:chMax val="1"/>
          <dgm:bulletEnabled val="1"/>
        </dgm:presLayoutVars>
      </dgm:prSet>
      <dgm:spPr/>
    </dgm:pt>
    <dgm:pt modelId="{26EC7F44-22BF-4EEB-A948-9CAD22821370}" type="pres">
      <dgm:prSet presAssocID="{CF41BF04-7B0E-491A-8149-FE2EAE7ADBDC}" presName="Name8" presStyleCnt="0"/>
      <dgm:spPr/>
    </dgm:pt>
    <dgm:pt modelId="{66538228-DD7A-4059-A79D-A1989EA7F18E}" type="pres">
      <dgm:prSet presAssocID="{CF41BF04-7B0E-491A-8149-FE2EAE7ADBDC}" presName="level" presStyleLbl="node1" presStyleIdx="4" presStyleCnt="5" custScaleY="16703">
        <dgm:presLayoutVars>
          <dgm:chMax val="1"/>
          <dgm:bulletEnabled val="1"/>
        </dgm:presLayoutVars>
      </dgm:prSet>
      <dgm:spPr/>
    </dgm:pt>
    <dgm:pt modelId="{F84857C2-78EF-4805-89AA-3B4ED2B57084}" type="pres">
      <dgm:prSet presAssocID="{CF41BF04-7B0E-491A-8149-FE2EAE7ADBDC}" presName="levelTx" presStyleLbl="revTx" presStyleIdx="0" presStyleCnt="0">
        <dgm:presLayoutVars>
          <dgm:chMax val="1"/>
          <dgm:bulletEnabled val="1"/>
        </dgm:presLayoutVars>
      </dgm:prSet>
      <dgm:spPr/>
    </dgm:pt>
  </dgm:ptLst>
  <dgm:cxnLst>
    <dgm:cxn modelId="{6D266D1B-96BE-486D-86C7-CD87F482508D}" srcId="{5381BDD1-AC75-4C49-94FE-DF571C1EE89C}" destId="{0F7D34D7-105E-4E2D-8E0B-3D4C9C4E11C0}" srcOrd="3" destOrd="0" parTransId="{9F249710-2E68-4B57-AD41-A8288E68DDE0}" sibTransId="{E58A120C-C47A-4B94-AB0E-4FC2C632008A}"/>
    <dgm:cxn modelId="{69FFEF3D-0734-47D7-B300-61F5ABC165D3}" srcId="{5381BDD1-AC75-4C49-94FE-DF571C1EE89C}" destId="{444CB12C-C12B-4C50-8A83-901A051860A9}" srcOrd="1" destOrd="0" parTransId="{93F38A67-F923-4090-8F5F-8A9132EAC933}" sibTransId="{5E570953-168B-4A2C-AA08-9FA0F60B6B53}"/>
    <dgm:cxn modelId="{C2BABB5E-9921-4DCC-B4F6-09D5E725FAA6}" type="presOf" srcId="{5381BDD1-AC75-4C49-94FE-DF571C1EE89C}" destId="{42707BD1-CA0F-4AC9-B8EF-B791BAB85328}" srcOrd="0" destOrd="0" presId="urn:microsoft.com/office/officeart/2005/8/layout/pyramid1"/>
    <dgm:cxn modelId="{A0B7BD48-2F72-4EE8-94B7-4862CA2213CA}" type="presOf" srcId="{CF41BF04-7B0E-491A-8149-FE2EAE7ADBDC}" destId="{F84857C2-78EF-4805-89AA-3B4ED2B57084}" srcOrd="1" destOrd="0" presId="urn:microsoft.com/office/officeart/2005/8/layout/pyramid1"/>
    <dgm:cxn modelId="{B678EE6B-F45A-41AD-8BA2-4A942FC132A8}" type="presOf" srcId="{3BE92A8C-6DFF-4C76-872B-D65279CD51EF}" destId="{A03A0187-846D-4AD1-B5BB-C141F63727A4}" srcOrd="0" destOrd="0" presId="urn:microsoft.com/office/officeart/2005/8/layout/pyramid1"/>
    <dgm:cxn modelId="{08938E6E-F181-41A7-A05B-A4F4752983E1}" type="presOf" srcId="{3DE6C802-5365-4059-BF81-8A6AAA5A2887}" destId="{1DC5D56C-6DFC-4438-B270-03E911F29B32}" srcOrd="1" destOrd="0" presId="urn:microsoft.com/office/officeart/2005/8/layout/pyramid1"/>
    <dgm:cxn modelId="{766BBB4E-5C8F-490B-8871-1C95F536656B}" srcId="{5381BDD1-AC75-4C49-94FE-DF571C1EE89C}" destId="{3BE92A8C-6DFF-4C76-872B-D65279CD51EF}" srcOrd="0" destOrd="0" parTransId="{EE4B1143-4E87-43D6-BA37-F806E40DF122}" sibTransId="{0FD3C88F-21E4-4267-B1C1-6E0D0D3A5233}"/>
    <dgm:cxn modelId="{10DA0A58-A2ED-472A-B1FC-8AB860C4B340}" type="presOf" srcId="{444CB12C-C12B-4C50-8A83-901A051860A9}" destId="{B43F5215-3C12-4F41-BD8B-83E0BA328947}" srcOrd="1" destOrd="0" presId="urn:microsoft.com/office/officeart/2005/8/layout/pyramid1"/>
    <dgm:cxn modelId="{0DD6317F-5E15-4523-A087-728B2A146969}" srcId="{5381BDD1-AC75-4C49-94FE-DF571C1EE89C}" destId="{CF41BF04-7B0E-491A-8149-FE2EAE7ADBDC}" srcOrd="4" destOrd="0" parTransId="{A215A340-4180-431D-9B7E-6B228CE9CCD8}" sibTransId="{EF306904-9ABD-4826-B72F-1AB195BC5527}"/>
    <dgm:cxn modelId="{EE91FF94-A828-42D5-870C-146D4C468398}" type="presOf" srcId="{CF41BF04-7B0E-491A-8149-FE2EAE7ADBDC}" destId="{66538228-DD7A-4059-A79D-A1989EA7F18E}" srcOrd="0" destOrd="0" presId="urn:microsoft.com/office/officeart/2005/8/layout/pyramid1"/>
    <dgm:cxn modelId="{72F37195-EB9B-4B5F-9A2B-08286D99A47A}" srcId="{5381BDD1-AC75-4C49-94FE-DF571C1EE89C}" destId="{3DE6C802-5365-4059-BF81-8A6AAA5A2887}" srcOrd="2" destOrd="0" parTransId="{7EF7D1F1-42BA-4615-85BC-1841C1DB321C}" sibTransId="{7F47E01F-E424-425B-8DDD-71533CEB25F1}"/>
    <dgm:cxn modelId="{234BCBBB-6A9F-4429-B071-1D0F326D52DA}" type="presOf" srcId="{3DE6C802-5365-4059-BF81-8A6AAA5A2887}" destId="{0E8EAF00-F4E7-410C-B842-DE0589B0AB78}" srcOrd="0" destOrd="0" presId="urn:microsoft.com/office/officeart/2005/8/layout/pyramid1"/>
    <dgm:cxn modelId="{7A3394C0-6E3C-403A-B52E-16E4DE729777}" type="presOf" srcId="{0F7D34D7-105E-4E2D-8E0B-3D4C9C4E11C0}" destId="{0954A2EA-2509-4EA9-AD5B-772F0A4D2852}" srcOrd="1" destOrd="0" presId="urn:microsoft.com/office/officeart/2005/8/layout/pyramid1"/>
    <dgm:cxn modelId="{DEAEA6C3-037D-4903-95D8-BCA675E7017D}" type="presOf" srcId="{3BE92A8C-6DFF-4C76-872B-D65279CD51EF}" destId="{1A7DB132-3238-47BD-856A-EB64FECEB54F}" srcOrd="1" destOrd="0" presId="urn:microsoft.com/office/officeart/2005/8/layout/pyramid1"/>
    <dgm:cxn modelId="{AE73D7D2-01AE-4587-906E-FA6745CD1FA1}" type="presOf" srcId="{444CB12C-C12B-4C50-8A83-901A051860A9}" destId="{03409E8E-47B6-42C9-86AB-2E496A37E98F}" srcOrd="0" destOrd="0" presId="urn:microsoft.com/office/officeart/2005/8/layout/pyramid1"/>
    <dgm:cxn modelId="{9AF5DDF8-6EB1-4BF2-B81E-557DB442571A}" type="presOf" srcId="{0F7D34D7-105E-4E2D-8E0B-3D4C9C4E11C0}" destId="{43896CE2-3628-4625-99B5-3AB86B295B60}" srcOrd="0" destOrd="0" presId="urn:microsoft.com/office/officeart/2005/8/layout/pyramid1"/>
    <dgm:cxn modelId="{99FA9FBF-3873-43EC-AE07-7C53D1B1F161}" type="presParOf" srcId="{42707BD1-CA0F-4AC9-B8EF-B791BAB85328}" destId="{95EED6C7-B6B3-436D-80FD-5549293B7981}" srcOrd="0" destOrd="0" presId="urn:microsoft.com/office/officeart/2005/8/layout/pyramid1"/>
    <dgm:cxn modelId="{29F3052E-51B0-4B71-9E05-05224ACE39CF}" type="presParOf" srcId="{95EED6C7-B6B3-436D-80FD-5549293B7981}" destId="{A03A0187-846D-4AD1-B5BB-C141F63727A4}" srcOrd="0" destOrd="0" presId="urn:microsoft.com/office/officeart/2005/8/layout/pyramid1"/>
    <dgm:cxn modelId="{9647E0E0-9724-4042-B7D2-D25A36A0FD76}" type="presParOf" srcId="{95EED6C7-B6B3-436D-80FD-5549293B7981}" destId="{1A7DB132-3238-47BD-856A-EB64FECEB54F}" srcOrd="1" destOrd="0" presId="urn:microsoft.com/office/officeart/2005/8/layout/pyramid1"/>
    <dgm:cxn modelId="{BFDCCD33-4F99-4883-8177-FD75892C81A3}" type="presParOf" srcId="{42707BD1-CA0F-4AC9-B8EF-B791BAB85328}" destId="{38419854-250F-46EE-9A14-40E8F641AD83}" srcOrd="1" destOrd="0" presId="urn:microsoft.com/office/officeart/2005/8/layout/pyramid1"/>
    <dgm:cxn modelId="{7C1DBD03-B8B9-448C-A322-30977DE673A3}" type="presParOf" srcId="{38419854-250F-46EE-9A14-40E8F641AD83}" destId="{03409E8E-47B6-42C9-86AB-2E496A37E98F}" srcOrd="0" destOrd="0" presId="urn:microsoft.com/office/officeart/2005/8/layout/pyramid1"/>
    <dgm:cxn modelId="{A99B0097-9D10-45E7-A264-5191D2419663}" type="presParOf" srcId="{38419854-250F-46EE-9A14-40E8F641AD83}" destId="{B43F5215-3C12-4F41-BD8B-83E0BA328947}" srcOrd="1" destOrd="0" presId="urn:microsoft.com/office/officeart/2005/8/layout/pyramid1"/>
    <dgm:cxn modelId="{BA5E3A3F-B396-40C4-A4F4-7C02BE39E632}" type="presParOf" srcId="{42707BD1-CA0F-4AC9-B8EF-B791BAB85328}" destId="{116AC46C-3DEF-4107-AF51-CCDCD56291BC}" srcOrd="2" destOrd="0" presId="urn:microsoft.com/office/officeart/2005/8/layout/pyramid1"/>
    <dgm:cxn modelId="{055C5BA7-9B1C-42DE-A07F-80C413A78A61}" type="presParOf" srcId="{116AC46C-3DEF-4107-AF51-CCDCD56291BC}" destId="{0E8EAF00-F4E7-410C-B842-DE0589B0AB78}" srcOrd="0" destOrd="0" presId="urn:microsoft.com/office/officeart/2005/8/layout/pyramid1"/>
    <dgm:cxn modelId="{F8AC8F91-2869-4F84-BE6C-81A2891CD15A}" type="presParOf" srcId="{116AC46C-3DEF-4107-AF51-CCDCD56291BC}" destId="{1DC5D56C-6DFC-4438-B270-03E911F29B32}" srcOrd="1" destOrd="0" presId="urn:microsoft.com/office/officeart/2005/8/layout/pyramid1"/>
    <dgm:cxn modelId="{4FFC910E-3553-4079-9D1C-4D32D36FC6A4}" type="presParOf" srcId="{42707BD1-CA0F-4AC9-B8EF-B791BAB85328}" destId="{9B478453-1152-4E58-8219-71A960EE1C84}" srcOrd="3" destOrd="0" presId="urn:microsoft.com/office/officeart/2005/8/layout/pyramid1"/>
    <dgm:cxn modelId="{260CAF3C-C69E-4FEB-9BF5-0D8F95516AB8}" type="presParOf" srcId="{9B478453-1152-4E58-8219-71A960EE1C84}" destId="{43896CE2-3628-4625-99B5-3AB86B295B60}" srcOrd="0" destOrd="0" presId="urn:microsoft.com/office/officeart/2005/8/layout/pyramid1"/>
    <dgm:cxn modelId="{CE8B7DDE-1C20-4057-8969-420021E35912}" type="presParOf" srcId="{9B478453-1152-4E58-8219-71A960EE1C84}" destId="{0954A2EA-2509-4EA9-AD5B-772F0A4D2852}" srcOrd="1" destOrd="0" presId="urn:microsoft.com/office/officeart/2005/8/layout/pyramid1"/>
    <dgm:cxn modelId="{5C5AA137-4BAA-42BB-9A75-DAD8430B792A}" type="presParOf" srcId="{42707BD1-CA0F-4AC9-B8EF-B791BAB85328}" destId="{26EC7F44-22BF-4EEB-A948-9CAD22821370}" srcOrd="4" destOrd="0" presId="urn:microsoft.com/office/officeart/2005/8/layout/pyramid1"/>
    <dgm:cxn modelId="{3823FA8B-FE7D-4B70-A4D0-C5ACDDC842FD}" type="presParOf" srcId="{26EC7F44-22BF-4EEB-A948-9CAD22821370}" destId="{66538228-DD7A-4059-A79D-A1989EA7F18E}" srcOrd="0" destOrd="0" presId="urn:microsoft.com/office/officeart/2005/8/layout/pyramid1"/>
    <dgm:cxn modelId="{35F7623C-449C-4E0B-B2C4-3473D985F1FC}" type="presParOf" srcId="{26EC7F44-22BF-4EEB-A948-9CAD22821370}" destId="{F84857C2-78EF-4805-89AA-3B4ED2B5708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951EB-485A-46F1-8F6F-FE4A096B02E0}">
      <dsp:nvSpPr>
        <dsp:cNvPr id="0" name=""/>
        <dsp:cNvSpPr/>
      </dsp:nvSpPr>
      <dsp:spPr>
        <a:xfrm>
          <a:off x="4616749" y="457"/>
          <a:ext cx="6916673" cy="12195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t>EGA</a:t>
          </a:r>
        </a:p>
        <a:p>
          <a:pPr marL="228600" lvl="1" indent="-228600" algn="l" defTabSz="889000">
            <a:lnSpc>
              <a:spcPct val="90000"/>
            </a:lnSpc>
            <a:spcBef>
              <a:spcPct val="0"/>
            </a:spcBef>
            <a:spcAft>
              <a:spcPct val="15000"/>
            </a:spcAft>
            <a:buChar char="•"/>
          </a:pPr>
          <a:r>
            <a:rPr lang="en-US" sz="2000" kern="1200"/>
            <a:t>OB History</a:t>
          </a:r>
        </a:p>
        <a:p>
          <a:pPr marL="228600" lvl="1" indent="-228600" algn="l" defTabSz="889000">
            <a:lnSpc>
              <a:spcPct val="90000"/>
            </a:lnSpc>
            <a:spcBef>
              <a:spcPct val="0"/>
            </a:spcBef>
            <a:spcAft>
              <a:spcPct val="15000"/>
            </a:spcAft>
            <a:buChar char="•"/>
          </a:pPr>
          <a:r>
            <a:rPr lang="en-US" sz="2000" kern="1200"/>
            <a:t>Medical / Surgical History</a:t>
          </a:r>
        </a:p>
        <a:p>
          <a:pPr marL="228600" lvl="1" indent="-228600" algn="l" defTabSz="889000">
            <a:lnSpc>
              <a:spcPct val="90000"/>
            </a:lnSpc>
            <a:spcBef>
              <a:spcPct val="0"/>
            </a:spcBef>
            <a:spcAft>
              <a:spcPct val="15000"/>
            </a:spcAft>
            <a:buChar char="•"/>
          </a:pPr>
          <a:endParaRPr lang="en-US" sz="2000" kern="1200"/>
        </a:p>
      </dsp:txBody>
      <dsp:txXfrm>
        <a:off x="4616749" y="152903"/>
        <a:ext cx="6459336" cy="914673"/>
      </dsp:txXfrm>
    </dsp:sp>
    <dsp:sp modelId="{321B3E05-E174-4AA2-A0B5-74BB56C34D55}">
      <dsp:nvSpPr>
        <dsp:cNvPr id="0" name=""/>
        <dsp:cNvSpPr/>
      </dsp:nvSpPr>
      <dsp:spPr>
        <a:xfrm>
          <a:off x="0" y="117269"/>
          <a:ext cx="4611115" cy="983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kern="1200"/>
            <a:t>History</a:t>
          </a:r>
        </a:p>
      </dsp:txBody>
      <dsp:txXfrm>
        <a:off x="47990" y="165259"/>
        <a:ext cx="4515135" cy="887094"/>
      </dsp:txXfrm>
    </dsp:sp>
    <dsp:sp modelId="{1462E1CC-95C3-4895-A421-C2B006A1196C}">
      <dsp:nvSpPr>
        <dsp:cNvPr id="0" name=""/>
        <dsp:cNvSpPr/>
      </dsp:nvSpPr>
      <dsp:spPr>
        <a:xfrm>
          <a:off x="4616749" y="1320969"/>
          <a:ext cx="6916673" cy="114201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t>Cardiac</a:t>
          </a:r>
        </a:p>
        <a:p>
          <a:pPr marL="228600" lvl="1" indent="-228600" algn="l" defTabSz="889000">
            <a:lnSpc>
              <a:spcPct val="90000"/>
            </a:lnSpc>
            <a:spcBef>
              <a:spcPct val="0"/>
            </a:spcBef>
            <a:spcAft>
              <a:spcPct val="15000"/>
            </a:spcAft>
            <a:buChar char="•"/>
          </a:pPr>
          <a:r>
            <a:rPr lang="en-US" sz="2000" kern="1200"/>
            <a:t>Respiratory</a:t>
          </a:r>
        </a:p>
        <a:p>
          <a:pPr marL="228600" lvl="1" indent="-228600" algn="l" defTabSz="889000">
            <a:lnSpc>
              <a:spcPct val="90000"/>
            </a:lnSpc>
            <a:spcBef>
              <a:spcPct val="0"/>
            </a:spcBef>
            <a:spcAft>
              <a:spcPct val="15000"/>
            </a:spcAft>
            <a:buChar char="•"/>
          </a:pPr>
          <a:r>
            <a:rPr lang="en-US" sz="2000" kern="1200"/>
            <a:t>Uterus</a:t>
          </a:r>
        </a:p>
      </dsp:txBody>
      <dsp:txXfrm>
        <a:off x="4616749" y="1463721"/>
        <a:ext cx="6488418" cy="856510"/>
      </dsp:txXfrm>
    </dsp:sp>
    <dsp:sp modelId="{85270070-8121-44B5-A7AE-D4F63063EFB3}">
      <dsp:nvSpPr>
        <dsp:cNvPr id="0" name=""/>
        <dsp:cNvSpPr/>
      </dsp:nvSpPr>
      <dsp:spPr>
        <a:xfrm>
          <a:off x="5634" y="1422438"/>
          <a:ext cx="4611115" cy="8921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kern="1200"/>
            <a:t>Normal Physiologic Changes</a:t>
          </a:r>
        </a:p>
      </dsp:txBody>
      <dsp:txXfrm>
        <a:off x="49186" y="1465990"/>
        <a:ext cx="4524011" cy="805059"/>
      </dsp:txXfrm>
    </dsp:sp>
    <dsp:sp modelId="{6645D082-6E72-47D0-8B1B-5E94B54DBE15}">
      <dsp:nvSpPr>
        <dsp:cNvPr id="0" name=""/>
        <dsp:cNvSpPr/>
      </dsp:nvSpPr>
      <dsp:spPr>
        <a:xfrm>
          <a:off x="4616749" y="2517016"/>
          <a:ext cx="6916673" cy="118211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t>Previa</a:t>
          </a:r>
        </a:p>
        <a:p>
          <a:pPr marL="228600" lvl="1" indent="-228600" algn="l" defTabSz="889000">
            <a:lnSpc>
              <a:spcPct val="90000"/>
            </a:lnSpc>
            <a:spcBef>
              <a:spcPct val="0"/>
            </a:spcBef>
            <a:spcAft>
              <a:spcPct val="15000"/>
            </a:spcAft>
            <a:buChar char="•"/>
          </a:pPr>
          <a:r>
            <a:rPr lang="en-US" sz="2000" kern="1200"/>
            <a:t>Accreta</a:t>
          </a:r>
        </a:p>
        <a:p>
          <a:pPr marL="228600" lvl="1" indent="-228600" algn="l" defTabSz="889000">
            <a:lnSpc>
              <a:spcPct val="90000"/>
            </a:lnSpc>
            <a:spcBef>
              <a:spcPct val="0"/>
            </a:spcBef>
            <a:spcAft>
              <a:spcPct val="15000"/>
            </a:spcAft>
            <a:buChar char="•"/>
          </a:pPr>
          <a:r>
            <a:rPr lang="en-US" sz="2000" kern="1200"/>
            <a:t>Abruption</a:t>
          </a:r>
        </a:p>
      </dsp:txBody>
      <dsp:txXfrm>
        <a:off x="4616749" y="2664780"/>
        <a:ext cx="6473380" cy="886587"/>
      </dsp:txXfrm>
    </dsp:sp>
    <dsp:sp modelId="{4F87FAC1-16D4-4901-ABDD-743527B876CB}">
      <dsp:nvSpPr>
        <dsp:cNvPr id="0" name=""/>
        <dsp:cNvSpPr/>
      </dsp:nvSpPr>
      <dsp:spPr>
        <a:xfrm>
          <a:off x="5634" y="2626006"/>
          <a:ext cx="4611115" cy="9641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kern="1200"/>
            <a:t>Vaginal Bleeding</a:t>
          </a:r>
        </a:p>
      </dsp:txBody>
      <dsp:txXfrm>
        <a:off x="52699" y="2673071"/>
        <a:ext cx="4516985" cy="870006"/>
      </dsp:txXfrm>
    </dsp:sp>
    <dsp:sp modelId="{BE21E336-8214-4FC3-93FD-A3E227E5E34B}">
      <dsp:nvSpPr>
        <dsp:cNvPr id="0" name=""/>
        <dsp:cNvSpPr/>
      </dsp:nvSpPr>
      <dsp:spPr>
        <a:xfrm>
          <a:off x="4616749" y="3776621"/>
          <a:ext cx="6916673" cy="11316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t>Preeclampsia</a:t>
          </a:r>
        </a:p>
        <a:p>
          <a:pPr marL="228600" lvl="1" indent="-228600" algn="l" defTabSz="889000">
            <a:lnSpc>
              <a:spcPct val="90000"/>
            </a:lnSpc>
            <a:spcBef>
              <a:spcPct val="0"/>
            </a:spcBef>
            <a:spcAft>
              <a:spcPct val="15000"/>
            </a:spcAft>
            <a:buChar char="•"/>
          </a:pPr>
          <a:r>
            <a:rPr lang="en-US" sz="2000" kern="1200"/>
            <a:t>Eclampsia</a:t>
          </a:r>
        </a:p>
        <a:p>
          <a:pPr marL="228600" lvl="1" indent="-228600" algn="l" defTabSz="889000">
            <a:lnSpc>
              <a:spcPct val="90000"/>
            </a:lnSpc>
            <a:spcBef>
              <a:spcPct val="0"/>
            </a:spcBef>
            <a:spcAft>
              <a:spcPct val="15000"/>
            </a:spcAft>
            <a:buChar char="•"/>
          </a:pPr>
          <a:r>
            <a:rPr lang="en-US" sz="2000" kern="1200"/>
            <a:t>Severe HTN</a:t>
          </a:r>
        </a:p>
      </dsp:txBody>
      <dsp:txXfrm>
        <a:off x="4616749" y="3918072"/>
        <a:ext cx="6492320" cy="848705"/>
      </dsp:txXfrm>
    </dsp:sp>
    <dsp:sp modelId="{8EECB0E1-3385-4C7A-B416-0BEE3E7F3F54}">
      <dsp:nvSpPr>
        <dsp:cNvPr id="0" name=""/>
        <dsp:cNvSpPr/>
      </dsp:nvSpPr>
      <dsp:spPr>
        <a:xfrm>
          <a:off x="5634" y="3860837"/>
          <a:ext cx="4611115" cy="963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kern="1200"/>
            <a:t>Hypertensive Disorders</a:t>
          </a:r>
        </a:p>
      </dsp:txBody>
      <dsp:txXfrm>
        <a:off x="52652" y="3907855"/>
        <a:ext cx="4517079" cy="869139"/>
      </dsp:txXfrm>
    </dsp:sp>
    <dsp:sp modelId="{9A73FC53-ABF9-4CCE-A5EB-680A2D35F54D}">
      <dsp:nvSpPr>
        <dsp:cNvPr id="0" name=""/>
        <dsp:cNvSpPr/>
      </dsp:nvSpPr>
      <dsp:spPr>
        <a:xfrm>
          <a:off x="4616749" y="4985718"/>
          <a:ext cx="6916673" cy="11293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a:t>Uterine Rupture</a:t>
          </a:r>
        </a:p>
        <a:p>
          <a:pPr marL="228600" lvl="1" indent="-228600" algn="l" defTabSz="889000">
            <a:lnSpc>
              <a:spcPct val="90000"/>
            </a:lnSpc>
            <a:spcBef>
              <a:spcPct val="0"/>
            </a:spcBef>
            <a:spcAft>
              <a:spcPct val="15000"/>
            </a:spcAft>
            <a:buChar char="•"/>
          </a:pPr>
          <a:r>
            <a:rPr lang="en-US" sz="2000" kern="1200"/>
            <a:t>OB Trauma</a:t>
          </a:r>
        </a:p>
        <a:p>
          <a:pPr marL="228600" lvl="1" indent="-228600" algn="l" defTabSz="889000">
            <a:lnSpc>
              <a:spcPct val="90000"/>
            </a:lnSpc>
            <a:spcBef>
              <a:spcPct val="0"/>
            </a:spcBef>
            <a:spcAft>
              <a:spcPct val="15000"/>
            </a:spcAft>
            <a:buChar char="•"/>
          </a:pPr>
          <a:r>
            <a:rPr lang="en-US" sz="2000" kern="1200"/>
            <a:t>ACLS Modifications</a:t>
          </a:r>
        </a:p>
      </dsp:txBody>
      <dsp:txXfrm>
        <a:off x="4616749" y="5126893"/>
        <a:ext cx="6493149" cy="847048"/>
      </dsp:txXfrm>
    </dsp:sp>
    <dsp:sp modelId="{1A3BE0E5-DD32-42AB-AC56-3AA31445B938}">
      <dsp:nvSpPr>
        <dsp:cNvPr id="0" name=""/>
        <dsp:cNvSpPr/>
      </dsp:nvSpPr>
      <dsp:spPr>
        <a:xfrm>
          <a:off x="5634" y="5087850"/>
          <a:ext cx="4611115" cy="9251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US" sz="2800" kern="1200"/>
            <a:t>Trauma</a:t>
          </a:r>
        </a:p>
      </dsp:txBody>
      <dsp:txXfrm>
        <a:off x="50795" y="5133011"/>
        <a:ext cx="4520793" cy="834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0187-846D-4AD1-B5BB-C141F63727A4}">
      <dsp:nvSpPr>
        <dsp:cNvPr id="0" name=""/>
        <dsp:cNvSpPr/>
      </dsp:nvSpPr>
      <dsp:spPr>
        <a:xfrm>
          <a:off x="2666994" y="0"/>
          <a:ext cx="2037739" cy="1207459"/>
        </a:xfrm>
        <a:prstGeom prst="trapezoid">
          <a:avLst>
            <a:gd name="adj" fmla="val 84381"/>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666994" y="0"/>
        <a:ext cx="2037739" cy="1207459"/>
      </dsp:txXfrm>
    </dsp:sp>
    <dsp:sp modelId="{03409E8E-47B6-42C9-86AB-2E496A37E98F}">
      <dsp:nvSpPr>
        <dsp:cNvPr id="0" name=""/>
        <dsp:cNvSpPr/>
      </dsp:nvSpPr>
      <dsp:spPr>
        <a:xfrm>
          <a:off x="2281820" y="1207459"/>
          <a:ext cx="2808087" cy="456467"/>
        </a:xfrm>
        <a:prstGeom prst="trapezoid">
          <a:avLst>
            <a:gd name="adj" fmla="val 84381"/>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773235" y="1207459"/>
        <a:ext cx="1825256" cy="456467"/>
      </dsp:txXfrm>
    </dsp:sp>
    <dsp:sp modelId="{0E8EAF00-F4E7-410C-B842-DE0589B0AB78}">
      <dsp:nvSpPr>
        <dsp:cNvPr id="0" name=""/>
        <dsp:cNvSpPr/>
      </dsp:nvSpPr>
      <dsp:spPr>
        <a:xfrm>
          <a:off x="1870716" y="1638775"/>
          <a:ext cx="3630294" cy="487197"/>
        </a:xfrm>
        <a:prstGeom prst="trapezoid">
          <a:avLst>
            <a:gd name="adj" fmla="val 84381"/>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2506018" y="1638775"/>
        <a:ext cx="2359691" cy="487197"/>
      </dsp:txXfrm>
    </dsp:sp>
    <dsp:sp modelId="{43896CE2-3628-4625-99B5-3AB86B295B60}">
      <dsp:nvSpPr>
        <dsp:cNvPr id="0" name=""/>
        <dsp:cNvSpPr/>
      </dsp:nvSpPr>
      <dsp:spPr>
        <a:xfrm>
          <a:off x="1375566" y="2151124"/>
          <a:ext cx="4620595" cy="586800"/>
        </a:xfrm>
        <a:prstGeom prst="trapezoid">
          <a:avLst>
            <a:gd name="adj" fmla="val 84381"/>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2184170" y="2151124"/>
        <a:ext cx="3003387" cy="586800"/>
      </dsp:txXfrm>
    </dsp:sp>
    <dsp:sp modelId="{66538228-DD7A-4059-A79D-A1989EA7F18E}">
      <dsp:nvSpPr>
        <dsp:cNvPr id="0" name=""/>
        <dsp:cNvSpPr/>
      </dsp:nvSpPr>
      <dsp:spPr>
        <a:xfrm>
          <a:off x="0" y="2737925"/>
          <a:ext cx="7371728" cy="1630178"/>
        </a:xfrm>
        <a:prstGeom prst="trapezoid">
          <a:avLst>
            <a:gd name="adj" fmla="val 84381"/>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rPr>
            <a:t>Satisfaction: </a:t>
          </a:r>
        </a:p>
        <a:p>
          <a:pPr marL="0" lvl="0" indent="0" algn="ctr" defTabSz="1600200">
            <a:lnSpc>
              <a:spcPct val="90000"/>
            </a:lnSpc>
            <a:spcBef>
              <a:spcPct val="0"/>
            </a:spcBef>
            <a:spcAft>
              <a:spcPct val="35000"/>
            </a:spcAft>
            <a:buNone/>
          </a:pPr>
          <a:r>
            <a:rPr lang="en-US" sz="3600" kern="1200">
              <a:solidFill>
                <a:schemeClr val="bg1"/>
              </a:solidFill>
            </a:rPr>
            <a:t>Did the learners enjoy the training?</a:t>
          </a:r>
        </a:p>
      </dsp:txBody>
      <dsp:txXfrm>
        <a:off x="1290052" y="2737925"/>
        <a:ext cx="4791623" cy="1630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0187-846D-4AD1-B5BB-C141F63727A4}">
      <dsp:nvSpPr>
        <dsp:cNvPr id="0" name=""/>
        <dsp:cNvSpPr/>
      </dsp:nvSpPr>
      <dsp:spPr>
        <a:xfrm>
          <a:off x="2502863" y="0"/>
          <a:ext cx="2294311" cy="1842910"/>
        </a:xfrm>
        <a:prstGeom prst="trapezoid">
          <a:avLst>
            <a:gd name="adj" fmla="val 62247"/>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502863" y="0"/>
        <a:ext cx="2294311" cy="1842910"/>
      </dsp:txXfrm>
    </dsp:sp>
    <dsp:sp modelId="{03409E8E-47B6-42C9-86AB-2E496A37E98F}">
      <dsp:nvSpPr>
        <dsp:cNvPr id="0" name=""/>
        <dsp:cNvSpPr/>
      </dsp:nvSpPr>
      <dsp:spPr>
        <a:xfrm>
          <a:off x="2066256" y="1842910"/>
          <a:ext cx="3167525" cy="701411"/>
        </a:xfrm>
        <a:prstGeom prst="trapezoid">
          <a:avLst>
            <a:gd name="adj" fmla="val 62247"/>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a:off x="2620573" y="1842910"/>
        <a:ext cx="2058891" cy="701411"/>
      </dsp:txXfrm>
    </dsp:sp>
    <dsp:sp modelId="{0E8EAF00-F4E7-410C-B842-DE0589B0AB78}">
      <dsp:nvSpPr>
        <dsp:cNvPr id="0" name=""/>
        <dsp:cNvSpPr/>
      </dsp:nvSpPr>
      <dsp:spPr>
        <a:xfrm>
          <a:off x="1592091" y="2505934"/>
          <a:ext cx="4115856" cy="761748"/>
        </a:xfrm>
        <a:prstGeom prst="trapezoid">
          <a:avLst>
            <a:gd name="adj" fmla="val 62247"/>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2312366" y="2505934"/>
        <a:ext cx="2675306" cy="761748"/>
      </dsp:txXfrm>
    </dsp:sp>
    <dsp:sp modelId="{43896CE2-3628-4625-99B5-3AB86B295B60}">
      <dsp:nvSpPr>
        <dsp:cNvPr id="0" name=""/>
        <dsp:cNvSpPr/>
      </dsp:nvSpPr>
      <dsp:spPr>
        <a:xfrm>
          <a:off x="444935" y="3306071"/>
          <a:ext cx="6410167" cy="1842910"/>
        </a:xfrm>
        <a:prstGeom prst="trapezoid">
          <a:avLst>
            <a:gd name="adj" fmla="val 62247"/>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rPr>
            <a:t>Learning: </a:t>
          </a:r>
        </a:p>
        <a:p>
          <a:pPr marL="0" lvl="0" indent="0" algn="ctr" defTabSz="1600200">
            <a:lnSpc>
              <a:spcPct val="90000"/>
            </a:lnSpc>
            <a:spcBef>
              <a:spcPct val="0"/>
            </a:spcBef>
            <a:spcAft>
              <a:spcPct val="35000"/>
            </a:spcAft>
            <a:buNone/>
          </a:pPr>
          <a:r>
            <a:rPr lang="en-US" sz="3600" kern="1200">
              <a:solidFill>
                <a:schemeClr val="bg1"/>
              </a:solidFill>
            </a:rPr>
            <a:t>Did knowledge transfer occur?  </a:t>
          </a:r>
        </a:p>
      </dsp:txBody>
      <dsp:txXfrm>
        <a:off x="1566715" y="3306071"/>
        <a:ext cx="4166608" cy="1842910"/>
      </dsp:txXfrm>
    </dsp:sp>
    <dsp:sp modelId="{66538228-DD7A-4059-A79D-A1989EA7F18E}">
      <dsp:nvSpPr>
        <dsp:cNvPr id="0" name=""/>
        <dsp:cNvSpPr/>
      </dsp:nvSpPr>
      <dsp:spPr>
        <a:xfrm>
          <a:off x="0" y="5148982"/>
          <a:ext cx="7300039" cy="714791"/>
        </a:xfrm>
        <a:prstGeom prst="trapezoid">
          <a:avLst>
            <a:gd name="adj" fmla="val 62247"/>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en-US" sz="4600" kern="1200">
            <a:solidFill>
              <a:schemeClr val="bg1"/>
            </a:solidFill>
          </a:endParaRPr>
        </a:p>
      </dsp:txBody>
      <dsp:txXfrm>
        <a:off x="1277506" y="5148982"/>
        <a:ext cx="4745025" cy="714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0187-846D-4AD1-B5BB-C141F63727A4}">
      <dsp:nvSpPr>
        <dsp:cNvPr id="0" name=""/>
        <dsp:cNvSpPr/>
      </dsp:nvSpPr>
      <dsp:spPr>
        <a:xfrm>
          <a:off x="2799393" y="0"/>
          <a:ext cx="1969462" cy="1540184"/>
        </a:xfrm>
        <a:prstGeom prst="trapezoid">
          <a:avLst>
            <a:gd name="adj" fmla="val 6393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799393" y="0"/>
        <a:ext cx="1969462" cy="1540184"/>
      </dsp:txXfrm>
    </dsp:sp>
    <dsp:sp modelId="{03409E8E-47B6-42C9-86AB-2E496A37E98F}">
      <dsp:nvSpPr>
        <dsp:cNvPr id="0" name=""/>
        <dsp:cNvSpPr/>
      </dsp:nvSpPr>
      <dsp:spPr>
        <a:xfrm>
          <a:off x="2427588" y="1540184"/>
          <a:ext cx="2750412" cy="610729"/>
        </a:xfrm>
        <a:prstGeom prst="trapezoid">
          <a:avLst>
            <a:gd name="adj" fmla="val 63936"/>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a:off x="2908910" y="1540184"/>
        <a:ext cx="1787768" cy="610729"/>
      </dsp:txXfrm>
    </dsp:sp>
    <dsp:sp modelId="{0E8EAF00-F4E7-410C-B842-DE0589B0AB78}">
      <dsp:nvSpPr>
        <dsp:cNvPr id="0" name=""/>
        <dsp:cNvSpPr/>
      </dsp:nvSpPr>
      <dsp:spPr>
        <a:xfrm>
          <a:off x="737878" y="2118831"/>
          <a:ext cx="6129832" cy="2642817"/>
        </a:xfrm>
        <a:prstGeom prst="trapezoid">
          <a:avLst>
            <a:gd name="adj" fmla="val 6393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rgbClr val="0E296B"/>
              </a:solidFill>
            </a:rPr>
            <a:t>Impact:</a:t>
          </a:r>
        </a:p>
        <a:p>
          <a:pPr marL="0" lvl="0" indent="0" algn="ctr" defTabSz="1600200">
            <a:lnSpc>
              <a:spcPct val="90000"/>
            </a:lnSpc>
            <a:spcBef>
              <a:spcPct val="0"/>
            </a:spcBef>
            <a:spcAft>
              <a:spcPct val="35000"/>
            </a:spcAft>
            <a:buNone/>
          </a:pPr>
          <a:r>
            <a:rPr lang="en-US" sz="3600" kern="1200">
              <a:solidFill>
                <a:srgbClr val="0E296B"/>
              </a:solidFill>
            </a:rPr>
            <a:t>Did the learners behavior change as a result of the training?</a:t>
          </a:r>
        </a:p>
      </dsp:txBody>
      <dsp:txXfrm>
        <a:off x="1810599" y="2118831"/>
        <a:ext cx="3984391" cy="2642817"/>
      </dsp:txXfrm>
    </dsp:sp>
    <dsp:sp modelId="{43896CE2-3628-4625-99B5-3AB86B295B60}">
      <dsp:nvSpPr>
        <dsp:cNvPr id="0" name=""/>
        <dsp:cNvSpPr/>
      </dsp:nvSpPr>
      <dsp:spPr>
        <a:xfrm>
          <a:off x="356817" y="4793730"/>
          <a:ext cx="6891955" cy="596005"/>
        </a:xfrm>
        <a:prstGeom prst="trapezoid">
          <a:avLst>
            <a:gd name="adj" fmla="val 6393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a:off x="1562909" y="4793730"/>
        <a:ext cx="4479771" cy="596005"/>
      </dsp:txXfrm>
    </dsp:sp>
    <dsp:sp modelId="{66538228-DD7A-4059-A79D-A1989EA7F18E}">
      <dsp:nvSpPr>
        <dsp:cNvPr id="0" name=""/>
        <dsp:cNvSpPr/>
      </dsp:nvSpPr>
      <dsp:spPr>
        <a:xfrm>
          <a:off x="0" y="5389735"/>
          <a:ext cx="7605590" cy="558085"/>
        </a:xfrm>
        <a:prstGeom prst="trapezoid">
          <a:avLst>
            <a:gd name="adj" fmla="val 63936"/>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bg1"/>
            </a:solidFill>
          </a:endParaRPr>
        </a:p>
      </dsp:txBody>
      <dsp:txXfrm>
        <a:off x="1330978" y="5389735"/>
        <a:ext cx="4943633" cy="5580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0187-846D-4AD1-B5BB-C141F63727A4}">
      <dsp:nvSpPr>
        <dsp:cNvPr id="0" name=""/>
        <dsp:cNvSpPr/>
      </dsp:nvSpPr>
      <dsp:spPr>
        <a:xfrm>
          <a:off x="2677394" y="0"/>
          <a:ext cx="1751734" cy="1419150"/>
        </a:xfrm>
        <a:prstGeom prst="trapezoid">
          <a:avLst>
            <a:gd name="adj" fmla="val 61718"/>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677394" y="0"/>
        <a:ext cx="1751734" cy="1419150"/>
      </dsp:txXfrm>
    </dsp:sp>
    <dsp:sp modelId="{03409E8E-47B6-42C9-86AB-2E496A37E98F}">
      <dsp:nvSpPr>
        <dsp:cNvPr id="0" name=""/>
        <dsp:cNvSpPr/>
      </dsp:nvSpPr>
      <dsp:spPr>
        <a:xfrm>
          <a:off x="800650" y="1416482"/>
          <a:ext cx="5488429" cy="3027245"/>
        </a:xfrm>
        <a:prstGeom prst="trapezoid">
          <a:avLst>
            <a:gd name="adj" fmla="val 61718"/>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bg1"/>
              </a:solidFill>
            </a:rPr>
            <a:t>Results:                 Did the training have a measurable impact on performance?  </a:t>
          </a:r>
        </a:p>
      </dsp:txBody>
      <dsp:txXfrm>
        <a:off x="1761125" y="1416482"/>
        <a:ext cx="3567479" cy="3027245"/>
      </dsp:txXfrm>
    </dsp:sp>
    <dsp:sp modelId="{0E8EAF00-F4E7-410C-B842-DE0589B0AB78}">
      <dsp:nvSpPr>
        <dsp:cNvPr id="0" name=""/>
        <dsp:cNvSpPr/>
      </dsp:nvSpPr>
      <dsp:spPr>
        <a:xfrm>
          <a:off x="508940" y="4416834"/>
          <a:ext cx="6088643" cy="486257"/>
        </a:xfrm>
        <a:prstGeom prst="trapezoid">
          <a:avLst>
            <a:gd name="adj" fmla="val 6171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chemeClr val="bg1"/>
            </a:solidFill>
          </a:endParaRPr>
        </a:p>
      </dsp:txBody>
      <dsp:txXfrm>
        <a:off x="1574452" y="4416834"/>
        <a:ext cx="3957618" cy="486257"/>
      </dsp:txXfrm>
    </dsp:sp>
    <dsp:sp modelId="{43896CE2-3628-4625-99B5-3AB86B295B60}">
      <dsp:nvSpPr>
        <dsp:cNvPr id="0" name=""/>
        <dsp:cNvSpPr/>
      </dsp:nvSpPr>
      <dsp:spPr>
        <a:xfrm>
          <a:off x="274996" y="4932653"/>
          <a:ext cx="6556531" cy="379054"/>
        </a:xfrm>
        <a:prstGeom prst="trapezoid">
          <a:avLst>
            <a:gd name="adj" fmla="val 61718"/>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a:off x="1422389" y="4932653"/>
        <a:ext cx="4261745" cy="379054"/>
      </dsp:txXfrm>
    </dsp:sp>
    <dsp:sp modelId="{66538228-DD7A-4059-A79D-A1989EA7F18E}">
      <dsp:nvSpPr>
        <dsp:cNvPr id="0" name=""/>
        <dsp:cNvSpPr/>
      </dsp:nvSpPr>
      <dsp:spPr>
        <a:xfrm>
          <a:off x="0" y="5311708"/>
          <a:ext cx="7106524" cy="445570"/>
        </a:xfrm>
        <a:prstGeom prst="trapezoid">
          <a:avLst>
            <a:gd name="adj" fmla="val 61718"/>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solidFill>
              <a:schemeClr val="bg1"/>
            </a:solidFill>
          </a:endParaRPr>
        </a:p>
      </dsp:txBody>
      <dsp:txXfrm>
        <a:off x="1243641" y="5311708"/>
        <a:ext cx="4619240" cy="445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0187-846D-4AD1-B5BB-C141F63727A4}">
      <dsp:nvSpPr>
        <dsp:cNvPr id="0" name=""/>
        <dsp:cNvSpPr/>
      </dsp:nvSpPr>
      <dsp:spPr>
        <a:xfrm>
          <a:off x="917549" y="0"/>
          <a:ext cx="3604648" cy="3452117"/>
        </a:xfrm>
        <a:prstGeom prst="trapezoid">
          <a:avLst>
            <a:gd name="adj" fmla="val 51244"/>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rgbClr val="0E296B"/>
            </a:solidFill>
          </a:endParaRPr>
        </a:p>
        <a:p>
          <a:pPr marL="0" lvl="0" indent="0" algn="ctr" defTabSz="1200150">
            <a:lnSpc>
              <a:spcPct val="90000"/>
            </a:lnSpc>
            <a:spcBef>
              <a:spcPct val="0"/>
            </a:spcBef>
            <a:spcAft>
              <a:spcPct val="35000"/>
            </a:spcAft>
            <a:buNone/>
          </a:pPr>
          <a:r>
            <a:rPr lang="en-US" sz="2800" kern="1200">
              <a:solidFill>
                <a:srgbClr val="0E296B"/>
              </a:solidFill>
            </a:rPr>
            <a:t>ROI: </a:t>
          </a:r>
        </a:p>
        <a:p>
          <a:pPr marL="0" lvl="0" indent="0" algn="ctr" defTabSz="1200150">
            <a:lnSpc>
              <a:spcPct val="90000"/>
            </a:lnSpc>
            <a:spcBef>
              <a:spcPct val="0"/>
            </a:spcBef>
            <a:spcAft>
              <a:spcPct val="35000"/>
            </a:spcAft>
            <a:buNone/>
          </a:pPr>
          <a:r>
            <a:rPr lang="en-US" sz="2800" kern="1200">
              <a:solidFill>
                <a:srgbClr val="0E296B"/>
              </a:solidFill>
            </a:rPr>
            <a:t>Did the                       training                                   investment                                 provide a                         positive ROI</a:t>
          </a:r>
        </a:p>
      </dsp:txBody>
      <dsp:txXfrm>
        <a:off x="917549" y="0"/>
        <a:ext cx="3604648" cy="3452117"/>
      </dsp:txXfrm>
    </dsp:sp>
    <dsp:sp modelId="{03409E8E-47B6-42C9-86AB-2E496A37E98F}">
      <dsp:nvSpPr>
        <dsp:cNvPr id="0" name=""/>
        <dsp:cNvSpPr/>
      </dsp:nvSpPr>
      <dsp:spPr>
        <a:xfrm>
          <a:off x="718675" y="3346319"/>
          <a:ext cx="4002396" cy="453094"/>
        </a:xfrm>
        <a:prstGeom prst="trapezoid">
          <a:avLst>
            <a:gd name="adj" fmla="val 51244"/>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bg1"/>
            </a:solidFill>
          </a:endParaRPr>
        </a:p>
      </dsp:txBody>
      <dsp:txXfrm>
        <a:off x="1419094" y="3346319"/>
        <a:ext cx="2601558" cy="453094"/>
      </dsp:txXfrm>
    </dsp:sp>
    <dsp:sp modelId="{0E8EAF00-F4E7-410C-B842-DE0589B0AB78}">
      <dsp:nvSpPr>
        <dsp:cNvPr id="0" name=""/>
        <dsp:cNvSpPr/>
      </dsp:nvSpPr>
      <dsp:spPr>
        <a:xfrm>
          <a:off x="483721" y="3841260"/>
          <a:ext cx="4472304" cy="458497"/>
        </a:xfrm>
        <a:prstGeom prst="trapezoid">
          <a:avLst>
            <a:gd name="adj" fmla="val 51244"/>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solidFill>
              <a:schemeClr val="bg1"/>
            </a:solidFill>
          </a:endParaRPr>
        </a:p>
      </dsp:txBody>
      <dsp:txXfrm>
        <a:off x="1266374" y="3841260"/>
        <a:ext cx="2906998" cy="458497"/>
      </dsp:txXfrm>
    </dsp:sp>
    <dsp:sp modelId="{43896CE2-3628-4625-99B5-3AB86B295B60}">
      <dsp:nvSpPr>
        <dsp:cNvPr id="0" name=""/>
        <dsp:cNvSpPr/>
      </dsp:nvSpPr>
      <dsp:spPr>
        <a:xfrm>
          <a:off x="262785" y="4363708"/>
          <a:ext cx="4914176" cy="431142"/>
        </a:xfrm>
        <a:prstGeom prst="trapezoid">
          <a:avLst>
            <a:gd name="adj" fmla="val 51244"/>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a:off x="1122766" y="4363708"/>
        <a:ext cx="3194214" cy="431142"/>
      </dsp:txXfrm>
    </dsp:sp>
    <dsp:sp modelId="{66538228-DD7A-4059-A79D-A1989EA7F18E}">
      <dsp:nvSpPr>
        <dsp:cNvPr id="0" name=""/>
        <dsp:cNvSpPr/>
      </dsp:nvSpPr>
      <dsp:spPr>
        <a:xfrm>
          <a:off x="0" y="4794851"/>
          <a:ext cx="5439747" cy="512808"/>
        </a:xfrm>
        <a:prstGeom prst="trapezoid">
          <a:avLst>
            <a:gd name="adj" fmla="val 51244"/>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solidFill>
              <a:schemeClr val="bg1"/>
            </a:solidFill>
          </a:endParaRPr>
        </a:p>
      </dsp:txBody>
      <dsp:txXfrm>
        <a:off x="951955" y="4794851"/>
        <a:ext cx="3535835" cy="51280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B0AD-6D8B-411E-8ACA-6FE3C1AF7DD6}"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9C1F0-7EA9-4CAA-8777-2348BD5F0119}" type="slidenum">
              <a:rPr lang="en-US" smtClean="0"/>
              <a:t>‹#›</a:t>
            </a:fld>
            <a:endParaRPr lang="en-US"/>
          </a:p>
        </p:txBody>
      </p:sp>
    </p:spTree>
    <p:extLst>
      <p:ext uri="{BB962C8B-B14F-4D97-AF65-F5344CB8AC3E}">
        <p14:creationId xmlns:p14="http://schemas.microsoft.com/office/powerpoint/2010/main" val="288407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og.org/news/news-releases/2022/01/naemt-acog-survey-education-training-on-ems-response-to-obstetric-emergenci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0740-292E-42EA-A478-EC36E2DF2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Have you encountered any of these health issues among pregnant or postpartum patients </a:t>
            </a:r>
            <a:r>
              <a:rPr lang="en-US" sz="1200" b="0" kern="1200">
                <a:solidFill>
                  <a:schemeClr val="tx1"/>
                </a:solidFill>
                <a:effectLst/>
                <a:latin typeface="+mn-lt"/>
                <a:ea typeface="+mn-ea"/>
                <a:cs typeface="+mn-cs"/>
              </a:rPr>
              <a:t>in the last year</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363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EMS identification of obstetric complications in the field is critical to timely management of the pregnant or postpartum patient upon arrival to the emergency department. EMS readiness to also stabilize pregnant or postpartum patients is important, especially in rural areas where there may be long transports to a facility with obstetric care.</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MMRCs have confirmed that EMS practitioners are important in addressing this issue and made specific recommendations for the prehospital care setting.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6618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Welcome, everyone, and thank you for joining today's session. Our goal is to deepen collaborative efforts between EMS and obstetric teams, especially in emergency contexts. We’ll explore not only what collaboration looks like across the pregnancy continuum but also how improved communication, training, and shared protocols can transform outcomes. By the end of this session, you'll be equipped with actionable insights and tools for enhancing interdisciplinary coordination.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26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obstetric emergencies, time and teamwork are everything. Interdisciplinary collaboration isn’t just beneficial, it’s essential. When EMS and OB teams work seamlessly, we reduce delays, minimize risk, and improve patient outcomes. We’ll also talk about how addressing communication and structural barriers can elevate equity and trust in care delivery.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864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Let’s take a bird’s-eye view of the obstetric care continuum. Each stage, pregnancy, labor, postpartum, and as such, each requires tailored, responsive care. This is where EMS plays a critical, often under-discussed role, from prehospital assessment to emergency transport. Understanding how we fit into this continuum enables better planning, response, and integration.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2496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EMS providers are often the first line of defense in obstetric emergencies. From rapid assessment to stabilization and emergency deliveries, EMS must be trained and ready to communicate effectively with OB teams. Highlighting these roles sets the foundation for why strong protocols and readiness matter.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717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most frequent obstetric emergencies EMS teams encounter. Recognizing key symptoms early, like eclamptic seizures or shoulder dystocia, can make the difference between life and death. Combining evidence-based prehospital strategies, training and early coordination with OB teams changes the outcome, for these moms and babies for the better!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72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multiple avenues open to increase collaboration across the EMS and OB specialties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8C2-BA6D-4E52-999F-5273FB8212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2978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ILH background: ~3000 deliveries, suburbs/rural mix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7A107-A533-B547-8075-0A8D3FF9D7C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3951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Practice change- encourage pregnant patient s/p MVC to call OB and be seen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7A107-A533-B547-8075-0A8D3FF9D7C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566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3</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7A107-A533-B547-8075-0A8D3FF9D7C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3760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3E91B-DCA6-2047-8516-8915DCE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895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on how to get CE – share the program in the chat at this time</a:t>
            </a:r>
          </a:p>
        </p:txBody>
      </p:sp>
      <p:sp>
        <p:nvSpPr>
          <p:cNvPr id="4" name="Slide Number Placeholder 3"/>
          <p:cNvSpPr>
            <a:spLocks noGrp="1"/>
          </p:cNvSpPr>
          <p:nvPr>
            <p:ph type="sldNum" sz="quarter" idx="5"/>
          </p:nvPr>
        </p:nvSpPr>
        <p:spPr/>
        <p:txBody>
          <a:bodyPr/>
          <a:lstStyle/>
          <a:p>
            <a:fld id="{8B69C1F0-7EA9-4CAA-8777-2348BD5F0119}" type="slidenum">
              <a:rPr lang="en-US" smtClean="0"/>
              <a:t>6</a:t>
            </a:fld>
            <a:endParaRPr lang="en-US"/>
          </a:p>
        </p:txBody>
      </p:sp>
    </p:spTree>
    <p:extLst>
      <p:ext uri="{BB962C8B-B14F-4D97-AF65-F5344CB8AC3E}">
        <p14:creationId xmlns:p14="http://schemas.microsoft.com/office/powerpoint/2010/main" val="69096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9C1F0-7EA9-4CAA-8777-2348BD5F01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20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864E0-CBF1-4906-98E2-732605A3A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Multi-year partnership with CDC to enhance recognition and response to obstetric emergencies in non-OB settings.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066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Maternal Mortality Review Committees or MMRCs </a:t>
            </a:r>
            <a:r>
              <a:rPr lang="en-US" sz="1200">
                <a:effectLst/>
                <a:latin typeface="Calibri" panose="020F0502020204030204" pitchFamily="34" charset="0"/>
                <a:ea typeface="Calibri" panose="020F0502020204030204" pitchFamily="34" charset="0"/>
                <a:cs typeface="Times New Roman" panose="02020603050405020304" pitchFamily="18" charset="0"/>
              </a:rPr>
              <a:t>conduct comprehensive reviews of pregnancy-related deaths—that is, those during or within one year of the end of pregnancy—to understand the medical and non-medical contributors to deaths in order to develop actionable recommendations to prevent future deaths.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2276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spcAft>
                <a:spcPts val="600"/>
              </a:spcAft>
              <a:buFont typeface="Arial" panose="020B0604020202020204" pitchFamily="34" charset="0"/>
              <a:buChar char="•"/>
            </a:pPr>
            <a:r>
              <a:rPr lang="en-US" sz="1400"/>
              <a:t>Pregnancy-related deaths can occur </a:t>
            </a:r>
            <a:r>
              <a:rPr lang="en-US" sz="1400">
                <a:effectLst/>
                <a:latin typeface="Calibri" panose="020F0502020204030204" pitchFamily="34" charset="0"/>
                <a:ea typeface="Calibri" panose="020F0502020204030204" pitchFamily="34" charset="0"/>
                <a:cs typeface="Times New Roman" panose="02020603050405020304" pitchFamily="18" charset="0"/>
              </a:rPr>
              <a:t>during or within one year of the end of pregnancy</a:t>
            </a:r>
            <a:endParaRPr lang="en-US" sz="1400" strike="sngStrike"/>
          </a:p>
          <a:p>
            <a:pPr marL="342900" indent="-342900">
              <a:spcBef>
                <a:spcPts val="1200"/>
              </a:spcBef>
              <a:spcAft>
                <a:spcPts val="600"/>
              </a:spcAft>
              <a:buFont typeface="Arial" panose="020B0604020202020204" pitchFamily="34" charset="0"/>
              <a:buChar char="•"/>
            </a:pPr>
            <a:r>
              <a:rPr lang="en-US" sz="1200"/>
              <a:t>Underlying causes of pregnancy-related deaths can include hemorrhage; cardiovascular conditions such as cardiomyopathy; hypertensive emergencies such as preeclampsia, eclampsia, and stroke; and conditions related to mental health such as suicide and overdose.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271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ACOG partnered with NAEMT to learn more. We fielded a survey </a:t>
            </a:r>
            <a:r>
              <a:rPr lang="en-US"/>
              <a:t>aimed to:</a:t>
            </a:r>
          </a:p>
          <a:p>
            <a:pPr marL="174982" indent="-174982">
              <a:buFont typeface="Arial" panose="020B0604020202020204" pitchFamily="34" charset="0"/>
              <a:buChar char="•"/>
            </a:pPr>
            <a:r>
              <a:rPr lang="en-US"/>
              <a:t>Determine level of EMS practitioner experience in responding to &amp; treating pregnant &amp; postpartum patients during emergencies </a:t>
            </a:r>
          </a:p>
          <a:p>
            <a:pPr marL="174982" indent="-174982">
              <a:buFont typeface="Arial" panose="020B0604020202020204" pitchFamily="34" charset="0"/>
              <a:buChar char="•"/>
            </a:pPr>
            <a:r>
              <a:rPr lang="en-US"/>
              <a:t>Identify gaps and opportunities for prehospital education and training</a:t>
            </a:r>
          </a:p>
          <a:p>
            <a:pPr defTabSz="933237">
              <a:defRPr/>
            </a:pPr>
            <a:r>
              <a:rPr lang="en-US"/>
              <a:t>Released January 21, 2022</a:t>
            </a:r>
          </a:p>
          <a:p>
            <a:pPr defTabSz="933237">
              <a:defRPr/>
            </a:pPr>
            <a:r>
              <a:rPr lang="en-US">
                <a:hlinkClick r:id="rId3"/>
              </a:rPr>
              <a:t>NAEMT, ACOG Survey Finds Need for More Education, Training on EMS Response to Obstetric Emergencies | ACOG</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3B5D-708A-AE49-8C4D-2FC0C1C76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9237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m 6-Up">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2373B1CD-C29E-1A46-83CC-EC075FBAD0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35A4FEBC-33BF-3143-A24B-C604307C7B05}"/>
              </a:ext>
            </a:extLst>
          </p:cNvPr>
          <p:cNvSpPr>
            <a:spLocks noGrp="1"/>
          </p:cNvSpPr>
          <p:nvPr>
            <p:ph type="pic" sz="quarter" idx="14"/>
          </p:nvPr>
        </p:nvSpPr>
        <p:spPr>
          <a:xfrm>
            <a:off x="457200" y="2171700"/>
            <a:ext cx="1498600"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18" name="Picture Placeholder 15">
            <a:extLst>
              <a:ext uri="{FF2B5EF4-FFF2-40B4-BE49-F238E27FC236}">
                <a16:creationId xmlns:a16="http://schemas.microsoft.com/office/drawing/2014/main" id="{7C88EBB3-5140-C946-BE18-ADA96C2AEBA0}"/>
              </a:ext>
            </a:extLst>
          </p:cNvPr>
          <p:cNvSpPr>
            <a:spLocks noGrp="1"/>
          </p:cNvSpPr>
          <p:nvPr>
            <p:ph type="pic" sz="quarter" idx="16"/>
          </p:nvPr>
        </p:nvSpPr>
        <p:spPr>
          <a:xfrm>
            <a:off x="2413000" y="2171700"/>
            <a:ext cx="1501774"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20" name="Picture Placeholder 15">
            <a:extLst>
              <a:ext uri="{FF2B5EF4-FFF2-40B4-BE49-F238E27FC236}">
                <a16:creationId xmlns:a16="http://schemas.microsoft.com/office/drawing/2014/main" id="{D7C1FC97-C5BB-DC48-90C4-56E9130D7929}"/>
              </a:ext>
            </a:extLst>
          </p:cNvPr>
          <p:cNvSpPr>
            <a:spLocks noGrp="1"/>
          </p:cNvSpPr>
          <p:nvPr>
            <p:ph type="pic" sz="quarter" idx="18"/>
          </p:nvPr>
        </p:nvSpPr>
        <p:spPr>
          <a:xfrm>
            <a:off x="4368800" y="2171700"/>
            <a:ext cx="1498600"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22" name="Picture Placeholder 15">
            <a:extLst>
              <a:ext uri="{FF2B5EF4-FFF2-40B4-BE49-F238E27FC236}">
                <a16:creationId xmlns:a16="http://schemas.microsoft.com/office/drawing/2014/main" id="{F16BA86D-6F68-EE4B-A83F-04C1952AB9FB}"/>
              </a:ext>
            </a:extLst>
          </p:cNvPr>
          <p:cNvSpPr>
            <a:spLocks noGrp="1"/>
          </p:cNvSpPr>
          <p:nvPr>
            <p:ph type="pic" sz="quarter" idx="20"/>
          </p:nvPr>
        </p:nvSpPr>
        <p:spPr>
          <a:xfrm>
            <a:off x="6324600" y="2171700"/>
            <a:ext cx="1501774"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24" name="Picture Placeholder 15">
            <a:extLst>
              <a:ext uri="{FF2B5EF4-FFF2-40B4-BE49-F238E27FC236}">
                <a16:creationId xmlns:a16="http://schemas.microsoft.com/office/drawing/2014/main" id="{D239DCC7-53E8-C441-8357-A5C22C92CAF5}"/>
              </a:ext>
            </a:extLst>
          </p:cNvPr>
          <p:cNvSpPr>
            <a:spLocks noGrp="1"/>
          </p:cNvSpPr>
          <p:nvPr>
            <p:ph type="pic" sz="quarter" idx="22"/>
          </p:nvPr>
        </p:nvSpPr>
        <p:spPr>
          <a:xfrm>
            <a:off x="8283575" y="2171700"/>
            <a:ext cx="1498599"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26" name="Picture Placeholder 15">
            <a:extLst>
              <a:ext uri="{FF2B5EF4-FFF2-40B4-BE49-F238E27FC236}">
                <a16:creationId xmlns:a16="http://schemas.microsoft.com/office/drawing/2014/main" id="{7D9F27F4-07F0-A340-8511-5A4D79397B71}"/>
              </a:ext>
            </a:extLst>
          </p:cNvPr>
          <p:cNvSpPr>
            <a:spLocks noGrp="1"/>
          </p:cNvSpPr>
          <p:nvPr>
            <p:ph type="pic" sz="quarter" idx="24"/>
          </p:nvPr>
        </p:nvSpPr>
        <p:spPr>
          <a:xfrm>
            <a:off x="10239374" y="2171700"/>
            <a:ext cx="1495425" cy="1627188"/>
          </a:xfrm>
          <a:noFill/>
        </p:spPr>
        <p:txBody>
          <a:bodyPr lIns="0" tIns="91440" rIns="0"/>
          <a:lstStyle>
            <a:lvl1pPr marL="0" indent="0" algn="ctr">
              <a:buNone/>
              <a:defRPr sz="100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148F5CFD-C817-B546-9636-8522751ED3F8}"/>
              </a:ext>
            </a:extLst>
          </p:cNvPr>
          <p:cNvSpPr>
            <a:spLocks noGrp="1"/>
          </p:cNvSpPr>
          <p:nvPr>
            <p:ph type="body" sz="quarter" idx="25"/>
          </p:nvPr>
        </p:nvSpPr>
        <p:spPr>
          <a:xfrm>
            <a:off x="457200" y="3924300"/>
            <a:ext cx="1498600"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27" name="Text Placeholder 6">
            <a:extLst>
              <a:ext uri="{FF2B5EF4-FFF2-40B4-BE49-F238E27FC236}">
                <a16:creationId xmlns:a16="http://schemas.microsoft.com/office/drawing/2014/main" id="{7AA878BA-D29C-A745-A6F1-82C3AD3F3E0A}"/>
              </a:ext>
            </a:extLst>
          </p:cNvPr>
          <p:cNvSpPr>
            <a:spLocks noGrp="1"/>
          </p:cNvSpPr>
          <p:nvPr>
            <p:ph type="body" sz="quarter" idx="26"/>
          </p:nvPr>
        </p:nvSpPr>
        <p:spPr>
          <a:xfrm>
            <a:off x="2413635" y="3924300"/>
            <a:ext cx="1498600"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28" name="Text Placeholder 6">
            <a:extLst>
              <a:ext uri="{FF2B5EF4-FFF2-40B4-BE49-F238E27FC236}">
                <a16:creationId xmlns:a16="http://schemas.microsoft.com/office/drawing/2014/main" id="{A507963F-66E0-8F48-8A9C-492F59DDF157}"/>
              </a:ext>
            </a:extLst>
          </p:cNvPr>
          <p:cNvSpPr>
            <a:spLocks noGrp="1"/>
          </p:cNvSpPr>
          <p:nvPr>
            <p:ph type="body" sz="quarter" idx="27"/>
          </p:nvPr>
        </p:nvSpPr>
        <p:spPr>
          <a:xfrm>
            <a:off x="4370070" y="3924300"/>
            <a:ext cx="1498600"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D9A9AB1F-D121-F448-B489-7BE88D9522EB}"/>
              </a:ext>
            </a:extLst>
          </p:cNvPr>
          <p:cNvSpPr>
            <a:spLocks noGrp="1"/>
          </p:cNvSpPr>
          <p:nvPr>
            <p:ph type="body" sz="quarter" idx="28"/>
          </p:nvPr>
        </p:nvSpPr>
        <p:spPr>
          <a:xfrm>
            <a:off x="6326505" y="3924300"/>
            <a:ext cx="1498600"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4D4703A7-5F35-5141-B03A-53A436E8E84A}"/>
              </a:ext>
            </a:extLst>
          </p:cNvPr>
          <p:cNvSpPr>
            <a:spLocks noGrp="1"/>
          </p:cNvSpPr>
          <p:nvPr>
            <p:ph type="body" sz="quarter" idx="29"/>
          </p:nvPr>
        </p:nvSpPr>
        <p:spPr>
          <a:xfrm>
            <a:off x="8282940" y="3924300"/>
            <a:ext cx="1498600"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
        <p:nvSpPr>
          <p:cNvPr id="31" name="Text Placeholder 6">
            <a:extLst>
              <a:ext uri="{FF2B5EF4-FFF2-40B4-BE49-F238E27FC236}">
                <a16:creationId xmlns:a16="http://schemas.microsoft.com/office/drawing/2014/main" id="{71933245-DDAB-9C47-8649-EA5F589E973E}"/>
              </a:ext>
            </a:extLst>
          </p:cNvPr>
          <p:cNvSpPr>
            <a:spLocks noGrp="1"/>
          </p:cNvSpPr>
          <p:nvPr>
            <p:ph type="body" sz="quarter" idx="30"/>
          </p:nvPr>
        </p:nvSpPr>
        <p:spPr>
          <a:xfrm>
            <a:off x="10239374" y="3924300"/>
            <a:ext cx="1495425" cy="2362200"/>
          </a:xfrm>
        </p:spPr>
        <p:txBody>
          <a:bodyPr/>
          <a:lstStyle>
            <a:lvl1pPr marL="0" indent="0">
              <a:spcAft>
                <a:spcPts val="1400"/>
              </a:spcAft>
              <a:buNone/>
              <a:defRPr sz="1600" b="1">
                <a:solidFill>
                  <a:schemeClr val="tx2"/>
                </a:solidFill>
              </a:defRPr>
            </a:lvl1pPr>
            <a:lvl2pPr marL="0" indent="0">
              <a:spcAft>
                <a:spcPts val="800"/>
              </a:spcAft>
              <a:buNone/>
              <a:defRPr sz="1600">
                <a:solidFill>
                  <a:schemeClr val="tx2"/>
                </a:solidFill>
              </a:defRPr>
            </a:lvl2pPr>
            <a:lvl3pPr marL="164592" indent="-164592">
              <a:spcAft>
                <a:spcPts val="800"/>
              </a:spcAft>
              <a:defRPr sz="1600">
                <a:solidFill>
                  <a:schemeClr val="tx2"/>
                </a:solidFill>
              </a:defRPr>
            </a:lvl3pPr>
            <a:lvl4pPr>
              <a:defRPr sz="1600"/>
            </a:lvl4pPr>
            <a:lvl5pPr>
              <a:defRPr sz="1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961065"/>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232">
          <p15:clr>
            <a:srgbClr val="FBAE40"/>
          </p15:clr>
        </p15:guide>
        <p15:guide id="9" pos="1520">
          <p15:clr>
            <a:srgbClr val="FBAE40"/>
          </p15:clr>
        </p15:guide>
        <p15:guide id="12" pos="2752">
          <p15:clr>
            <a:srgbClr val="FBAE40"/>
          </p15:clr>
        </p15:guide>
        <p15:guide id="13" pos="2466">
          <p15:clr>
            <a:srgbClr val="FBAE40"/>
          </p15:clr>
        </p15:guide>
        <p15:guide id="14" pos="4930">
          <p15:clr>
            <a:srgbClr val="FBAE40"/>
          </p15:clr>
        </p15:guide>
        <p15:guide id="15" pos="5218">
          <p15:clr>
            <a:srgbClr val="FBAE40"/>
          </p15:clr>
        </p15:guide>
        <p15:guide id="16" pos="6450">
          <p15:clr>
            <a:srgbClr val="FBAE40"/>
          </p15:clr>
        </p15:guide>
        <p15:guide id="17" pos="6162">
          <p15:clr>
            <a:srgbClr val="FBAE40"/>
          </p15:clr>
        </p15:guide>
        <p15:guide id="18" orient="horz" pos="2472">
          <p15:clr>
            <a:srgbClr val="FBAE40"/>
          </p15:clr>
        </p15:guide>
        <p15:guide id="19" orient="horz" pos="28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2-1/2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0E8BAE-3401-0741-85FC-5935016F176D}"/>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cxnSp>
        <p:nvCxnSpPr>
          <p:cNvPr id="11" name="Straight Connector 10">
            <a:extLst>
              <a:ext uri="{FF2B5EF4-FFF2-40B4-BE49-F238E27FC236}">
                <a16:creationId xmlns:a16="http://schemas.microsoft.com/office/drawing/2014/main" id="{A3335E00-5EC4-2040-BE67-A2081665642F}"/>
              </a:ext>
            </a:extLst>
          </p:cNvPr>
          <p:cNvCxnSpPr>
            <a:cxnSpLocks/>
          </p:cNvCxnSpPr>
          <p:nvPr userDrawn="1"/>
        </p:nvCxnSpPr>
        <p:spPr>
          <a:xfrm>
            <a:off x="457200" y="685800"/>
            <a:ext cx="530352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1"/>
                </a:solidFill>
              </a:defRPr>
            </a:lvl1pPr>
          </a:lstStyle>
          <a:p>
            <a:fld id="{A15E175A-9817-904B-AD36-4A110DFE0709}" type="slidenum">
              <a:rPr lang="en-US"/>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1" y="400051"/>
            <a:ext cx="5295900"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5295900"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2171700"/>
            <a:ext cx="52959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F0395F85-0061-ED4A-9E6E-1427746F1A98}"/>
              </a:ext>
            </a:extLst>
          </p:cNvPr>
          <p:cNvSpPr>
            <a:spLocks noGrp="1"/>
          </p:cNvSpPr>
          <p:nvPr>
            <p:ph type="body" sz="quarter" idx="15"/>
          </p:nvPr>
        </p:nvSpPr>
        <p:spPr>
          <a:xfrm>
            <a:off x="6438900" y="838200"/>
            <a:ext cx="5295900" cy="1333500"/>
          </a:xfrm>
        </p:spPr>
        <p:txBody>
          <a:bodyPr/>
          <a:lstStyle>
            <a:lvl1pPr marL="0" indent="0">
              <a:lnSpc>
                <a:spcPct val="90000"/>
              </a:lnSpc>
              <a:spcAft>
                <a:spcPts val="0"/>
              </a:spcAft>
              <a:buNone/>
              <a:defRPr sz="3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10" name="Graphic 9">
            <a:extLst>
              <a:ext uri="{FF2B5EF4-FFF2-40B4-BE49-F238E27FC236}">
                <a16:creationId xmlns:a16="http://schemas.microsoft.com/office/drawing/2014/main" id="{88988470-0DAF-54C9-ABE1-1F802A8519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15142772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2-1/2 2">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0E8BAE-3401-0741-85FC-5935016F176D}"/>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bg2"/>
              </a:solidFill>
            </a:endParaRPr>
          </a:p>
        </p:txBody>
      </p:sp>
      <p:cxnSp>
        <p:nvCxnSpPr>
          <p:cNvPr id="11" name="Straight Connector 10">
            <a:extLst>
              <a:ext uri="{FF2B5EF4-FFF2-40B4-BE49-F238E27FC236}">
                <a16:creationId xmlns:a16="http://schemas.microsoft.com/office/drawing/2014/main" id="{A3335E00-5EC4-2040-BE67-A2081665642F}"/>
              </a:ext>
            </a:extLst>
          </p:cNvPr>
          <p:cNvCxnSpPr>
            <a:cxnSpLocks/>
          </p:cNvCxnSpPr>
          <p:nvPr userDrawn="1"/>
        </p:nvCxnSpPr>
        <p:spPr>
          <a:xfrm>
            <a:off x="457200" y="685800"/>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1" y="400051"/>
            <a:ext cx="5295900" cy="285750"/>
          </a:xfrm>
        </p:spPr>
        <p:txBody>
          <a:bodyPr/>
          <a:lstStyle>
            <a:lvl1pPr marL="0" indent="0">
              <a:spcAft>
                <a:spcPts val="0"/>
              </a:spcAft>
              <a:buNone/>
              <a:defRPr sz="1400" b="1">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5295900" cy="1333500"/>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2171700"/>
            <a:ext cx="5295900" cy="41148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F0395F85-0061-ED4A-9E6E-1427746F1A98}"/>
              </a:ext>
            </a:extLst>
          </p:cNvPr>
          <p:cNvSpPr>
            <a:spLocks noGrp="1"/>
          </p:cNvSpPr>
          <p:nvPr>
            <p:ph type="body" sz="quarter" idx="15"/>
          </p:nvPr>
        </p:nvSpPr>
        <p:spPr>
          <a:xfrm>
            <a:off x="6438900" y="838200"/>
            <a:ext cx="5295900" cy="1333500"/>
          </a:xfrm>
        </p:spPr>
        <p:txBody>
          <a:bodyPr/>
          <a:lstStyle>
            <a:lvl1pPr marL="0" indent="0">
              <a:lnSpc>
                <a:spcPct val="90000"/>
              </a:lnSpc>
              <a:spcAft>
                <a:spcPts val="0"/>
              </a:spcAft>
              <a:buNone/>
              <a:defRPr sz="3400">
                <a:solidFill>
                  <a:srgbClr val="0E296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4" name="Graphic 3">
            <a:extLst>
              <a:ext uri="{FF2B5EF4-FFF2-40B4-BE49-F238E27FC236}">
                <a16:creationId xmlns:a16="http://schemas.microsoft.com/office/drawing/2014/main" id="{71B1168E-5ED7-FE8C-C180-DCEEA81EE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5"/>
            <a:ext cx="1231427" cy="215410"/>
          </a:xfrm>
          <a:prstGeom prst="rect">
            <a:avLst/>
          </a:prstGeom>
        </p:spPr>
      </p:pic>
    </p:spTree>
    <p:extLst>
      <p:ext uri="{BB962C8B-B14F-4D97-AF65-F5344CB8AC3E}">
        <p14:creationId xmlns:p14="http://schemas.microsoft.com/office/powerpoint/2010/main" val="1309614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Highlight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645F6A-0DA1-F342-AE19-6D9856954755}"/>
              </a:ext>
            </a:extLst>
          </p:cNvPr>
          <p:cNvSpPr/>
          <p:nvPr userDrawn="1"/>
        </p:nvSpPr>
        <p:spPr>
          <a:xfrm>
            <a:off x="8098971" y="0"/>
            <a:ext cx="40930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cxnSp>
        <p:nvCxnSpPr>
          <p:cNvPr id="10" name="Straight Connector 9">
            <a:extLst>
              <a:ext uri="{FF2B5EF4-FFF2-40B4-BE49-F238E27FC236}">
                <a16:creationId xmlns:a16="http://schemas.microsoft.com/office/drawing/2014/main" id="{3660CA15-56A6-7E47-8F1B-425861A52ABE}"/>
              </a:ext>
            </a:extLst>
          </p:cNvPr>
          <p:cNvCxnSpPr>
            <a:cxnSpLocks/>
          </p:cNvCxnSpPr>
          <p:nvPr userDrawn="1"/>
        </p:nvCxnSpPr>
        <p:spPr>
          <a:xfrm>
            <a:off x="457200" y="685800"/>
            <a:ext cx="729615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1"/>
                </a:solidFill>
              </a:defRPr>
            </a:lvl1pPr>
          </a:lstStyle>
          <a:p>
            <a:fld id="{A15E175A-9817-904B-AD36-4A110DFE0709}" type="slidenum">
              <a:rPr lang="en-US"/>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7296150"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1" y="838201"/>
            <a:ext cx="7296150"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45135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8432800" y="2171701"/>
            <a:ext cx="33020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4E61077-7BA1-6755-78B8-5714F44E6C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3361556815"/>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ighlight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645F6A-0DA1-F342-AE19-6D9856954755}"/>
              </a:ext>
            </a:extLst>
          </p:cNvPr>
          <p:cNvSpPr/>
          <p:nvPr userDrawn="1"/>
        </p:nvSpPr>
        <p:spPr>
          <a:xfrm>
            <a:off x="0" y="0"/>
            <a:ext cx="40930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cxnSp>
        <p:nvCxnSpPr>
          <p:cNvPr id="10" name="Straight Connector 9">
            <a:extLst>
              <a:ext uri="{FF2B5EF4-FFF2-40B4-BE49-F238E27FC236}">
                <a16:creationId xmlns:a16="http://schemas.microsoft.com/office/drawing/2014/main" id="{3660CA15-56A6-7E47-8F1B-425861A52ABE}"/>
              </a:ext>
            </a:extLst>
          </p:cNvPr>
          <p:cNvCxnSpPr>
            <a:cxnSpLocks/>
          </p:cNvCxnSpPr>
          <p:nvPr userDrawn="1"/>
        </p:nvCxnSpPr>
        <p:spPr>
          <a:xfrm>
            <a:off x="457200" y="685800"/>
            <a:ext cx="330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3302000" cy="285750"/>
          </a:xfrm>
        </p:spPr>
        <p:txBody>
          <a:bodyPr/>
          <a:lstStyle>
            <a:lvl1pPr marL="0" indent="0">
              <a:spcAft>
                <a:spcPts val="0"/>
              </a:spcAft>
              <a:buNone/>
              <a:defRPr sz="1400" b="1">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3302000" cy="133350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33020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45135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8432800" y="2171701"/>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09A6CC8-3AE1-16D9-D4FA-E8A808D103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5"/>
            <a:ext cx="1231427" cy="215410"/>
          </a:xfrm>
          <a:prstGeom prst="rect">
            <a:avLst/>
          </a:prstGeom>
        </p:spPr>
      </p:pic>
    </p:spTree>
    <p:extLst>
      <p:ext uri="{BB962C8B-B14F-4D97-AF65-F5344CB8AC3E}">
        <p14:creationId xmlns:p14="http://schemas.microsoft.com/office/powerpoint/2010/main" val="576537774"/>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tat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838200"/>
            <a:ext cx="11277600" cy="5448300"/>
          </a:xfrm>
          <a:noFill/>
        </p:spPr>
        <p:txBody>
          <a:bodyPr/>
          <a:lstStyle>
            <a:lvl1pPr marL="0" indent="0">
              <a:lnSpc>
                <a:spcPct val="85000"/>
              </a:lnSpc>
              <a:spcAft>
                <a:spcPts val="1800"/>
              </a:spcAft>
              <a:buNone/>
              <a:defRPr sz="5400" b="0" i="0">
                <a:solidFill>
                  <a:schemeClr val="tx2"/>
                </a:solidFill>
                <a:latin typeface="Times New Roman" panose="02020603050405020304" pitchFamily="18" charset="0"/>
                <a:cs typeface="Times New Roman" panose="02020603050405020304" pitchFamily="18" charset="0"/>
              </a:defRPr>
            </a:lvl1pPr>
            <a:lvl2pPr marL="301752" indent="-301752">
              <a:lnSpc>
                <a:spcPct val="85000"/>
              </a:lnSpc>
              <a:spcAft>
                <a:spcPts val="1800"/>
              </a:spcAft>
              <a:buNone/>
              <a:defRPr sz="5400" b="0" i="0">
                <a:solidFill>
                  <a:schemeClr val="tx2"/>
                </a:solidFill>
                <a:latin typeface="Times New Roman" panose="02020603050405020304" pitchFamily="18" charset="0"/>
                <a:cs typeface="Times New Roman" panose="02020603050405020304" pitchFamily="18" charset="0"/>
              </a:defRPr>
            </a:lvl2pPr>
            <a:lvl3pPr marL="1600200" indent="-257175">
              <a:buFont typeface="System Font Regular"/>
              <a:buChar char="—"/>
              <a:tabLst/>
              <a:defRPr>
                <a:solidFill>
                  <a:schemeClr val="tx2"/>
                </a:solidFill>
              </a:defRPr>
            </a:lvl3pPr>
            <a:lvl4pPr marL="859536" indent="-225425">
              <a:buFont typeface="Arial" panose="020B0604020202020204" pitchFamily="34" charset="0"/>
              <a:buChar cha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293673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4" orient="horz" pos="39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Pictur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1" y="400051"/>
            <a:ext cx="5295900"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5295900"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8C35D42B-9A27-C246-8D23-BA70BDDE04FD}"/>
              </a:ext>
            </a:extLst>
          </p:cNvPr>
          <p:cNvSpPr>
            <a:spLocks noGrp="1"/>
          </p:cNvSpPr>
          <p:nvPr>
            <p:ph type="pic" sz="quarter" idx="14"/>
          </p:nvPr>
        </p:nvSpPr>
        <p:spPr>
          <a:xfrm>
            <a:off x="6096000" y="838200"/>
            <a:ext cx="5638800" cy="5448300"/>
          </a:xfrm>
          <a:noFill/>
        </p:spPr>
        <p:txBody>
          <a:bodyPr lIns="91440" tIns="91440"/>
          <a:lstStyle>
            <a:lvl1pPr marL="0" inden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185449311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8"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Pictur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1" y="400051"/>
            <a:ext cx="5295900" cy="285750"/>
          </a:xfrm>
        </p:spPr>
        <p:txBody>
          <a:bodyPr/>
          <a:lstStyle>
            <a:lvl1pPr marL="0" indent="0">
              <a:spcAft>
                <a:spcPts val="0"/>
              </a:spcAft>
              <a:buNone/>
              <a:defRPr sz="1400" b="1"/>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6438900" y="838201"/>
            <a:ext cx="5295900"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6438900" y="2171700"/>
            <a:ext cx="52959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8C35D42B-9A27-C246-8D23-BA70BDDE04FD}"/>
              </a:ext>
            </a:extLst>
          </p:cNvPr>
          <p:cNvSpPr>
            <a:spLocks noGrp="1"/>
          </p:cNvSpPr>
          <p:nvPr>
            <p:ph type="pic" sz="quarter" idx="14"/>
          </p:nvPr>
        </p:nvSpPr>
        <p:spPr>
          <a:xfrm>
            <a:off x="457200" y="838200"/>
            <a:ext cx="5638800" cy="5448300"/>
          </a:xfrm>
          <a:noFill/>
        </p:spPr>
        <p:txBody>
          <a:bodyPr lIns="91440" tIns="91440"/>
          <a:lstStyle>
            <a:lvl1pPr marL="0" inden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3331406919"/>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8"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Picture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1" y="838200"/>
            <a:ext cx="3302000" cy="1981199"/>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819400"/>
            <a:ext cx="3302000" cy="34671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C76819E-1469-2B45-A678-0D9E282D44BD}"/>
              </a:ext>
            </a:extLst>
          </p:cNvPr>
          <p:cNvSpPr>
            <a:spLocks noGrp="1"/>
          </p:cNvSpPr>
          <p:nvPr>
            <p:ph type="pic" sz="quarter" idx="14"/>
          </p:nvPr>
        </p:nvSpPr>
        <p:spPr>
          <a:xfrm>
            <a:off x="4114800" y="838200"/>
            <a:ext cx="7620000" cy="5448300"/>
          </a:xfrm>
          <a:noFill/>
        </p:spPr>
        <p:txBody>
          <a:bodyPr lIns="91440" tIns="91440"/>
          <a:lstStyle>
            <a:lvl1pPr marL="0" inden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394579680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776">
          <p15:clr>
            <a:srgbClr val="FBAE40"/>
          </p15:clr>
        </p15:guide>
        <p15:guide id="4" orient="horz" pos="3960">
          <p15:clr>
            <a:srgbClr val="FBAE40"/>
          </p15:clr>
        </p15:guide>
        <p15:guide id="6" pos="2368">
          <p15:clr>
            <a:srgbClr val="FBAE40"/>
          </p15:clr>
        </p15:guide>
        <p15:guide id="10" pos="259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3-Picture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8435975" y="838200"/>
            <a:ext cx="3298825" cy="1981199"/>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8435975" y="2819400"/>
            <a:ext cx="3298824" cy="34671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C76819E-1469-2B45-A678-0D9E282D44BD}"/>
              </a:ext>
            </a:extLst>
          </p:cNvPr>
          <p:cNvSpPr>
            <a:spLocks noGrp="1"/>
          </p:cNvSpPr>
          <p:nvPr>
            <p:ph type="pic" sz="quarter" idx="14"/>
          </p:nvPr>
        </p:nvSpPr>
        <p:spPr>
          <a:xfrm>
            <a:off x="457200" y="838200"/>
            <a:ext cx="7620000" cy="5448300"/>
          </a:xfrm>
          <a:noFill/>
        </p:spPr>
        <p:txBody>
          <a:bodyPr lIns="91440" tIns="91440"/>
          <a:lstStyle>
            <a:lvl1pPr marL="0" inden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415950392"/>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776">
          <p15:clr>
            <a:srgbClr val="FBAE40"/>
          </p15:clr>
        </p15:guide>
        <p15:guide id="4" orient="horz" pos="3960">
          <p15:clr>
            <a:srgbClr val="FBAE40"/>
          </p15:clr>
        </p15:guide>
        <p15:guide id="6" pos="5088">
          <p15:clr>
            <a:srgbClr val="FBAE40"/>
          </p15:clr>
        </p15:guide>
        <p15:guide id="10" pos="53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11277600" cy="647699"/>
          </a:xfrm>
        </p:spPr>
        <p:txBody>
          <a:bodyPr/>
          <a:lstStyle>
            <a:lvl1pPr>
              <a:defRPr>
                <a:solidFill>
                  <a:schemeClr val="tx2"/>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68D5AD8B-E64F-B54B-B0DE-94F3D1ACA43D}"/>
              </a:ext>
            </a:extLst>
          </p:cNvPr>
          <p:cNvSpPr>
            <a:spLocks noGrp="1"/>
          </p:cNvSpPr>
          <p:nvPr>
            <p:ph type="pic" sz="quarter" idx="14"/>
          </p:nvPr>
        </p:nvSpPr>
        <p:spPr>
          <a:xfrm>
            <a:off x="457200" y="1485900"/>
            <a:ext cx="11277600" cy="4800600"/>
          </a:xfrm>
          <a:noFill/>
        </p:spPr>
        <p:txBody>
          <a:bodyPr lIns="91440" tIns="91440"/>
          <a:lstStyle>
            <a:lvl1pPr marL="0" indent="0">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2765928479"/>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936">
          <p15:clr>
            <a:srgbClr val="FBAE40"/>
          </p15:clr>
        </p15:guide>
        <p15:guide id="4" orient="horz" pos="39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Pictures">
    <p:spTree>
      <p:nvGrpSpPr>
        <p:cNvPr id="1" name=""/>
        <p:cNvGrpSpPr/>
        <p:nvPr/>
      </p:nvGrpSpPr>
      <p:grpSpPr>
        <a:xfrm>
          <a:off x="0" y="0"/>
          <a:ext cx="0" cy="0"/>
          <a:chOff x="0" y="0"/>
          <a:chExt cx="0" cy="0"/>
        </a:xfrm>
      </p:grpSpPr>
      <p:pic>
        <p:nvPicPr>
          <p:cNvPr id="7" name="Picture 6" hidden="1">
            <a:extLst>
              <a:ext uri="{FF2B5EF4-FFF2-40B4-BE49-F238E27FC236}">
                <a16:creationId xmlns:a16="http://schemas.microsoft.com/office/drawing/2014/main" id="{C223EF6B-1B7B-8744-8164-323DD43671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rgbClr val="0E296B"/>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rgbClr val="0E296B"/>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rgbClr val="0E296B"/>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57200" y="838201"/>
            <a:ext cx="11277600" cy="647699"/>
          </a:xfrm>
        </p:spPr>
        <p:txBody>
          <a:bodyPr/>
          <a:lstStyle>
            <a:lvl1pPr>
              <a:defRPr>
                <a:solidFill>
                  <a:srgbClr val="0E296B"/>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AE3716FC-EED3-5C45-8FC8-7823FCE39932}"/>
              </a:ext>
            </a:extLst>
          </p:cNvPr>
          <p:cNvSpPr>
            <a:spLocks noGrp="1"/>
          </p:cNvSpPr>
          <p:nvPr>
            <p:ph type="pic" sz="quarter" idx="16"/>
          </p:nvPr>
        </p:nvSpPr>
        <p:spPr>
          <a:xfrm>
            <a:off x="457200" y="1485900"/>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13" name="Picture Placeholder 11">
            <a:extLst>
              <a:ext uri="{FF2B5EF4-FFF2-40B4-BE49-F238E27FC236}">
                <a16:creationId xmlns:a16="http://schemas.microsoft.com/office/drawing/2014/main" id="{865ABA85-2DFD-204E-83A9-3EA253474589}"/>
              </a:ext>
            </a:extLst>
          </p:cNvPr>
          <p:cNvSpPr>
            <a:spLocks noGrp="1"/>
          </p:cNvSpPr>
          <p:nvPr>
            <p:ph type="pic" sz="quarter" idx="17"/>
          </p:nvPr>
        </p:nvSpPr>
        <p:spPr>
          <a:xfrm>
            <a:off x="4451350" y="1485900"/>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14" name="Picture Placeholder 11">
            <a:extLst>
              <a:ext uri="{FF2B5EF4-FFF2-40B4-BE49-F238E27FC236}">
                <a16:creationId xmlns:a16="http://schemas.microsoft.com/office/drawing/2014/main" id="{4FC1D71D-04AF-9049-95A9-BDE3C5F4D54E}"/>
              </a:ext>
            </a:extLst>
          </p:cNvPr>
          <p:cNvSpPr>
            <a:spLocks noGrp="1"/>
          </p:cNvSpPr>
          <p:nvPr>
            <p:ph type="pic" sz="quarter" idx="18"/>
          </p:nvPr>
        </p:nvSpPr>
        <p:spPr>
          <a:xfrm>
            <a:off x="8432800" y="1485900"/>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20" name="Picture Placeholder 11">
            <a:extLst>
              <a:ext uri="{FF2B5EF4-FFF2-40B4-BE49-F238E27FC236}">
                <a16:creationId xmlns:a16="http://schemas.microsoft.com/office/drawing/2014/main" id="{9B85BA0E-72C6-6C4C-8F55-4351CB9FF204}"/>
              </a:ext>
            </a:extLst>
          </p:cNvPr>
          <p:cNvSpPr>
            <a:spLocks noGrp="1"/>
          </p:cNvSpPr>
          <p:nvPr>
            <p:ph type="pic" sz="quarter" idx="21"/>
          </p:nvPr>
        </p:nvSpPr>
        <p:spPr>
          <a:xfrm>
            <a:off x="457200" y="4016375"/>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21" name="Picture Placeholder 11">
            <a:extLst>
              <a:ext uri="{FF2B5EF4-FFF2-40B4-BE49-F238E27FC236}">
                <a16:creationId xmlns:a16="http://schemas.microsoft.com/office/drawing/2014/main" id="{403C2B34-5762-1040-BD5F-41F2D131B929}"/>
              </a:ext>
            </a:extLst>
          </p:cNvPr>
          <p:cNvSpPr>
            <a:spLocks noGrp="1"/>
          </p:cNvSpPr>
          <p:nvPr>
            <p:ph type="pic" sz="quarter" idx="22"/>
          </p:nvPr>
        </p:nvSpPr>
        <p:spPr>
          <a:xfrm>
            <a:off x="4451350" y="4016375"/>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22" name="Picture Placeholder 11">
            <a:extLst>
              <a:ext uri="{FF2B5EF4-FFF2-40B4-BE49-F238E27FC236}">
                <a16:creationId xmlns:a16="http://schemas.microsoft.com/office/drawing/2014/main" id="{4054DA47-A843-A344-BB04-EF154423E0D6}"/>
              </a:ext>
            </a:extLst>
          </p:cNvPr>
          <p:cNvSpPr>
            <a:spLocks noGrp="1"/>
          </p:cNvSpPr>
          <p:nvPr>
            <p:ph type="pic" sz="quarter" idx="23"/>
          </p:nvPr>
        </p:nvSpPr>
        <p:spPr>
          <a:xfrm>
            <a:off x="8432800" y="4016375"/>
            <a:ext cx="3302000" cy="1828800"/>
          </a:xfrm>
          <a:noFill/>
        </p:spPr>
        <p:txBody>
          <a:bodyPr lIns="91440" tIns="91440"/>
          <a:lstStyle>
            <a:lvl1pPr marL="0" indent="0">
              <a:buNone/>
              <a:defRPr sz="1600">
                <a:solidFill>
                  <a:schemeClr val="tx1"/>
                </a:solidFill>
              </a:defRPr>
            </a:lvl1pPr>
          </a:lstStyle>
          <a:p>
            <a:r>
              <a:rPr lang="en-US"/>
              <a:t>Click icon to add picture</a:t>
            </a:r>
          </a:p>
        </p:txBody>
      </p:sp>
      <p:sp>
        <p:nvSpPr>
          <p:cNvPr id="10" name="Text Placeholder 9">
            <a:extLst>
              <a:ext uri="{FF2B5EF4-FFF2-40B4-BE49-F238E27FC236}">
                <a16:creationId xmlns:a16="http://schemas.microsoft.com/office/drawing/2014/main" id="{003F32FB-A6FF-A34B-8BD6-89AE7F8CB116}"/>
              </a:ext>
            </a:extLst>
          </p:cNvPr>
          <p:cNvSpPr>
            <a:spLocks noGrp="1"/>
          </p:cNvSpPr>
          <p:nvPr>
            <p:ph type="body" sz="quarter" idx="25"/>
          </p:nvPr>
        </p:nvSpPr>
        <p:spPr>
          <a:xfrm>
            <a:off x="457200" y="3429000"/>
            <a:ext cx="3302000" cy="411933"/>
          </a:xfrm>
        </p:spPr>
        <p:txBody>
          <a:bodyPr lIns="91440" tIns="91440"/>
          <a:lstStyle>
            <a:lvl1pPr marL="0" indent="0">
              <a:spcAft>
                <a:spcPts val="0"/>
              </a:spcAft>
              <a:buNone/>
              <a:defRPr sz="1200" b="1">
                <a:solidFill>
                  <a:srgbClr val="0E296B"/>
                </a:solidFill>
              </a:defRPr>
            </a:lvl1pPr>
          </a:lstStyle>
          <a:p>
            <a:pPr lvl="0"/>
            <a:r>
              <a:rPr lang="en-US"/>
              <a:t>Edit Master text styles</a:t>
            </a:r>
          </a:p>
        </p:txBody>
      </p:sp>
      <p:sp>
        <p:nvSpPr>
          <p:cNvPr id="24" name="Text Placeholder 9">
            <a:extLst>
              <a:ext uri="{FF2B5EF4-FFF2-40B4-BE49-F238E27FC236}">
                <a16:creationId xmlns:a16="http://schemas.microsoft.com/office/drawing/2014/main" id="{14F8D4B2-3966-CE42-9A7E-956CAE5244F4}"/>
              </a:ext>
            </a:extLst>
          </p:cNvPr>
          <p:cNvSpPr>
            <a:spLocks noGrp="1"/>
          </p:cNvSpPr>
          <p:nvPr>
            <p:ph type="body" sz="quarter" idx="26"/>
          </p:nvPr>
        </p:nvSpPr>
        <p:spPr>
          <a:xfrm>
            <a:off x="4451350" y="3429000"/>
            <a:ext cx="3302000" cy="411933"/>
          </a:xfrm>
        </p:spPr>
        <p:txBody>
          <a:bodyPr lIns="91440" tIns="91440"/>
          <a:lstStyle>
            <a:lvl1pPr marL="0" indent="0">
              <a:spcAft>
                <a:spcPts val="0"/>
              </a:spcAft>
              <a:buNone/>
              <a:defRPr sz="1200" b="1">
                <a:solidFill>
                  <a:srgbClr val="0E296B"/>
                </a:solidFill>
              </a:defRPr>
            </a:lvl1pPr>
          </a:lstStyle>
          <a:p>
            <a:pPr lvl="0"/>
            <a:r>
              <a:rPr lang="en-US"/>
              <a:t>Edit Master text styles</a:t>
            </a:r>
          </a:p>
        </p:txBody>
      </p:sp>
      <p:sp>
        <p:nvSpPr>
          <p:cNvPr id="25" name="Text Placeholder 9">
            <a:extLst>
              <a:ext uri="{FF2B5EF4-FFF2-40B4-BE49-F238E27FC236}">
                <a16:creationId xmlns:a16="http://schemas.microsoft.com/office/drawing/2014/main" id="{BD07DF3A-7DD6-2F4B-BED2-96860032AB35}"/>
              </a:ext>
            </a:extLst>
          </p:cNvPr>
          <p:cNvSpPr>
            <a:spLocks noGrp="1"/>
          </p:cNvSpPr>
          <p:nvPr>
            <p:ph type="body" sz="quarter" idx="27"/>
          </p:nvPr>
        </p:nvSpPr>
        <p:spPr>
          <a:xfrm>
            <a:off x="8432800" y="3429000"/>
            <a:ext cx="3302000" cy="411933"/>
          </a:xfrm>
        </p:spPr>
        <p:txBody>
          <a:bodyPr lIns="91440" tIns="91440"/>
          <a:lstStyle>
            <a:lvl1pPr marL="0" indent="0">
              <a:spcAft>
                <a:spcPts val="0"/>
              </a:spcAft>
              <a:buNone/>
              <a:defRPr sz="1200" b="1">
                <a:solidFill>
                  <a:srgbClr val="0E296B"/>
                </a:solidFill>
              </a:defRPr>
            </a:lvl1pPr>
          </a:lstStyle>
          <a:p>
            <a:pPr lvl="0"/>
            <a:r>
              <a:rPr lang="en-US"/>
              <a:t>Edit Master text styles</a:t>
            </a:r>
          </a:p>
        </p:txBody>
      </p:sp>
      <p:sp>
        <p:nvSpPr>
          <p:cNvPr id="26" name="Text Placeholder 9">
            <a:extLst>
              <a:ext uri="{FF2B5EF4-FFF2-40B4-BE49-F238E27FC236}">
                <a16:creationId xmlns:a16="http://schemas.microsoft.com/office/drawing/2014/main" id="{093A753B-28AE-D34F-BBE1-EA66BE187BB0}"/>
              </a:ext>
            </a:extLst>
          </p:cNvPr>
          <p:cNvSpPr>
            <a:spLocks noGrp="1"/>
          </p:cNvSpPr>
          <p:nvPr>
            <p:ph type="body" sz="quarter" idx="28"/>
          </p:nvPr>
        </p:nvSpPr>
        <p:spPr>
          <a:xfrm>
            <a:off x="457200" y="5956301"/>
            <a:ext cx="3302000" cy="411480"/>
          </a:xfrm>
        </p:spPr>
        <p:txBody>
          <a:bodyPr/>
          <a:lstStyle>
            <a:lvl1pPr marL="0" indent="0">
              <a:spcAft>
                <a:spcPts val="0"/>
              </a:spcAft>
              <a:buNone/>
              <a:defRPr sz="1200" b="1">
                <a:solidFill>
                  <a:srgbClr val="0E296B"/>
                </a:solidFill>
              </a:defRPr>
            </a:lvl1pPr>
          </a:lstStyle>
          <a:p>
            <a:pPr lvl="0"/>
            <a:r>
              <a:rPr lang="en-US"/>
              <a:t>Edit Master text styles</a:t>
            </a:r>
          </a:p>
        </p:txBody>
      </p:sp>
      <p:sp>
        <p:nvSpPr>
          <p:cNvPr id="27" name="Text Placeholder 9">
            <a:extLst>
              <a:ext uri="{FF2B5EF4-FFF2-40B4-BE49-F238E27FC236}">
                <a16:creationId xmlns:a16="http://schemas.microsoft.com/office/drawing/2014/main" id="{60088DBC-0DB3-CF45-A694-31FE2D41118D}"/>
              </a:ext>
            </a:extLst>
          </p:cNvPr>
          <p:cNvSpPr>
            <a:spLocks noGrp="1"/>
          </p:cNvSpPr>
          <p:nvPr>
            <p:ph type="body" sz="quarter" idx="29"/>
          </p:nvPr>
        </p:nvSpPr>
        <p:spPr>
          <a:xfrm>
            <a:off x="4451350" y="5956301"/>
            <a:ext cx="3302000" cy="411480"/>
          </a:xfrm>
        </p:spPr>
        <p:txBody>
          <a:bodyPr/>
          <a:lstStyle>
            <a:lvl1pPr marL="0" indent="0">
              <a:spcAft>
                <a:spcPts val="0"/>
              </a:spcAft>
              <a:buNone/>
              <a:defRPr sz="1200" b="1">
                <a:solidFill>
                  <a:srgbClr val="0E296B"/>
                </a:solidFill>
              </a:defRPr>
            </a:lvl1pPr>
          </a:lstStyle>
          <a:p>
            <a:pPr lvl="0"/>
            <a:r>
              <a:rPr lang="en-US"/>
              <a:t>Edit Master text styles</a:t>
            </a:r>
          </a:p>
        </p:txBody>
      </p:sp>
      <p:sp>
        <p:nvSpPr>
          <p:cNvPr id="28" name="Text Placeholder 9">
            <a:extLst>
              <a:ext uri="{FF2B5EF4-FFF2-40B4-BE49-F238E27FC236}">
                <a16:creationId xmlns:a16="http://schemas.microsoft.com/office/drawing/2014/main" id="{F248F8A8-FA92-2441-9E03-311DFA2BBA9F}"/>
              </a:ext>
            </a:extLst>
          </p:cNvPr>
          <p:cNvSpPr>
            <a:spLocks noGrp="1"/>
          </p:cNvSpPr>
          <p:nvPr>
            <p:ph type="body" sz="quarter" idx="30"/>
          </p:nvPr>
        </p:nvSpPr>
        <p:spPr>
          <a:xfrm>
            <a:off x="8432800" y="5956301"/>
            <a:ext cx="3302000" cy="411480"/>
          </a:xfrm>
        </p:spPr>
        <p:txBody>
          <a:bodyPr/>
          <a:lstStyle>
            <a:lvl1pPr marL="0" indent="0">
              <a:spcAft>
                <a:spcPts val="0"/>
              </a:spcAft>
              <a:buNone/>
              <a:defRPr sz="1200" b="1">
                <a:solidFill>
                  <a:srgbClr val="0E296B"/>
                </a:solidFill>
              </a:defRPr>
            </a:lvl1pPr>
          </a:lstStyle>
          <a:p>
            <a:pPr lvl="0"/>
            <a:r>
              <a:rPr lang="en-US"/>
              <a:t>Edit Master text styles</a:t>
            </a:r>
          </a:p>
        </p:txBody>
      </p:sp>
    </p:spTree>
    <p:extLst>
      <p:ext uri="{BB962C8B-B14F-4D97-AF65-F5344CB8AC3E}">
        <p14:creationId xmlns:p14="http://schemas.microsoft.com/office/powerpoint/2010/main" val="1496066498"/>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936">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guide id="11" orient="horz" pos="3752">
          <p15:clr>
            <a:srgbClr val="FBAE40"/>
          </p15:clr>
        </p15:guide>
        <p15:guide id="12" orient="horz" pos="2160">
          <p15:clr>
            <a:srgbClr val="FBAE40"/>
          </p15:clr>
        </p15:guide>
        <p15:guide id="13" orient="horz" pos="253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cation">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D5AD8B-E64F-B54B-B0DE-94F3D1ACA43D}"/>
              </a:ext>
            </a:extLst>
          </p:cNvPr>
          <p:cNvSpPr>
            <a:spLocks noGrp="1"/>
          </p:cNvSpPr>
          <p:nvPr>
            <p:ph type="pic" sz="quarter" idx="14" hasCustomPrompt="1"/>
          </p:nvPr>
        </p:nvSpPr>
        <p:spPr>
          <a:xfrm>
            <a:off x="0" y="13934"/>
            <a:ext cx="12192000" cy="6858000"/>
          </a:xfrm>
          <a:solidFill>
            <a:schemeClr val="tx1">
              <a:lumMod val="75000"/>
            </a:schemeClr>
          </a:solidFill>
        </p:spPr>
        <p:txBody>
          <a:bodyPr/>
          <a:lstStyle>
            <a:lvl1pPr marL="0" indent="0" algn="ctr">
              <a:buNone/>
              <a:defRPr>
                <a:solidFill>
                  <a:schemeClr val="tx1">
                    <a:lumMod val="95000"/>
                  </a:schemeClr>
                </a:solidFill>
              </a:defRPr>
            </a:lvl1pPr>
          </a:lstStyle>
          <a:p>
            <a:br>
              <a:rPr lang="en-US"/>
            </a:br>
            <a:br>
              <a:rPr lang="en-US"/>
            </a:br>
            <a:br>
              <a:rPr lang="en-US"/>
            </a:br>
            <a:br>
              <a:rPr lang="en-US"/>
            </a:br>
            <a:r>
              <a:rPr lang="en-US"/>
              <a:t>Full image Location slide</a:t>
            </a:r>
            <a:br>
              <a:rPr lang="en-US"/>
            </a:br>
            <a:r>
              <a:rPr lang="en-US"/>
              <a:t>Click icon to add picture, make sure to send the image to the back.</a:t>
            </a:r>
            <a:br>
              <a:rPr lang="en-US"/>
            </a:br>
            <a:r>
              <a:rPr lang="en-US"/>
              <a:t>Descriptor, logo, line, footer and slide number must sit on top of picture</a:t>
            </a:r>
          </a:p>
        </p:txBody>
      </p: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Edit Master text styles</a:t>
            </a:r>
          </a:p>
        </p:txBody>
      </p:sp>
      <p:cxnSp>
        <p:nvCxnSpPr>
          <p:cNvPr id="9" name="Straight Connector 8">
            <a:extLst>
              <a:ext uri="{FF2B5EF4-FFF2-40B4-BE49-F238E27FC236}">
                <a16:creationId xmlns:a16="http://schemas.microsoft.com/office/drawing/2014/main" id="{D8C0CBC2-4ED6-F347-81B9-B4A3067B7292}"/>
              </a:ext>
            </a:extLst>
          </p:cNvPr>
          <p:cNvCxnSpPr>
            <a:cxnSpLocks/>
          </p:cNvCxnSpPr>
          <p:nvPr userDrawn="1"/>
        </p:nvCxnSpPr>
        <p:spPr>
          <a:xfrm>
            <a:off x="457200" y="685800"/>
            <a:ext cx="1127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8DA5A9D-837A-E364-7496-1B9C2ACEEE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517983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39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28" name="Picture Placeholder 18">
            <a:extLst>
              <a:ext uri="{FF2B5EF4-FFF2-40B4-BE49-F238E27FC236}">
                <a16:creationId xmlns:a16="http://schemas.microsoft.com/office/drawing/2014/main" id="{A1D18572-AF32-394D-8575-14E4C2D24F41}"/>
              </a:ext>
            </a:extLst>
          </p:cNvPr>
          <p:cNvSpPr>
            <a:spLocks noGrp="1"/>
          </p:cNvSpPr>
          <p:nvPr>
            <p:ph type="pic" sz="quarter" idx="45"/>
          </p:nvPr>
        </p:nvSpPr>
        <p:spPr>
          <a:xfrm>
            <a:off x="457199" y="2171699"/>
            <a:ext cx="1892461" cy="1682671"/>
          </a:xfrm>
          <a:noFill/>
        </p:spPr>
        <p:txBody>
          <a:bodyPr/>
          <a:lstStyle>
            <a:lvl1pPr marL="0" indent="0">
              <a:buNone/>
              <a:defRPr sz="1200">
                <a:solidFill>
                  <a:schemeClr val="tx1"/>
                </a:solidFill>
              </a:defRPr>
            </a:lvl1pPr>
          </a:lstStyle>
          <a:p>
            <a:r>
              <a:rPr lang="en-US"/>
              <a:t>Click icon to add picture</a:t>
            </a:r>
          </a:p>
        </p:txBody>
      </p:sp>
      <p:sp>
        <p:nvSpPr>
          <p:cNvPr id="29" name="Picture Placeholder 18">
            <a:extLst>
              <a:ext uri="{FF2B5EF4-FFF2-40B4-BE49-F238E27FC236}">
                <a16:creationId xmlns:a16="http://schemas.microsoft.com/office/drawing/2014/main" id="{2A10A43E-FD9D-2748-98AD-6D82EFDEEFF8}"/>
              </a:ext>
            </a:extLst>
          </p:cNvPr>
          <p:cNvSpPr>
            <a:spLocks noGrp="1"/>
          </p:cNvSpPr>
          <p:nvPr>
            <p:ph type="pic" sz="quarter" idx="46"/>
          </p:nvPr>
        </p:nvSpPr>
        <p:spPr>
          <a:xfrm>
            <a:off x="3124200" y="2171699"/>
            <a:ext cx="1892461" cy="1682671"/>
          </a:xfrm>
          <a:noFill/>
        </p:spPr>
        <p:txBody>
          <a:bodyPr/>
          <a:lstStyle>
            <a:lvl1pPr marL="0" indent="0">
              <a:buNone/>
              <a:defRPr sz="1200">
                <a:solidFill>
                  <a:schemeClr val="tx1"/>
                </a:solidFill>
              </a:defRPr>
            </a:lvl1pPr>
          </a:lstStyle>
          <a:p>
            <a:r>
              <a:rPr lang="en-US"/>
              <a:t>Click icon to add picture</a:t>
            </a:r>
          </a:p>
        </p:txBody>
      </p:sp>
      <p:sp>
        <p:nvSpPr>
          <p:cNvPr id="30" name="Picture Placeholder 18">
            <a:extLst>
              <a:ext uri="{FF2B5EF4-FFF2-40B4-BE49-F238E27FC236}">
                <a16:creationId xmlns:a16="http://schemas.microsoft.com/office/drawing/2014/main" id="{30180078-A3A6-9845-A313-5CA54E156F5C}"/>
              </a:ext>
            </a:extLst>
          </p:cNvPr>
          <p:cNvSpPr>
            <a:spLocks noGrp="1"/>
          </p:cNvSpPr>
          <p:nvPr>
            <p:ph type="pic" sz="quarter" idx="47"/>
          </p:nvPr>
        </p:nvSpPr>
        <p:spPr>
          <a:xfrm>
            <a:off x="457199" y="4038600"/>
            <a:ext cx="1892461" cy="1682671"/>
          </a:xfrm>
          <a:noFill/>
        </p:spPr>
        <p:txBody>
          <a:bodyPr/>
          <a:lstStyle>
            <a:lvl1pPr marL="0" indent="0">
              <a:buNone/>
              <a:defRPr sz="1200">
                <a:solidFill>
                  <a:schemeClr val="tx1"/>
                </a:solidFill>
              </a:defRPr>
            </a:lvl1pPr>
          </a:lstStyle>
          <a:p>
            <a:r>
              <a:rPr lang="en-US"/>
              <a:t>Click icon to add picture</a:t>
            </a:r>
          </a:p>
        </p:txBody>
      </p:sp>
      <p:sp>
        <p:nvSpPr>
          <p:cNvPr id="31" name="Picture Placeholder 18">
            <a:extLst>
              <a:ext uri="{FF2B5EF4-FFF2-40B4-BE49-F238E27FC236}">
                <a16:creationId xmlns:a16="http://schemas.microsoft.com/office/drawing/2014/main" id="{D7A815F6-7249-0049-8986-949345DABD39}"/>
              </a:ext>
            </a:extLst>
          </p:cNvPr>
          <p:cNvSpPr>
            <a:spLocks noGrp="1"/>
          </p:cNvSpPr>
          <p:nvPr>
            <p:ph type="pic" sz="quarter" idx="48"/>
          </p:nvPr>
        </p:nvSpPr>
        <p:spPr>
          <a:xfrm>
            <a:off x="3124200" y="4038600"/>
            <a:ext cx="1892461" cy="1682671"/>
          </a:xfrm>
          <a:noFill/>
        </p:spPr>
        <p:txBody>
          <a:bodyPr/>
          <a:lstStyle>
            <a:lvl1pPr marL="0" indent="0">
              <a:buNone/>
              <a:defRPr sz="1200">
                <a:solidFill>
                  <a:schemeClr val="tx1"/>
                </a:solidFill>
              </a:defRPr>
            </a:lvl1pPr>
          </a:lstStyle>
          <a:p>
            <a:r>
              <a:rPr lang="en-US"/>
              <a:t>Click icon to add picture</a:t>
            </a:r>
          </a:p>
        </p:txBody>
      </p:sp>
      <p:sp>
        <p:nvSpPr>
          <p:cNvPr id="19" name="Picture Placeholder 18">
            <a:extLst>
              <a:ext uri="{FF2B5EF4-FFF2-40B4-BE49-F238E27FC236}">
                <a16:creationId xmlns:a16="http://schemas.microsoft.com/office/drawing/2014/main" id="{B57EDEFD-EBDD-D748-8FAF-A7A1067D1D35}"/>
              </a:ext>
            </a:extLst>
          </p:cNvPr>
          <p:cNvSpPr>
            <a:spLocks noGrp="1"/>
          </p:cNvSpPr>
          <p:nvPr>
            <p:ph type="pic" sz="quarter" idx="36"/>
          </p:nvPr>
        </p:nvSpPr>
        <p:spPr>
          <a:xfrm>
            <a:off x="6438900" y="2171700"/>
            <a:ext cx="1207008" cy="566928"/>
          </a:xfrm>
          <a:noFill/>
        </p:spPr>
        <p:txBody>
          <a:bodyPr/>
          <a:lstStyle>
            <a:lvl1pPr marL="0" indent="0">
              <a:buNone/>
              <a:defRPr sz="1200">
                <a:solidFill>
                  <a:schemeClr val="tx2"/>
                </a:solidFill>
              </a:defRPr>
            </a:lvl1pPr>
          </a:lstStyle>
          <a:p>
            <a:r>
              <a:rPr lang="en-US"/>
              <a:t>Click icon to add picture</a:t>
            </a:r>
          </a:p>
        </p:txBody>
      </p:sp>
      <p:sp>
        <p:nvSpPr>
          <p:cNvPr id="20" name="Picture Placeholder 18">
            <a:extLst>
              <a:ext uri="{FF2B5EF4-FFF2-40B4-BE49-F238E27FC236}">
                <a16:creationId xmlns:a16="http://schemas.microsoft.com/office/drawing/2014/main" id="{8F8883FB-E94A-F34E-8605-65868011A2E5}"/>
              </a:ext>
            </a:extLst>
          </p:cNvPr>
          <p:cNvSpPr>
            <a:spLocks noGrp="1"/>
          </p:cNvSpPr>
          <p:nvPr>
            <p:ph type="pic" sz="quarter" idx="37"/>
          </p:nvPr>
        </p:nvSpPr>
        <p:spPr>
          <a:xfrm>
            <a:off x="8458200" y="2171700"/>
            <a:ext cx="1207008" cy="566928"/>
          </a:xfrm>
          <a:noFill/>
        </p:spPr>
        <p:txBody>
          <a:bodyPr/>
          <a:lstStyle>
            <a:lvl1pPr marL="0" indent="0">
              <a:buNone/>
              <a:defRPr sz="1200">
                <a:solidFill>
                  <a:schemeClr val="tx2"/>
                </a:solidFill>
              </a:defRPr>
            </a:lvl1pPr>
          </a:lstStyle>
          <a:p>
            <a:r>
              <a:rPr lang="en-US"/>
              <a:t>Click icon to add picture</a:t>
            </a:r>
          </a:p>
        </p:txBody>
      </p:sp>
      <p:sp>
        <p:nvSpPr>
          <p:cNvPr id="21" name="Picture Placeholder 18">
            <a:extLst>
              <a:ext uri="{FF2B5EF4-FFF2-40B4-BE49-F238E27FC236}">
                <a16:creationId xmlns:a16="http://schemas.microsoft.com/office/drawing/2014/main" id="{7A11BEEA-341F-A041-8196-37E443FAC8F9}"/>
              </a:ext>
            </a:extLst>
          </p:cNvPr>
          <p:cNvSpPr>
            <a:spLocks noGrp="1"/>
          </p:cNvSpPr>
          <p:nvPr>
            <p:ph type="pic" sz="quarter" idx="38"/>
          </p:nvPr>
        </p:nvSpPr>
        <p:spPr>
          <a:xfrm>
            <a:off x="10515600" y="2171700"/>
            <a:ext cx="1207008" cy="566928"/>
          </a:xfrm>
          <a:noFill/>
        </p:spPr>
        <p:txBody>
          <a:bodyPr/>
          <a:lstStyle>
            <a:lvl1pPr marL="0" indent="0">
              <a:buNone/>
              <a:defRPr sz="1200">
                <a:solidFill>
                  <a:schemeClr val="tx2"/>
                </a:solidFill>
              </a:defRPr>
            </a:lvl1pPr>
          </a:lstStyle>
          <a:p>
            <a:r>
              <a:rPr lang="en-US"/>
              <a:t>Click icon to add picture</a:t>
            </a:r>
          </a:p>
        </p:txBody>
      </p:sp>
      <p:sp>
        <p:nvSpPr>
          <p:cNvPr id="22" name="Picture Placeholder 18">
            <a:extLst>
              <a:ext uri="{FF2B5EF4-FFF2-40B4-BE49-F238E27FC236}">
                <a16:creationId xmlns:a16="http://schemas.microsoft.com/office/drawing/2014/main" id="{4B6A3FCD-35E3-FD45-BA58-55E862812FE6}"/>
              </a:ext>
            </a:extLst>
          </p:cNvPr>
          <p:cNvSpPr>
            <a:spLocks noGrp="1"/>
          </p:cNvSpPr>
          <p:nvPr>
            <p:ph type="pic" sz="quarter" idx="39"/>
          </p:nvPr>
        </p:nvSpPr>
        <p:spPr>
          <a:xfrm>
            <a:off x="6438900" y="3755572"/>
            <a:ext cx="1207008" cy="566928"/>
          </a:xfrm>
          <a:noFill/>
        </p:spPr>
        <p:txBody>
          <a:bodyPr/>
          <a:lstStyle>
            <a:lvl1pPr marL="0" indent="0">
              <a:buNone/>
              <a:defRPr sz="1200">
                <a:solidFill>
                  <a:schemeClr val="tx2"/>
                </a:solidFill>
              </a:defRPr>
            </a:lvl1pPr>
          </a:lstStyle>
          <a:p>
            <a:r>
              <a:rPr lang="en-US"/>
              <a:t>Click icon to add picture</a:t>
            </a:r>
          </a:p>
        </p:txBody>
      </p:sp>
      <p:sp>
        <p:nvSpPr>
          <p:cNvPr id="23" name="Picture Placeholder 18">
            <a:extLst>
              <a:ext uri="{FF2B5EF4-FFF2-40B4-BE49-F238E27FC236}">
                <a16:creationId xmlns:a16="http://schemas.microsoft.com/office/drawing/2014/main" id="{0855B6A8-7744-7748-B738-10F951E01AA8}"/>
              </a:ext>
            </a:extLst>
          </p:cNvPr>
          <p:cNvSpPr>
            <a:spLocks noGrp="1"/>
          </p:cNvSpPr>
          <p:nvPr>
            <p:ph type="pic" sz="quarter" idx="40"/>
          </p:nvPr>
        </p:nvSpPr>
        <p:spPr>
          <a:xfrm>
            <a:off x="8458200" y="3755572"/>
            <a:ext cx="1207008" cy="566928"/>
          </a:xfrm>
          <a:noFill/>
        </p:spPr>
        <p:txBody>
          <a:bodyPr/>
          <a:lstStyle>
            <a:lvl1pPr marL="0" indent="0">
              <a:buNone/>
              <a:defRPr sz="1200">
                <a:solidFill>
                  <a:schemeClr val="tx2"/>
                </a:solidFill>
              </a:defRPr>
            </a:lvl1pPr>
          </a:lstStyle>
          <a:p>
            <a:r>
              <a:rPr lang="en-US"/>
              <a:t>Click icon to add picture</a:t>
            </a:r>
          </a:p>
        </p:txBody>
      </p:sp>
      <p:sp>
        <p:nvSpPr>
          <p:cNvPr id="24" name="Picture Placeholder 18">
            <a:extLst>
              <a:ext uri="{FF2B5EF4-FFF2-40B4-BE49-F238E27FC236}">
                <a16:creationId xmlns:a16="http://schemas.microsoft.com/office/drawing/2014/main" id="{5E57323B-EDE5-4047-B340-4079BE969A89}"/>
              </a:ext>
            </a:extLst>
          </p:cNvPr>
          <p:cNvSpPr>
            <a:spLocks noGrp="1"/>
          </p:cNvSpPr>
          <p:nvPr>
            <p:ph type="pic" sz="quarter" idx="41"/>
          </p:nvPr>
        </p:nvSpPr>
        <p:spPr>
          <a:xfrm>
            <a:off x="10515600" y="3755572"/>
            <a:ext cx="1207008" cy="566928"/>
          </a:xfrm>
          <a:noFill/>
        </p:spPr>
        <p:txBody>
          <a:bodyPr/>
          <a:lstStyle>
            <a:lvl1pPr marL="0" indent="0">
              <a:buNone/>
              <a:defRPr sz="1200">
                <a:solidFill>
                  <a:schemeClr val="tx2"/>
                </a:solidFill>
              </a:defRPr>
            </a:lvl1pPr>
          </a:lstStyle>
          <a:p>
            <a:r>
              <a:rPr lang="en-US"/>
              <a:t>Click icon to add picture</a:t>
            </a:r>
          </a:p>
        </p:txBody>
      </p:sp>
      <p:sp>
        <p:nvSpPr>
          <p:cNvPr id="25" name="Picture Placeholder 18">
            <a:extLst>
              <a:ext uri="{FF2B5EF4-FFF2-40B4-BE49-F238E27FC236}">
                <a16:creationId xmlns:a16="http://schemas.microsoft.com/office/drawing/2014/main" id="{BAC80774-A99A-124A-9D2C-9D9BDB6338C8}"/>
              </a:ext>
            </a:extLst>
          </p:cNvPr>
          <p:cNvSpPr>
            <a:spLocks noGrp="1"/>
          </p:cNvSpPr>
          <p:nvPr>
            <p:ph type="pic" sz="quarter" idx="42"/>
          </p:nvPr>
        </p:nvSpPr>
        <p:spPr>
          <a:xfrm>
            <a:off x="6438900" y="5312919"/>
            <a:ext cx="1207008" cy="566928"/>
          </a:xfrm>
          <a:noFill/>
        </p:spPr>
        <p:txBody>
          <a:bodyPr/>
          <a:lstStyle>
            <a:lvl1pPr marL="0" indent="0">
              <a:buNone/>
              <a:defRPr sz="1200">
                <a:solidFill>
                  <a:schemeClr val="tx2"/>
                </a:solidFill>
              </a:defRPr>
            </a:lvl1pPr>
          </a:lstStyle>
          <a:p>
            <a:r>
              <a:rPr lang="en-US"/>
              <a:t>Click icon to add picture</a:t>
            </a:r>
          </a:p>
        </p:txBody>
      </p:sp>
      <p:sp>
        <p:nvSpPr>
          <p:cNvPr id="26" name="Picture Placeholder 18">
            <a:extLst>
              <a:ext uri="{FF2B5EF4-FFF2-40B4-BE49-F238E27FC236}">
                <a16:creationId xmlns:a16="http://schemas.microsoft.com/office/drawing/2014/main" id="{371F4898-4DE1-0C42-9F23-BD2A81929739}"/>
              </a:ext>
            </a:extLst>
          </p:cNvPr>
          <p:cNvSpPr>
            <a:spLocks noGrp="1"/>
          </p:cNvSpPr>
          <p:nvPr>
            <p:ph type="pic" sz="quarter" idx="43"/>
          </p:nvPr>
        </p:nvSpPr>
        <p:spPr>
          <a:xfrm>
            <a:off x="8458200" y="5312919"/>
            <a:ext cx="1207008" cy="566928"/>
          </a:xfrm>
          <a:noFill/>
        </p:spPr>
        <p:txBody>
          <a:bodyPr/>
          <a:lstStyle>
            <a:lvl1pPr marL="0" indent="0">
              <a:buNone/>
              <a:defRPr sz="1200">
                <a:solidFill>
                  <a:schemeClr val="tx2"/>
                </a:solidFill>
              </a:defRPr>
            </a:lvl1pPr>
          </a:lstStyle>
          <a:p>
            <a:r>
              <a:rPr lang="en-US"/>
              <a:t>Click icon to add picture</a:t>
            </a:r>
          </a:p>
        </p:txBody>
      </p:sp>
      <p:sp>
        <p:nvSpPr>
          <p:cNvPr id="27" name="Picture Placeholder 18">
            <a:extLst>
              <a:ext uri="{FF2B5EF4-FFF2-40B4-BE49-F238E27FC236}">
                <a16:creationId xmlns:a16="http://schemas.microsoft.com/office/drawing/2014/main" id="{9C63661D-5B3C-F14F-B527-2513BC85CD4D}"/>
              </a:ext>
            </a:extLst>
          </p:cNvPr>
          <p:cNvSpPr>
            <a:spLocks noGrp="1"/>
          </p:cNvSpPr>
          <p:nvPr>
            <p:ph type="pic" sz="quarter" idx="44"/>
          </p:nvPr>
        </p:nvSpPr>
        <p:spPr>
          <a:xfrm>
            <a:off x="10515600" y="5312919"/>
            <a:ext cx="1207008" cy="566928"/>
          </a:xfrm>
          <a:noFill/>
        </p:spPr>
        <p:txBody>
          <a:bodyPr/>
          <a:lstStyle>
            <a:lvl1pPr marL="0" indent="0">
              <a:buNone/>
              <a:defRPr sz="1200">
                <a:solidFill>
                  <a:schemeClr val="tx2"/>
                </a:solidFill>
              </a:defRPr>
            </a:lvl1pPr>
          </a:lstStyle>
          <a:p>
            <a:r>
              <a:rPr lang="en-US"/>
              <a:t>Click icon to add picture</a:t>
            </a:r>
          </a:p>
        </p:txBody>
      </p:sp>
      <p:sp>
        <p:nvSpPr>
          <p:cNvPr id="10" name="Text Placeholder 9">
            <a:extLst>
              <a:ext uri="{FF2B5EF4-FFF2-40B4-BE49-F238E27FC236}">
                <a16:creationId xmlns:a16="http://schemas.microsoft.com/office/drawing/2014/main" id="{D19C9932-BA81-F843-8B6C-90D9EF0E5889}"/>
              </a:ext>
            </a:extLst>
          </p:cNvPr>
          <p:cNvSpPr>
            <a:spLocks noGrp="1"/>
          </p:cNvSpPr>
          <p:nvPr>
            <p:ph type="body" sz="quarter" idx="27"/>
          </p:nvPr>
        </p:nvSpPr>
        <p:spPr>
          <a:xfrm>
            <a:off x="6438900" y="2819400"/>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1" name="Text Placeholder 9">
            <a:extLst>
              <a:ext uri="{FF2B5EF4-FFF2-40B4-BE49-F238E27FC236}">
                <a16:creationId xmlns:a16="http://schemas.microsoft.com/office/drawing/2014/main" id="{308EAA6E-87E7-EC4C-BF0A-3258F0185ED0}"/>
              </a:ext>
            </a:extLst>
          </p:cNvPr>
          <p:cNvSpPr>
            <a:spLocks noGrp="1"/>
          </p:cNvSpPr>
          <p:nvPr>
            <p:ph type="body" sz="quarter" idx="28"/>
          </p:nvPr>
        </p:nvSpPr>
        <p:spPr>
          <a:xfrm>
            <a:off x="8458200" y="2819400"/>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2" name="Text Placeholder 9">
            <a:extLst>
              <a:ext uri="{FF2B5EF4-FFF2-40B4-BE49-F238E27FC236}">
                <a16:creationId xmlns:a16="http://schemas.microsoft.com/office/drawing/2014/main" id="{33757DA2-F0D8-1545-970E-6804421C2011}"/>
              </a:ext>
            </a:extLst>
          </p:cNvPr>
          <p:cNvSpPr>
            <a:spLocks noGrp="1"/>
          </p:cNvSpPr>
          <p:nvPr>
            <p:ph type="body" sz="quarter" idx="29"/>
          </p:nvPr>
        </p:nvSpPr>
        <p:spPr>
          <a:xfrm>
            <a:off x="10527792" y="2819400"/>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3" name="Text Placeholder 9">
            <a:extLst>
              <a:ext uri="{FF2B5EF4-FFF2-40B4-BE49-F238E27FC236}">
                <a16:creationId xmlns:a16="http://schemas.microsoft.com/office/drawing/2014/main" id="{FECB8D73-B248-794B-97FB-759FA97ACD5C}"/>
              </a:ext>
            </a:extLst>
          </p:cNvPr>
          <p:cNvSpPr>
            <a:spLocks noGrp="1"/>
          </p:cNvSpPr>
          <p:nvPr>
            <p:ph type="body" sz="quarter" idx="30"/>
          </p:nvPr>
        </p:nvSpPr>
        <p:spPr>
          <a:xfrm>
            <a:off x="6438900" y="5965376"/>
            <a:ext cx="1207008" cy="424537"/>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4" name="Text Placeholder 9">
            <a:extLst>
              <a:ext uri="{FF2B5EF4-FFF2-40B4-BE49-F238E27FC236}">
                <a16:creationId xmlns:a16="http://schemas.microsoft.com/office/drawing/2014/main" id="{33CFCC1E-5B39-B349-9B4F-FD3DD9FC954B}"/>
              </a:ext>
            </a:extLst>
          </p:cNvPr>
          <p:cNvSpPr>
            <a:spLocks noGrp="1"/>
          </p:cNvSpPr>
          <p:nvPr>
            <p:ph type="body" sz="quarter" idx="31"/>
          </p:nvPr>
        </p:nvSpPr>
        <p:spPr>
          <a:xfrm>
            <a:off x="8458200" y="5965377"/>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5" name="Text Placeholder 9">
            <a:extLst>
              <a:ext uri="{FF2B5EF4-FFF2-40B4-BE49-F238E27FC236}">
                <a16:creationId xmlns:a16="http://schemas.microsoft.com/office/drawing/2014/main" id="{ED4B0ED8-371C-5C41-AB4B-9491431E2BAC}"/>
              </a:ext>
            </a:extLst>
          </p:cNvPr>
          <p:cNvSpPr>
            <a:spLocks noGrp="1"/>
          </p:cNvSpPr>
          <p:nvPr>
            <p:ph type="body" sz="quarter" idx="32"/>
          </p:nvPr>
        </p:nvSpPr>
        <p:spPr>
          <a:xfrm>
            <a:off x="10527792" y="5965377"/>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6" name="Text Placeholder 9">
            <a:extLst>
              <a:ext uri="{FF2B5EF4-FFF2-40B4-BE49-F238E27FC236}">
                <a16:creationId xmlns:a16="http://schemas.microsoft.com/office/drawing/2014/main" id="{A0573394-813E-DF4F-9FE6-FF47A7C20FEC}"/>
              </a:ext>
            </a:extLst>
          </p:cNvPr>
          <p:cNvSpPr>
            <a:spLocks noGrp="1"/>
          </p:cNvSpPr>
          <p:nvPr>
            <p:ph type="body" sz="quarter" idx="33"/>
          </p:nvPr>
        </p:nvSpPr>
        <p:spPr>
          <a:xfrm>
            <a:off x="6438900" y="4392388"/>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7" name="Text Placeholder 9">
            <a:extLst>
              <a:ext uri="{FF2B5EF4-FFF2-40B4-BE49-F238E27FC236}">
                <a16:creationId xmlns:a16="http://schemas.microsoft.com/office/drawing/2014/main" id="{92A1D17F-9E41-BF45-B038-1F61DAD19109}"/>
              </a:ext>
            </a:extLst>
          </p:cNvPr>
          <p:cNvSpPr>
            <a:spLocks noGrp="1"/>
          </p:cNvSpPr>
          <p:nvPr>
            <p:ph type="body" sz="quarter" idx="34"/>
          </p:nvPr>
        </p:nvSpPr>
        <p:spPr>
          <a:xfrm>
            <a:off x="8458200" y="4392388"/>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18" name="Text Placeholder 9">
            <a:extLst>
              <a:ext uri="{FF2B5EF4-FFF2-40B4-BE49-F238E27FC236}">
                <a16:creationId xmlns:a16="http://schemas.microsoft.com/office/drawing/2014/main" id="{36EC4532-7D84-1447-A8DF-258A91378EE1}"/>
              </a:ext>
            </a:extLst>
          </p:cNvPr>
          <p:cNvSpPr>
            <a:spLocks noGrp="1"/>
          </p:cNvSpPr>
          <p:nvPr>
            <p:ph type="body" sz="quarter" idx="35"/>
          </p:nvPr>
        </p:nvSpPr>
        <p:spPr>
          <a:xfrm>
            <a:off x="10527792" y="4392388"/>
            <a:ext cx="1207008" cy="420624"/>
          </a:xfrm>
        </p:spPr>
        <p:txBody>
          <a:bodyPr/>
          <a:lstStyle>
            <a:lvl1pPr marL="0" indent="0">
              <a:spcAft>
                <a:spcPts val="0"/>
              </a:spcAft>
              <a:buNone/>
              <a:defRPr sz="1200" b="1">
                <a:solidFill>
                  <a:schemeClr val="tx2"/>
                </a:solidFill>
              </a:defRPr>
            </a:lvl1pPr>
          </a:lstStyle>
          <a:p>
            <a:pPr lvl="0"/>
            <a:r>
              <a:rPr lang="en-US"/>
              <a:t>Edit Master text styles</a:t>
            </a:r>
          </a:p>
        </p:txBody>
      </p:sp>
      <p:sp>
        <p:nvSpPr>
          <p:cNvPr id="7" name="Text Placeholder 6">
            <a:extLst>
              <a:ext uri="{FF2B5EF4-FFF2-40B4-BE49-F238E27FC236}">
                <a16:creationId xmlns:a16="http://schemas.microsoft.com/office/drawing/2014/main" id="{974CC437-3EF0-A748-B225-244BDA3D03ED}"/>
              </a:ext>
            </a:extLst>
          </p:cNvPr>
          <p:cNvSpPr>
            <a:spLocks noGrp="1"/>
          </p:cNvSpPr>
          <p:nvPr>
            <p:ph type="body" sz="quarter" idx="49"/>
          </p:nvPr>
        </p:nvSpPr>
        <p:spPr>
          <a:xfrm>
            <a:off x="457200" y="5845631"/>
            <a:ext cx="5295900" cy="542469"/>
          </a:xfrm>
        </p:spPr>
        <p:txBody>
          <a:bodyPr/>
          <a:lstStyle>
            <a:lvl1pPr marL="0" indent="0">
              <a:spcAft>
                <a:spcPts val="0"/>
              </a:spcAft>
              <a:buNone/>
              <a:defRPr sz="1600">
                <a:solidFill>
                  <a:schemeClr val="tx2"/>
                </a:solidFill>
              </a:defRPr>
            </a:lvl1pPr>
            <a:lvl2pPr marL="164592" indent="-164592">
              <a:spcAft>
                <a:spcPts val="800"/>
              </a:spcAft>
              <a:buFont typeface="Arial" panose="020B0604020202020204" pitchFamily="34" charset="0"/>
              <a:buChar char="•"/>
              <a:defRPr sz="1600">
                <a:solidFill>
                  <a:schemeClr val="tx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07728110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9" pos="6624">
          <p15:clr>
            <a:srgbClr val="FBAE40"/>
          </p15:clr>
        </p15:guide>
        <p15:guide id="10" orient="horz" pos="1776">
          <p15:clr>
            <a:srgbClr val="FBAE40"/>
          </p15:clr>
        </p15:guide>
        <p15:guide id="11" orient="horz" pos="2760">
          <p15:clr>
            <a:srgbClr val="FBAE40"/>
          </p15:clr>
        </p15:guide>
        <p15:guide id="12" pos="5328">
          <p15:clr>
            <a:srgbClr val="FBAE40"/>
          </p15:clr>
        </p15:guide>
        <p15:guide id="14" orient="horz" pos="374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Col Content Dk">
    <p:bg>
      <p:bgRef idx="1001">
        <a:schemeClr val="bg2"/>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8B5DC49-BE7B-2D47-A7D9-3EB917314FF7}"/>
              </a:ext>
            </a:extLst>
          </p:cNvPr>
          <p:cNvCxnSpPr>
            <a:cxnSpLocks/>
          </p:cNvCxnSpPr>
          <p:nvPr userDrawn="1"/>
        </p:nvCxnSpPr>
        <p:spPr>
          <a:xfrm>
            <a:off x="457200" y="685800"/>
            <a:ext cx="1127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C9A103E-C003-2A2C-A872-2E132F50C3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2782161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Col Content Dk">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50597CB-CA4F-4942-83AE-7B105B69A021}"/>
              </a:ext>
            </a:extLst>
          </p:cNvPr>
          <p:cNvCxnSpPr>
            <a:cxnSpLocks/>
          </p:cNvCxnSpPr>
          <p:nvPr userDrawn="1"/>
        </p:nvCxnSpPr>
        <p:spPr>
          <a:xfrm>
            <a:off x="457200" y="685800"/>
            <a:ext cx="1127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2171700"/>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297E2F30-BD30-CFF1-34E2-0C18FCA860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32925205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Only Dk">
    <p:bg>
      <p:bgPr>
        <a:solidFill>
          <a:srgbClr val="0E296B"/>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8B5DC49-BE7B-2D47-A7D9-3EB917314FF7}"/>
              </a:ext>
            </a:extLst>
          </p:cNvPr>
          <p:cNvCxnSpPr>
            <a:cxnSpLocks/>
          </p:cNvCxnSpPr>
          <p:nvPr userDrawn="1"/>
        </p:nvCxnSpPr>
        <p:spPr>
          <a:xfrm>
            <a:off x="457200" y="685800"/>
            <a:ext cx="1127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7CEF61D9-1A48-EAC7-C08A-9B9FFDFBB4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3223" y="359156"/>
            <a:ext cx="1231427" cy="215410"/>
          </a:xfrm>
          <a:prstGeom prst="rect">
            <a:avLst/>
          </a:prstGeom>
        </p:spPr>
      </p:pic>
    </p:spTree>
    <p:extLst>
      <p:ext uri="{BB962C8B-B14F-4D97-AF65-F5344CB8AC3E}">
        <p14:creationId xmlns:p14="http://schemas.microsoft.com/office/powerpoint/2010/main" val="2031828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ign-off 1">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38F6B4-B10A-F909-5D64-66C75CB2B93D}"/>
              </a:ext>
            </a:extLst>
          </p:cNvPr>
          <p:cNvGrpSpPr/>
          <p:nvPr userDrawn="1"/>
        </p:nvGrpSpPr>
        <p:grpSpPr>
          <a:xfrm>
            <a:off x="0" y="0"/>
            <a:ext cx="12192001" cy="6858000"/>
            <a:chOff x="-1" y="0"/>
            <a:chExt cx="12192001" cy="6858000"/>
          </a:xfrm>
          <a:solidFill>
            <a:schemeClr val="accent1"/>
          </a:solidFill>
        </p:grpSpPr>
        <p:sp>
          <p:nvSpPr>
            <p:cNvPr id="5" name="Oval 4">
              <a:extLst>
                <a:ext uri="{FF2B5EF4-FFF2-40B4-BE49-F238E27FC236}">
                  <a16:creationId xmlns:a16="http://schemas.microsoft.com/office/drawing/2014/main" id="{A762600E-1AD8-F3C4-18A9-FB8AC2C8119B}"/>
                </a:ext>
              </a:extLst>
            </p:cNvPr>
            <p:cNvSpPr/>
            <p:nvPr userDrawn="1"/>
          </p:nvSpPr>
          <p:spPr>
            <a:xfrm>
              <a:off x="2394857" y="571499"/>
              <a:ext cx="3156857" cy="31568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sp>
          <p:nvSpPr>
            <p:cNvPr id="6" name="Freeform 5">
              <a:extLst>
                <a:ext uri="{FF2B5EF4-FFF2-40B4-BE49-F238E27FC236}">
                  <a16:creationId xmlns:a16="http://schemas.microsoft.com/office/drawing/2014/main" id="{B013A40A-B8C9-B23C-001C-33501756B754}"/>
                </a:ext>
              </a:extLst>
            </p:cNvPr>
            <p:cNvSpPr/>
            <p:nvPr userDrawn="1"/>
          </p:nvSpPr>
          <p:spPr>
            <a:xfrm>
              <a:off x="-1" y="0"/>
              <a:ext cx="2741614" cy="1251858"/>
            </a:xfrm>
            <a:custGeom>
              <a:avLst/>
              <a:gdLst>
                <a:gd name="connsiteX0" fmla="*/ 0 w 2741614"/>
                <a:gd name="connsiteY0" fmla="*/ 0 h 1251858"/>
                <a:gd name="connsiteX1" fmla="*/ 2741614 w 2741614"/>
                <a:gd name="connsiteY1" fmla="*/ 0 h 1251858"/>
                <a:gd name="connsiteX2" fmla="*/ 2704895 w 2741614"/>
                <a:gd name="connsiteY2" fmla="*/ 142805 h 1251858"/>
                <a:gd name="connsiteX3" fmla="*/ 1197429 w 2741614"/>
                <a:gd name="connsiteY3" fmla="*/ 1251858 h 1251858"/>
                <a:gd name="connsiteX4" fmla="*/ 68002 w 2741614"/>
                <a:gd name="connsiteY4" fmla="*/ 776078 h 1251858"/>
                <a:gd name="connsiteX5" fmla="*/ 0 w 2741614"/>
                <a:gd name="connsiteY5" fmla="*/ 700808 h 1251858"/>
                <a:gd name="connsiteX6" fmla="*/ 0 w 2741614"/>
                <a:gd name="connsiteY6" fmla="*/ 0 h 125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614" h="1251858">
                  <a:moveTo>
                    <a:pt x="0" y="0"/>
                  </a:moveTo>
                  <a:lnTo>
                    <a:pt x="2741614" y="0"/>
                  </a:lnTo>
                  <a:lnTo>
                    <a:pt x="2704895" y="142805"/>
                  </a:lnTo>
                  <a:cubicBezTo>
                    <a:pt x="2505048" y="785334"/>
                    <a:pt x="1905719" y="1251858"/>
                    <a:pt x="1197429" y="1251858"/>
                  </a:cubicBezTo>
                  <a:cubicBezTo>
                    <a:pt x="754748" y="1251858"/>
                    <a:pt x="354629" y="1069622"/>
                    <a:pt x="68002" y="776078"/>
                  </a:cubicBezTo>
                  <a:lnTo>
                    <a:pt x="0" y="70080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7" name="Freeform 6">
              <a:extLst>
                <a:ext uri="{FF2B5EF4-FFF2-40B4-BE49-F238E27FC236}">
                  <a16:creationId xmlns:a16="http://schemas.microsoft.com/office/drawing/2014/main" id="{D45815FA-5AF2-2895-590B-1E9342195D23}"/>
                </a:ext>
              </a:extLst>
            </p:cNvPr>
            <p:cNvSpPr/>
            <p:nvPr userDrawn="1"/>
          </p:nvSpPr>
          <p:spPr>
            <a:xfrm>
              <a:off x="8795656" y="4373706"/>
              <a:ext cx="3396344" cy="2484294"/>
            </a:xfrm>
            <a:custGeom>
              <a:avLst/>
              <a:gdLst>
                <a:gd name="connsiteX0" fmla="*/ 1736936 w 3396344"/>
                <a:gd name="connsiteY0" fmla="*/ 0 h 2484294"/>
                <a:gd name="connsiteX1" fmla="*/ 3395783 w 3396344"/>
                <a:gd name="connsiteY1" fmla="*/ 1220424 h 2484294"/>
                <a:gd name="connsiteX2" fmla="*/ 3396344 w 3396344"/>
                <a:gd name="connsiteY2" fmla="*/ 1222606 h 2484294"/>
                <a:gd name="connsiteX3" fmla="*/ 3396344 w 3396344"/>
                <a:gd name="connsiteY3" fmla="*/ 2251266 h 2484294"/>
                <a:gd name="connsiteX4" fmla="*/ 3395783 w 3396344"/>
                <a:gd name="connsiteY4" fmla="*/ 2253448 h 2484294"/>
                <a:gd name="connsiteX5" fmla="*/ 3337375 w 3396344"/>
                <a:gd name="connsiteY5" fmla="*/ 2413030 h 2484294"/>
                <a:gd name="connsiteX6" fmla="*/ 3303045 w 3396344"/>
                <a:gd name="connsiteY6" fmla="*/ 2484294 h 2484294"/>
                <a:gd name="connsiteX7" fmla="*/ 170827 w 3396344"/>
                <a:gd name="connsiteY7" fmla="*/ 2484294 h 2484294"/>
                <a:gd name="connsiteX8" fmla="*/ 136497 w 3396344"/>
                <a:gd name="connsiteY8" fmla="*/ 2413030 h 2484294"/>
                <a:gd name="connsiteX9" fmla="*/ 0 w 3396344"/>
                <a:gd name="connsiteY9" fmla="*/ 1736936 h 2484294"/>
                <a:gd name="connsiteX10" fmla="*/ 1736936 w 3396344"/>
                <a:gd name="connsiteY10" fmla="*/ 0 h 24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4" h="2484294">
                  <a:moveTo>
                    <a:pt x="1736936" y="0"/>
                  </a:moveTo>
                  <a:cubicBezTo>
                    <a:pt x="2516353" y="0"/>
                    <a:pt x="3175867" y="513373"/>
                    <a:pt x="3395783" y="1220424"/>
                  </a:cubicBezTo>
                  <a:lnTo>
                    <a:pt x="3396344" y="1222606"/>
                  </a:lnTo>
                  <a:lnTo>
                    <a:pt x="3396344" y="2251266"/>
                  </a:lnTo>
                  <a:lnTo>
                    <a:pt x="3395783" y="2253448"/>
                  </a:lnTo>
                  <a:cubicBezTo>
                    <a:pt x="3378866" y="2307837"/>
                    <a:pt x="3359348" y="2361079"/>
                    <a:pt x="3337375" y="2413030"/>
                  </a:cubicBezTo>
                  <a:lnTo>
                    <a:pt x="3303045" y="2484294"/>
                  </a:lnTo>
                  <a:lnTo>
                    <a:pt x="170827" y="2484294"/>
                  </a:lnTo>
                  <a:lnTo>
                    <a:pt x="136497" y="2413030"/>
                  </a:lnTo>
                  <a:cubicBezTo>
                    <a:pt x="48603" y="2205226"/>
                    <a:pt x="0" y="1976757"/>
                    <a:pt x="0" y="1736936"/>
                  </a:cubicBezTo>
                  <a:cubicBezTo>
                    <a:pt x="0" y="777653"/>
                    <a:pt x="777653" y="0"/>
                    <a:pt x="17369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8" name="Freeform 7">
              <a:extLst>
                <a:ext uri="{FF2B5EF4-FFF2-40B4-BE49-F238E27FC236}">
                  <a16:creationId xmlns:a16="http://schemas.microsoft.com/office/drawing/2014/main" id="{B4AEB01A-BB9B-0416-8A51-52EE6B85F9DE}"/>
                </a:ext>
              </a:extLst>
            </p:cNvPr>
            <p:cNvSpPr/>
            <p:nvPr userDrawn="1"/>
          </p:nvSpPr>
          <p:spPr>
            <a:xfrm>
              <a:off x="6020962" y="0"/>
              <a:ext cx="4380338" cy="5450027"/>
            </a:xfrm>
            <a:custGeom>
              <a:avLst/>
              <a:gdLst>
                <a:gd name="connsiteX0" fmla="*/ 1511846 w 4380338"/>
                <a:gd name="connsiteY0" fmla="*/ 0 h 5450027"/>
                <a:gd name="connsiteX1" fmla="*/ 4188582 w 4380338"/>
                <a:gd name="connsiteY1" fmla="*/ 0 h 5450027"/>
                <a:gd name="connsiteX2" fmla="*/ 4255329 w 4380338"/>
                <a:gd name="connsiteY2" fmla="*/ 237195 h 5450027"/>
                <a:gd name="connsiteX3" fmla="*/ 3952582 w 4380338"/>
                <a:gd name="connsiteY3" fmla="*/ 3103449 h 5450027"/>
                <a:gd name="connsiteX4" fmla="*/ 627737 w 4380338"/>
                <a:gd name="connsiteY4" fmla="*/ 5450027 h 5450027"/>
                <a:gd name="connsiteX5" fmla="*/ 427757 w 4380338"/>
                <a:gd name="connsiteY5" fmla="*/ 1385423 h 5450027"/>
                <a:gd name="connsiteX6" fmla="*/ 427756 w 4380338"/>
                <a:gd name="connsiteY6" fmla="*/ 1385423 h 5450027"/>
                <a:gd name="connsiteX7" fmla="*/ 1402668 w 4380338"/>
                <a:gd name="connsiteY7" fmla="*/ 91857 h 5450027"/>
                <a:gd name="connsiteX8" fmla="*/ 1511846 w 4380338"/>
                <a:gd name="connsiteY8" fmla="*/ 0 h 54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0338" h="5450027">
                  <a:moveTo>
                    <a:pt x="1511846" y="0"/>
                  </a:moveTo>
                  <a:lnTo>
                    <a:pt x="4188582" y="0"/>
                  </a:lnTo>
                  <a:lnTo>
                    <a:pt x="4255329" y="237195"/>
                  </a:lnTo>
                  <a:cubicBezTo>
                    <a:pt x="4486008" y="1165297"/>
                    <a:pt x="4404359" y="2176523"/>
                    <a:pt x="3952582" y="3103449"/>
                  </a:cubicBezTo>
                  <a:cubicBezTo>
                    <a:pt x="3295414" y="4451706"/>
                    <a:pt x="2015330" y="5293008"/>
                    <a:pt x="627737" y="5450027"/>
                  </a:cubicBezTo>
                  <a:cubicBezTo>
                    <a:pt x="-103422" y="4260290"/>
                    <a:pt x="-229374" y="2733681"/>
                    <a:pt x="427757" y="1385423"/>
                  </a:cubicBezTo>
                  <a:lnTo>
                    <a:pt x="427756" y="1385423"/>
                  </a:lnTo>
                  <a:cubicBezTo>
                    <a:pt x="674181" y="879827"/>
                    <a:pt x="1008213" y="445521"/>
                    <a:pt x="1402668" y="91857"/>
                  </a:cubicBezTo>
                  <a:lnTo>
                    <a:pt x="151184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9" name="Freeform 8">
              <a:extLst>
                <a:ext uri="{FF2B5EF4-FFF2-40B4-BE49-F238E27FC236}">
                  <a16:creationId xmlns:a16="http://schemas.microsoft.com/office/drawing/2014/main" id="{9C051387-01AA-A72C-3C05-07D870AC4614}"/>
                </a:ext>
              </a:extLst>
            </p:cNvPr>
            <p:cNvSpPr/>
            <p:nvPr userDrawn="1"/>
          </p:nvSpPr>
          <p:spPr>
            <a:xfrm>
              <a:off x="-1" y="3924580"/>
              <a:ext cx="5149166" cy="2933420"/>
            </a:xfrm>
            <a:custGeom>
              <a:avLst/>
              <a:gdLst>
                <a:gd name="connsiteX0" fmla="*/ 1994699 w 5149166"/>
                <a:gd name="connsiteY0" fmla="*/ 1384 h 2933420"/>
                <a:gd name="connsiteX1" fmla="*/ 5149166 w 5149166"/>
                <a:gd name="connsiteY1" fmla="*/ 1501678 h 2933420"/>
                <a:gd name="connsiteX2" fmla="*/ 3902104 w 5149166"/>
                <a:gd name="connsiteY2" fmla="*/ 2921591 h 2933420"/>
                <a:gd name="connsiteX3" fmla="*/ 3883744 w 5149166"/>
                <a:gd name="connsiteY3" fmla="*/ 2933420 h 2933420"/>
                <a:gd name="connsiteX4" fmla="*/ 0 w 5149166"/>
                <a:gd name="connsiteY4" fmla="*/ 2933420 h 2933420"/>
                <a:gd name="connsiteX5" fmla="*/ 0 w 5149166"/>
                <a:gd name="connsiteY5" fmla="*/ 619208 h 2933420"/>
                <a:gd name="connsiteX6" fmla="*/ 108635 w 5149166"/>
                <a:gd name="connsiteY6" fmla="*/ 549215 h 2933420"/>
                <a:gd name="connsiteX7" fmla="*/ 1740085 w 5149166"/>
                <a:gd name="connsiteY7" fmla="*/ 16510 h 2933420"/>
                <a:gd name="connsiteX8" fmla="*/ 1994699 w 5149166"/>
                <a:gd name="connsiteY8" fmla="*/ 1384 h 29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166" h="2933420">
                  <a:moveTo>
                    <a:pt x="1994699" y="1384"/>
                  </a:moveTo>
                  <a:cubicBezTo>
                    <a:pt x="3260931" y="-32426"/>
                    <a:pt x="4417582" y="555199"/>
                    <a:pt x="5149166" y="1501678"/>
                  </a:cubicBezTo>
                  <a:cubicBezTo>
                    <a:pt x="4857727" y="2069228"/>
                    <a:pt x="4428782" y="2558497"/>
                    <a:pt x="3902104" y="2921591"/>
                  </a:cubicBezTo>
                  <a:lnTo>
                    <a:pt x="3883744" y="2933420"/>
                  </a:lnTo>
                  <a:lnTo>
                    <a:pt x="0" y="2933420"/>
                  </a:lnTo>
                  <a:lnTo>
                    <a:pt x="0" y="619208"/>
                  </a:lnTo>
                  <a:lnTo>
                    <a:pt x="108635" y="549215"/>
                  </a:lnTo>
                  <a:cubicBezTo>
                    <a:pt x="590313" y="259764"/>
                    <a:pt x="1143012" y="71500"/>
                    <a:pt x="1740085" y="16510"/>
                  </a:cubicBezTo>
                  <a:cubicBezTo>
                    <a:pt x="1825381" y="8654"/>
                    <a:pt x="1910284" y="3638"/>
                    <a:pt x="1994699" y="13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17" name="Freeform 16">
              <a:extLst>
                <a:ext uri="{FF2B5EF4-FFF2-40B4-BE49-F238E27FC236}">
                  <a16:creationId xmlns:a16="http://schemas.microsoft.com/office/drawing/2014/main" id="{941204FD-ED9C-A8A8-506D-BFCFC8AEC954}"/>
                </a:ext>
              </a:extLst>
            </p:cNvPr>
            <p:cNvSpPr/>
            <p:nvPr userDrawn="1"/>
          </p:nvSpPr>
          <p:spPr>
            <a:xfrm>
              <a:off x="11009460" y="2"/>
              <a:ext cx="1182540" cy="1559683"/>
            </a:xfrm>
            <a:custGeom>
              <a:avLst/>
              <a:gdLst>
                <a:gd name="connsiteX0" fmla="*/ 0 w 1182540"/>
                <a:gd name="connsiteY0" fmla="*/ 0 h 1559683"/>
                <a:gd name="connsiteX1" fmla="*/ 1182540 w 1182540"/>
                <a:gd name="connsiteY1" fmla="*/ 0 h 1559683"/>
                <a:gd name="connsiteX2" fmla="*/ 1182540 w 1182540"/>
                <a:gd name="connsiteY2" fmla="*/ 1559683 h 1559683"/>
                <a:gd name="connsiteX3" fmla="*/ 1078040 w 1182540"/>
                <a:gd name="connsiteY3" fmla="*/ 1473562 h 1559683"/>
                <a:gd name="connsiteX4" fmla="*/ 514244 w 1182540"/>
                <a:gd name="connsiteY4" fmla="*/ 870252 h 1559683"/>
                <a:gd name="connsiteX5" fmla="*/ 77292 w 1182540"/>
                <a:gd name="connsiteY5" fmla="*/ 169584 h 1559683"/>
                <a:gd name="connsiteX6" fmla="*/ 0 w 1182540"/>
                <a:gd name="connsiteY6" fmla="*/ 0 h 155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540" h="1559683">
                  <a:moveTo>
                    <a:pt x="0" y="0"/>
                  </a:moveTo>
                  <a:lnTo>
                    <a:pt x="1182540" y="0"/>
                  </a:lnTo>
                  <a:lnTo>
                    <a:pt x="1182540" y="1559683"/>
                  </a:lnTo>
                  <a:lnTo>
                    <a:pt x="1078040" y="1473562"/>
                  </a:lnTo>
                  <a:cubicBezTo>
                    <a:pt x="874584" y="1294606"/>
                    <a:pt x="685464" y="1093348"/>
                    <a:pt x="514244" y="870252"/>
                  </a:cubicBezTo>
                  <a:cubicBezTo>
                    <a:pt x="343026" y="647150"/>
                    <a:pt x="197533" y="412407"/>
                    <a:pt x="77292" y="169584"/>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gr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1277600" cy="2788920"/>
          </a:xfrm>
        </p:spPr>
        <p:txBody>
          <a:bodyPr anchor="ctr" anchorCtr="0"/>
          <a:lstStyle>
            <a:lvl1pPr algn="ctr">
              <a:lnSpc>
                <a:spcPct val="85000"/>
              </a:lnSpc>
              <a:defRPr sz="10000"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3" name="Graphic 2">
            <a:extLst>
              <a:ext uri="{FF2B5EF4-FFF2-40B4-BE49-F238E27FC236}">
                <a16:creationId xmlns:a16="http://schemas.microsoft.com/office/drawing/2014/main" id="{DA6999D6-2C73-1E6F-C0C1-EAB5A7F97F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9165" y="6048670"/>
            <a:ext cx="2014599" cy="352408"/>
          </a:xfrm>
          <a:prstGeom prst="rect">
            <a:avLst/>
          </a:prstGeom>
        </p:spPr>
      </p:pic>
    </p:spTree>
    <p:extLst>
      <p:ext uri="{BB962C8B-B14F-4D97-AF65-F5344CB8AC3E}">
        <p14:creationId xmlns:p14="http://schemas.microsoft.com/office/powerpoint/2010/main" val="22116384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gn-off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1277600" cy="2788920"/>
          </a:xfrm>
        </p:spPr>
        <p:txBody>
          <a:bodyPr anchor="ctr" anchorCtr="0"/>
          <a:lstStyle>
            <a:lvl1pPr algn="ct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3066896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4A574D-31CB-B929-FC69-F030FF3E3BFA}"/>
              </a:ext>
            </a:extLst>
          </p:cNvPr>
          <p:cNvGrpSpPr/>
          <p:nvPr userDrawn="1"/>
        </p:nvGrpSpPr>
        <p:grpSpPr>
          <a:xfrm>
            <a:off x="0" y="0"/>
            <a:ext cx="12192001" cy="6858000"/>
            <a:chOff x="-1" y="0"/>
            <a:chExt cx="12192001" cy="6858000"/>
          </a:xfrm>
          <a:solidFill>
            <a:schemeClr val="accent1"/>
          </a:solidFill>
        </p:grpSpPr>
        <p:sp>
          <p:nvSpPr>
            <p:cNvPr id="4" name="Oval 3">
              <a:extLst>
                <a:ext uri="{FF2B5EF4-FFF2-40B4-BE49-F238E27FC236}">
                  <a16:creationId xmlns:a16="http://schemas.microsoft.com/office/drawing/2014/main" id="{F20FBB59-2CCD-25D8-F792-DCFDF5DFDBE7}"/>
                </a:ext>
              </a:extLst>
            </p:cNvPr>
            <p:cNvSpPr/>
            <p:nvPr userDrawn="1"/>
          </p:nvSpPr>
          <p:spPr>
            <a:xfrm>
              <a:off x="2394857" y="571499"/>
              <a:ext cx="3156857" cy="31568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sp>
          <p:nvSpPr>
            <p:cNvPr id="5" name="Freeform 4">
              <a:extLst>
                <a:ext uri="{FF2B5EF4-FFF2-40B4-BE49-F238E27FC236}">
                  <a16:creationId xmlns:a16="http://schemas.microsoft.com/office/drawing/2014/main" id="{0A769AF8-23D2-199F-515A-C9C2F2D89413}"/>
                </a:ext>
              </a:extLst>
            </p:cNvPr>
            <p:cNvSpPr/>
            <p:nvPr userDrawn="1"/>
          </p:nvSpPr>
          <p:spPr>
            <a:xfrm>
              <a:off x="-1" y="0"/>
              <a:ext cx="2741614" cy="1251858"/>
            </a:xfrm>
            <a:custGeom>
              <a:avLst/>
              <a:gdLst>
                <a:gd name="connsiteX0" fmla="*/ 0 w 2741614"/>
                <a:gd name="connsiteY0" fmla="*/ 0 h 1251858"/>
                <a:gd name="connsiteX1" fmla="*/ 2741614 w 2741614"/>
                <a:gd name="connsiteY1" fmla="*/ 0 h 1251858"/>
                <a:gd name="connsiteX2" fmla="*/ 2704895 w 2741614"/>
                <a:gd name="connsiteY2" fmla="*/ 142805 h 1251858"/>
                <a:gd name="connsiteX3" fmla="*/ 1197429 w 2741614"/>
                <a:gd name="connsiteY3" fmla="*/ 1251858 h 1251858"/>
                <a:gd name="connsiteX4" fmla="*/ 68002 w 2741614"/>
                <a:gd name="connsiteY4" fmla="*/ 776078 h 1251858"/>
                <a:gd name="connsiteX5" fmla="*/ 0 w 2741614"/>
                <a:gd name="connsiteY5" fmla="*/ 700808 h 1251858"/>
                <a:gd name="connsiteX6" fmla="*/ 0 w 2741614"/>
                <a:gd name="connsiteY6" fmla="*/ 0 h 125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614" h="1251858">
                  <a:moveTo>
                    <a:pt x="0" y="0"/>
                  </a:moveTo>
                  <a:lnTo>
                    <a:pt x="2741614" y="0"/>
                  </a:lnTo>
                  <a:lnTo>
                    <a:pt x="2704895" y="142805"/>
                  </a:lnTo>
                  <a:cubicBezTo>
                    <a:pt x="2505048" y="785334"/>
                    <a:pt x="1905719" y="1251858"/>
                    <a:pt x="1197429" y="1251858"/>
                  </a:cubicBezTo>
                  <a:cubicBezTo>
                    <a:pt x="754748" y="1251858"/>
                    <a:pt x="354629" y="1069622"/>
                    <a:pt x="68002" y="776078"/>
                  </a:cubicBezTo>
                  <a:lnTo>
                    <a:pt x="0" y="70080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6" name="Freeform 5">
              <a:extLst>
                <a:ext uri="{FF2B5EF4-FFF2-40B4-BE49-F238E27FC236}">
                  <a16:creationId xmlns:a16="http://schemas.microsoft.com/office/drawing/2014/main" id="{08CDB4DA-7A9F-E7A5-0129-5324398414BC}"/>
                </a:ext>
              </a:extLst>
            </p:cNvPr>
            <p:cNvSpPr/>
            <p:nvPr userDrawn="1"/>
          </p:nvSpPr>
          <p:spPr>
            <a:xfrm>
              <a:off x="8795656" y="4373706"/>
              <a:ext cx="3396344" cy="2484294"/>
            </a:xfrm>
            <a:custGeom>
              <a:avLst/>
              <a:gdLst>
                <a:gd name="connsiteX0" fmla="*/ 1736936 w 3396344"/>
                <a:gd name="connsiteY0" fmla="*/ 0 h 2484294"/>
                <a:gd name="connsiteX1" fmla="*/ 3395783 w 3396344"/>
                <a:gd name="connsiteY1" fmla="*/ 1220424 h 2484294"/>
                <a:gd name="connsiteX2" fmla="*/ 3396344 w 3396344"/>
                <a:gd name="connsiteY2" fmla="*/ 1222606 h 2484294"/>
                <a:gd name="connsiteX3" fmla="*/ 3396344 w 3396344"/>
                <a:gd name="connsiteY3" fmla="*/ 2251266 h 2484294"/>
                <a:gd name="connsiteX4" fmla="*/ 3395783 w 3396344"/>
                <a:gd name="connsiteY4" fmla="*/ 2253448 h 2484294"/>
                <a:gd name="connsiteX5" fmla="*/ 3337375 w 3396344"/>
                <a:gd name="connsiteY5" fmla="*/ 2413030 h 2484294"/>
                <a:gd name="connsiteX6" fmla="*/ 3303045 w 3396344"/>
                <a:gd name="connsiteY6" fmla="*/ 2484294 h 2484294"/>
                <a:gd name="connsiteX7" fmla="*/ 170827 w 3396344"/>
                <a:gd name="connsiteY7" fmla="*/ 2484294 h 2484294"/>
                <a:gd name="connsiteX8" fmla="*/ 136497 w 3396344"/>
                <a:gd name="connsiteY8" fmla="*/ 2413030 h 2484294"/>
                <a:gd name="connsiteX9" fmla="*/ 0 w 3396344"/>
                <a:gd name="connsiteY9" fmla="*/ 1736936 h 2484294"/>
                <a:gd name="connsiteX10" fmla="*/ 1736936 w 3396344"/>
                <a:gd name="connsiteY10" fmla="*/ 0 h 24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4" h="2484294">
                  <a:moveTo>
                    <a:pt x="1736936" y="0"/>
                  </a:moveTo>
                  <a:cubicBezTo>
                    <a:pt x="2516353" y="0"/>
                    <a:pt x="3175867" y="513373"/>
                    <a:pt x="3395783" y="1220424"/>
                  </a:cubicBezTo>
                  <a:lnTo>
                    <a:pt x="3396344" y="1222606"/>
                  </a:lnTo>
                  <a:lnTo>
                    <a:pt x="3396344" y="2251266"/>
                  </a:lnTo>
                  <a:lnTo>
                    <a:pt x="3395783" y="2253448"/>
                  </a:lnTo>
                  <a:cubicBezTo>
                    <a:pt x="3378866" y="2307837"/>
                    <a:pt x="3359348" y="2361079"/>
                    <a:pt x="3337375" y="2413030"/>
                  </a:cubicBezTo>
                  <a:lnTo>
                    <a:pt x="3303045" y="2484294"/>
                  </a:lnTo>
                  <a:lnTo>
                    <a:pt x="170827" y="2484294"/>
                  </a:lnTo>
                  <a:lnTo>
                    <a:pt x="136497" y="2413030"/>
                  </a:lnTo>
                  <a:cubicBezTo>
                    <a:pt x="48603" y="2205226"/>
                    <a:pt x="0" y="1976757"/>
                    <a:pt x="0" y="1736936"/>
                  </a:cubicBezTo>
                  <a:cubicBezTo>
                    <a:pt x="0" y="777653"/>
                    <a:pt x="777653" y="0"/>
                    <a:pt x="17369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7" name="Freeform 6">
              <a:extLst>
                <a:ext uri="{FF2B5EF4-FFF2-40B4-BE49-F238E27FC236}">
                  <a16:creationId xmlns:a16="http://schemas.microsoft.com/office/drawing/2014/main" id="{64E64DD6-C041-4F01-1387-9CBAFA862EA4}"/>
                </a:ext>
              </a:extLst>
            </p:cNvPr>
            <p:cNvSpPr/>
            <p:nvPr userDrawn="1"/>
          </p:nvSpPr>
          <p:spPr>
            <a:xfrm>
              <a:off x="6020962" y="0"/>
              <a:ext cx="4380338" cy="5450027"/>
            </a:xfrm>
            <a:custGeom>
              <a:avLst/>
              <a:gdLst>
                <a:gd name="connsiteX0" fmla="*/ 1511846 w 4380338"/>
                <a:gd name="connsiteY0" fmla="*/ 0 h 5450027"/>
                <a:gd name="connsiteX1" fmla="*/ 4188582 w 4380338"/>
                <a:gd name="connsiteY1" fmla="*/ 0 h 5450027"/>
                <a:gd name="connsiteX2" fmla="*/ 4255329 w 4380338"/>
                <a:gd name="connsiteY2" fmla="*/ 237195 h 5450027"/>
                <a:gd name="connsiteX3" fmla="*/ 3952582 w 4380338"/>
                <a:gd name="connsiteY3" fmla="*/ 3103449 h 5450027"/>
                <a:gd name="connsiteX4" fmla="*/ 627737 w 4380338"/>
                <a:gd name="connsiteY4" fmla="*/ 5450027 h 5450027"/>
                <a:gd name="connsiteX5" fmla="*/ 427757 w 4380338"/>
                <a:gd name="connsiteY5" fmla="*/ 1385423 h 5450027"/>
                <a:gd name="connsiteX6" fmla="*/ 427756 w 4380338"/>
                <a:gd name="connsiteY6" fmla="*/ 1385423 h 5450027"/>
                <a:gd name="connsiteX7" fmla="*/ 1402668 w 4380338"/>
                <a:gd name="connsiteY7" fmla="*/ 91857 h 5450027"/>
                <a:gd name="connsiteX8" fmla="*/ 1511846 w 4380338"/>
                <a:gd name="connsiteY8" fmla="*/ 0 h 54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0338" h="5450027">
                  <a:moveTo>
                    <a:pt x="1511846" y="0"/>
                  </a:moveTo>
                  <a:lnTo>
                    <a:pt x="4188582" y="0"/>
                  </a:lnTo>
                  <a:lnTo>
                    <a:pt x="4255329" y="237195"/>
                  </a:lnTo>
                  <a:cubicBezTo>
                    <a:pt x="4486008" y="1165297"/>
                    <a:pt x="4404359" y="2176523"/>
                    <a:pt x="3952582" y="3103449"/>
                  </a:cubicBezTo>
                  <a:cubicBezTo>
                    <a:pt x="3295414" y="4451706"/>
                    <a:pt x="2015330" y="5293008"/>
                    <a:pt x="627737" y="5450027"/>
                  </a:cubicBezTo>
                  <a:cubicBezTo>
                    <a:pt x="-103422" y="4260290"/>
                    <a:pt x="-229374" y="2733681"/>
                    <a:pt x="427757" y="1385423"/>
                  </a:cubicBezTo>
                  <a:lnTo>
                    <a:pt x="427756" y="1385423"/>
                  </a:lnTo>
                  <a:cubicBezTo>
                    <a:pt x="674181" y="879827"/>
                    <a:pt x="1008213" y="445521"/>
                    <a:pt x="1402668" y="91857"/>
                  </a:cubicBezTo>
                  <a:lnTo>
                    <a:pt x="151184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8" name="Freeform 7">
              <a:extLst>
                <a:ext uri="{FF2B5EF4-FFF2-40B4-BE49-F238E27FC236}">
                  <a16:creationId xmlns:a16="http://schemas.microsoft.com/office/drawing/2014/main" id="{A04CF53C-E3A5-70CB-287B-84788154C8D1}"/>
                </a:ext>
              </a:extLst>
            </p:cNvPr>
            <p:cNvSpPr/>
            <p:nvPr userDrawn="1"/>
          </p:nvSpPr>
          <p:spPr>
            <a:xfrm>
              <a:off x="-1" y="3924580"/>
              <a:ext cx="5149166" cy="2933420"/>
            </a:xfrm>
            <a:custGeom>
              <a:avLst/>
              <a:gdLst>
                <a:gd name="connsiteX0" fmla="*/ 1994699 w 5149166"/>
                <a:gd name="connsiteY0" fmla="*/ 1384 h 2933420"/>
                <a:gd name="connsiteX1" fmla="*/ 5149166 w 5149166"/>
                <a:gd name="connsiteY1" fmla="*/ 1501678 h 2933420"/>
                <a:gd name="connsiteX2" fmla="*/ 3902104 w 5149166"/>
                <a:gd name="connsiteY2" fmla="*/ 2921591 h 2933420"/>
                <a:gd name="connsiteX3" fmla="*/ 3883744 w 5149166"/>
                <a:gd name="connsiteY3" fmla="*/ 2933420 h 2933420"/>
                <a:gd name="connsiteX4" fmla="*/ 0 w 5149166"/>
                <a:gd name="connsiteY4" fmla="*/ 2933420 h 2933420"/>
                <a:gd name="connsiteX5" fmla="*/ 0 w 5149166"/>
                <a:gd name="connsiteY5" fmla="*/ 619208 h 2933420"/>
                <a:gd name="connsiteX6" fmla="*/ 108635 w 5149166"/>
                <a:gd name="connsiteY6" fmla="*/ 549215 h 2933420"/>
                <a:gd name="connsiteX7" fmla="*/ 1740085 w 5149166"/>
                <a:gd name="connsiteY7" fmla="*/ 16510 h 2933420"/>
                <a:gd name="connsiteX8" fmla="*/ 1994699 w 5149166"/>
                <a:gd name="connsiteY8" fmla="*/ 1384 h 29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166" h="2933420">
                  <a:moveTo>
                    <a:pt x="1994699" y="1384"/>
                  </a:moveTo>
                  <a:cubicBezTo>
                    <a:pt x="3260931" y="-32426"/>
                    <a:pt x="4417582" y="555199"/>
                    <a:pt x="5149166" y="1501678"/>
                  </a:cubicBezTo>
                  <a:cubicBezTo>
                    <a:pt x="4857727" y="2069228"/>
                    <a:pt x="4428782" y="2558497"/>
                    <a:pt x="3902104" y="2921591"/>
                  </a:cubicBezTo>
                  <a:lnTo>
                    <a:pt x="3883744" y="2933420"/>
                  </a:lnTo>
                  <a:lnTo>
                    <a:pt x="0" y="2933420"/>
                  </a:lnTo>
                  <a:lnTo>
                    <a:pt x="0" y="619208"/>
                  </a:lnTo>
                  <a:lnTo>
                    <a:pt x="108635" y="549215"/>
                  </a:lnTo>
                  <a:cubicBezTo>
                    <a:pt x="590313" y="259764"/>
                    <a:pt x="1143012" y="71500"/>
                    <a:pt x="1740085" y="16510"/>
                  </a:cubicBezTo>
                  <a:cubicBezTo>
                    <a:pt x="1825381" y="8654"/>
                    <a:pt x="1910284" y="3638"/>
                    <a:pt x="1994699" y="13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sp>
          <p:nvSpPr>
            <p:cNvPr id="9" name="Freeform 8">
              <a:extLst>
                <a:ext uri="{FF2B5EF4-FFF2-40B4-BE49-F238E27FC236}">
                  <a16:creationId xmlns:a16="http://schemas.microsoft.com/office/drawing/2014/main" id="{B015254D-7EB7-DFAB-87EA-DEC74EA4E9B0}"/>
                </a:ext>
              </a:extLst>
            </p:cNvPr>
            <p:cNvSpPr/>
            <p:nvPr userDrawn="1"/>
          </p:nvSpPr>
          <p:spPr>
            <a:xfrm>
              <a:off x="11009460" y="2"/>
              <a:ext cx="1182540" cy="1559683"/>
            </a:xfrm>
            <a:custGeom>
              <a:avLst/>
              <a:gdLst>
                <a:gd name="connsiteX0" fmla="*/ 0 w 1182540"/>
                <a:gd name="connsiteY0" fmla="*/ 0 h 1559683"/>
                <a:gd name="connsiteX1" fmla="*/ 1182540 w 1182540"/>
                <a:gd name="connsiteY1" fmla="*/ 0 h 1559683"/>
                <a:gd name="connsiteX2" fmla="*/ 1182540 w 1182540"/>
                <a:gd name="connsiteY2" fmla="*/ 1559683 h 1559683"/>
                <a:gd name="connsiteX3" fmla="*/ 1078040 w 1182540"/>
                <a:gd name="connsiteY3" fmla="*/ 1473562 h 1559683"/>
                <a:gd name="connsiteX4" fmla="*/ 514244 w 1182540"/>
                <a:gd name="connsiteY4" fmla="*/ 870252 h 1559683"/>
                <a:gd name="connsiteX5" fmla="*/ 77292 w 1182540"/>
                <a:gd name="connsiteY5" fmla="*/ 169584 h 1559683"/>
                <a:gd name="connsiteX6" fmla="*/ 0 w 1182540"/>
                <a:gd name="connsiteY6" fmla="*/ 0 h 155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540" h="1559683">
                  <a:moveTo>
                    <a:pt x="0" y="0"/>
                  </a:moveTo>
                  <a:lnTo>
                    <a:pt x="1182540" y="0"/>
                  </a:lnTo>
                  <a:lnTo>
                    <a:pt x="1182540" y="1559683"/>
                  </a:lnTo>
                  <a:lnTo>
                    <a:pt x="1078040" y="1473562"/>
                  </a:lnTo>
                  <a:cubicBezTo>
                    <a:pt x="874584" y="1294606"/>
                    <a:pt x="685464" y="1093348"/>
                    <a:pt x="514244" y="870252"/>
                  </a:cubicBezTo>
                  <a:cubicBezTo>
                    <a:pt x="343026" y="647150"/>
                    <a:pt x="197533" y="412407"/>
                    <a:pt x="77292" y="169584"/>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noAutofit/>
            </a:bodyPr>
            <a:lstStyle/>
            <a:p>
              <a:pPr algn="l">
                <a:spcAft>
                  <a:spcPts val="1000"/>
                </a:spcAft>
              </a:pPr>
              <a:endParaRPr lang="en-US" sz="2000">
                <a:solidFill>
                  <a:schemeClr val="tx2"/>
                </a:solidFill>
              </a:endParaRPr>
            </a:p>
          </p:txBody>
        </p:sp>
      </p:grpSp>
      <p:pic>
        <p:nvPicPr>
          <p:cNvPr id="2" name="Graphic 1">
            <a:extLst>
              <a:ext uri="{FF2B5EF4-FFF2-40B4-BE49-F238E27FC236}">
                <a16:creationId xmlns:a16="http://schemas.microsoft.com/office/drawing/2014/main" id="{85C11CB1-64B1-30CD-AEF1-8702EC938D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58669" y="2869324"/>
            <a:ext cx="6308356" cy="1103503"/>
          </a:xfrm>
          <a:prstGeom prst="rect">
            <a:avLst/>
          </a:prstGeom>
        </p:spPr>
      </p:pic>
    </p:spTree>
    <p:extLst>
      <p:ext uri="{BB962C8B-B14F-4D97-AF65-F5344CB8AC3E}">
        <p14:creationId xmlns:p14="http://schemas.microsoft.com/office/powerpoint/2010/main" val="9313622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A724DF1-0F52-409B-B362-2E18031417CD}" type="slidenum">
              <a:rPr lang="en-US" altLang="en-US"/>
              <a:pPr>
                <a:defRPr/>
              </a:pPr>
              <a:t>‹#›</a:t>
            </a:fld>
            <a:endParaRPr lang="en-US" altLang="en-US"/>
          </a:p>
        </p:txBody>
      </p:sp>
    </p:spTree>
    <p:extLst>
      <p:ext uri="{BB962C8B-B14F-4D97-AF65-F5344CB8AC3E}">
        <p14:creationId xmlns:p14="http://schemas.microsoft.com/office/powerpoint/2010/main" val="16857201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p:nvPr/>
        </p:nvSpPr>
        <p:spPr>
          <a:xfrm rot="-10521703">
            <a:off x="-3333170" y="-2753332"/>
            <a:ext cx="6641129" cy="8947767"/>
          </a:xfrm>
          <a:custGeom>
            <a:avLst/>
            <a:gdLst/>
            <a:ahLst/>
            <a:cxnLst/>
            <a:rect l="l" t="t" r="r" b="b"/>
            <a:pathLst>
              <a:path w="88522" h="119268" extrusionOk="0">
                <a:moveTo>
                  <a:pt x="88522" y="0"/>
                </a:moveTo>
                <a:lnTo>
                  <a:pt x="61303" y="6927"/>
                </a:lnTo>
                <a:cubicBezTo>
                  <a:pt x="60742" y="9569"/>
                  <a:pt x="60031" y="12166"/>
                  <a:pt x="59135" y="14703"/>
                </a:cubicBezTo>
                <a:cubicBezTo>
                  <a:pt x="56549" y="22032"/>
                  <a:pt x="52518" y="28593"/>
                  <a:pt x="48165" y="34789"/>
                </a:cubicBezTo>
                <a:cubicBezTo>
                  <a:pt x="37721" y="49651"/>
                  <a:pt x="25221" y="62760"/>
                  <a:pt x="11183" y="73574"/>
                </a:cubicBezTo>
                <a:cubicBezTo>
                  <a:pt x="7515" y="76401"/>
                  <a:pt x="3693" y="79128"/>
                  <a:pt x="0" y="81999"/>
                </a:cubicBezTo>
                <a:lnTo>
                  <a:pt x="9486" y="119267"/>
                </a:lnTo>
                <a:cubicBezTo>
                  <a:pt x="26071" y="114930"/>
                  <a:pt x="40558" y="102728"/>
                  <a:pt x="50820" y="87861"/>
                </a:cubicBezTo>
                <a:cubicBezTo>
                  <a:pt x="63429" y="69589"/>
                  <a:pt x="70632" y="47519"/>
                  <a:pt x="77481" y="25727"/>
                </a:cubicBezTo>
                <a:cubicBezTo>
                  <a:pt x="79671" y="18759"/>
                  <a:pt x="81863" y="11736"/>
                  <a:pt x="85235" y="5401"/>
                </a:cubicBezTo>
                <a:cubicBezTo>
                  <a:pt x="86227" y="3540"/>
                  <a:pt x="87324" y="1736"/>
                  <a:pt x="885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j-lt"/>
            </a:endParaRPr>
          </a:p>
        </p:txBody>
      </p:sp>
      <p:sp>
        <p:nvSpPr>
          <p:cNvPr id="30" name="Google Shape;30;p4"/>
          <p:cNvSpPr/>
          <p:nvPr/>
        </p:nvSpPr>
        <p:spPr>
          <a:xfrm rot="-10521703">
            <a:off x="-2559618" y="-1956062"/>
            <a:ext cx="6641129" cy="8947767"/>
          </a:xfrm>
          <a:custGeom>
            <a:avLst/>
            <a:gdLst/>
            <a:ahLst/>
            <a:cxnLst/>
            <a:rect l="l" t="t" r="r" b="b"/>
            <a:pathLst>
              <a:path w="88522" h="119268" extrusionOk="0">
                <a:moveTo>
                  <a:pt x="88522" y="0"/>
                </a:moveTo>
                <a:lnTo>
                  <a:pt x="61303" y="6927"/>
                </a:lnTo>
                <a:cubicBezTo>
                  <a:pt x="60742" y="9569"/>
                  <a:pt x="60031" y="12166"/>
                  <a:pt x="59135" y="14703"/>
                </a:cubicBezTo>
                <a:cubicBezTo>
                  <a:pt x="56549" y="22032"/>
                  <a:pt x="52518" y="28593"/>
                  <a:pt x="48165" y="34789"/>
                </a:cubicBezTo>
                <a:cubicBezTo>
                  <a:pt x="37721" y="49651"/>
                  <a:pt x="25221" y="62760"/>
                  <a:pt x="11183" y="73574"/>
                </a:cubicBezTo>
                <a:cubicBezTo>
                  <a:pt x="7515" y="76401"/>
                  <a:pt x="3693" y="79128"/>
                  <a:pt x="0" y="81999"/>
                </a:cubicBezTo>
                <a:lnTo>
                  <a:pt x="9486" y="119267"/>
                </a:lnTo>
                <a:cubicBezTo>
                  <a:pt x="26071" y="114930"/>
                  <a:pt x="40558" y="102728"/>
                  <a:pt x="50820" y="87861"/>
                </a:cubicBezTo>
                <a:cubicBezTo>
                  <a:pt x="63429" y="69589"/>
                  <a:pt x="70632" y="47519"/>
                  <a:pt x="77481" y="25727"/>
                </a:cubicBezTo>
                <a:cubicBezTo>
                  <a:pt x="79671" y="18759"/>
                  <a:pt x="81863" y="11736"/>
                  <a:pt x="85235" y="5401"/>
                </a:cubicBezTo>
                <a:cubicBezTo>
                  <a:pt x="86227" y="3540"/>
                  <a:pt x="87324" y="1736"/>
                  <a:pt x="885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j-lt"/>
            </a:endParaRPr>
          </a:p>
        </p:txBody>
      </p:sp>
      <p:sp>
        <p:nvSpPr>
          <p:cNvPr id="31" name="Google Shape;31;p4"/>
          <p:cNvSpPr/>
          <p:nvPr/>
        </p:nvSpPr>
        <p:spPr>
          <a:xfrm rot="-10521703">
            <a:off x="-2083118" y="-2170048"/>
            <a:ext cx="6641129" cy="8947767"/>
          </a:xfrm>
          <a:custGeom>
            <a:avLst/>
            <a:gdLst/>
            <a:ahLst/>
            <a:cxnLst/>
            <a:rect l="l" t="t" r="r" b="b"/>
            <a:pathLst>
              <a:path w="88522" h="119268" extrusionOk="0">
                <a:moveTo>
                  <a:pt x="88522" y="0"/>
                </a:moveTo>
                <a:lnTo>
                  <a:pt x="61303" y="6927"/>
                </a:lnTo>
                <a:cubicBezTo>
                  <a:pt x="60742" y="9569"/>
                  <a:pt x="60031" y="12166"/>
                  <a:pt x="59135" y="14703"/>
                </a:cubicBezTo>
                <a:cubicBezTo>
                  <a:pt x="56549" y="22032"/>
                  <a:pt x="52518" y="28593"/>
                  <a:pt x="48165" y="34789"/>
                </a:cubicBezTo>
                <a:cubicBezTo>
                  <a:pt x="37721" y="49651"/>
                  <a:pt x="25221" y="62760"/>
                  <a:pt x="11183" y="73574"/>
                </a:cubicBezTo>
                <a:cubicBezTo>
                  <a:pt x="7515" y="76401"/>
                  <a:pt x="3693" y="79128"/>
                  <a:pt x="0" y="81999"/>
                </a:cubicBezTo>
                <a:lnTo>
                  <a:pt x="9486" y="119267"/>
                </a:lnTo>
                <a:cubicBezTo>
                  <a:pt x="26071" y="114930"/>
                  <a:pt x="40558" y="102728"/>
                  <a:pt x="50820" y="87861"/>
                </a:cubicBezTo>
                <a:cubicBezTo>
                  <a:pt x="63429" y="69589"/>
                  <a:pt x="70632" y="47519"/>
                  <a:pt x="77481" y="25727"/>
                </a:cubicBezTo>
                <a:cubicBezTo>
                  <a:pt x="79671" y="18759"/>
                  <a:pt x="81863" y="11736"/>
                  <a:pt x="85235" y="5401"/>
                </a:cubicBezTo>
                <a:cubicBezTo>
                  <a:pt x="86227" y="3540"/>
                  <a:pt x="87324" y="1736"/>
                  <a:pt x="8852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j-lt"/>
            </a:endParaRPr>
          </a:p>
        </p:txBody>
      </p:sp>
      <p:sp>
        <p:nvSpPr>
          <p:cNvPr id="32" name="Google Shape;32;p4"/>
          <p:cNvSpPr/>
          <p:nvPr/>
        </p:nvSpPr>
        <p:spPr>
          <a:xfrm rot="-2433542">
            <a:off x="7699534" y="2578371"/>
            <a:ext cx="8214973" cy="5375109"/>
          </a:xfrm>
          <a:custGeom>
            <a:avLst/>
            <a:gdLst/>
            <a:ahLst/>
            <a:cxnLst/>
            <a:rect l="l" t="t" r="r" b="b"/>
            <a:pathLst>
              <a:path w="246461" h="161261" extrusionOk="0">
                <a:moveTo>
                  <a:pt x="246461" y="0"/>
                </a:moveTo>
                <a:cubicBezTo>
                  <a:pt x="221816" y="26123"/>
                  <a:pt x="191712" y="47108"/>
                  <a:pt x="158560" y="60930"/>
                </a:cubicBezTo>
                <a:cubicBezTo>
                  <a:pt x="128635" y="73407"/>
                  <a:pt x="95318" y="81472"/>
                  <a:pt x="68682" y="100712"/>
                </a:cubicBezTo>
                <a:cubicBezTo>
                  <a:pt x="44190" y="118406"/>
                  <a:pt x="23808" y="141292"/>
                  <a:pt x="0" y="160010"/>
                </a:cubicBezTo>
                <a:lnTo>
                  <a:pt x="8320" y="161260"/>
                </a:lnTo>
                <a:cubicBezTo>
                  <a:pt x="26045" y="145624"/>
                  <a:pt x="46639" y="133238"/>
                  <a:pt x="68791" y="124988"/>
                </a:cubicBezTo>
                <a:cubicBezTo>
                  <a:pt x="106822" y="110822"/>
                  <a:pt x="149567" y="108485"/>
                  <a:pt x="184011" y="87024"/>
                </a:cubicBezTo>
                <a:cubicBezTo>
                  <a:pt x="208822" y="71567"/>
                  <a:pt x="226439" y="48070"/>
                  <a:pt x="242924" y="23523"/>
                </a:cubicBezTo>
                <a:lnTo>
                  <a:pt x="246461" y="0"/>
                </a:lnTo>
                <a:close/>
              </a:path>
            </a:pathLst>
          </a:custGeom>
          <a:solidFill>
            <a:schemeClr val="accent1"/>
          </a:solidFill>
          <a:ln>
            <a:noFill/>
          </a:ln>
          <a:effectLst>
            <a:outerShdw blurRad="57150" dist="19050" dir="8340000" algn="bl" rotWithShape="0">
              <a:srgbClr val="000000">
                <a:alpha val="6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j-lt"/>
            </a:endParaRPr>
          </a:p>
        </p:txBody>
      </p:sp>
      <p:sp>
        <p:nvSpPr>
          <p:cNvPr id="33" name="Google Shape;33;p4"/>
          <p:cNvSpPr/>
          <p:nvPr/>
        </p:nvSpPr>
        <p:spPr>
          <a:xfrm rot="-2150646">
            <a:off x="7984535" y="2916489"/>
            <a:ext cx="8214219" cy="5374616"/>
          </a:xfrm>
          <a:custGeom>
            <a:avLst/>
            <a:gdLst/>
            <a:ahLst/>
            <a:cxnLst/>
            <a:rect l="l" t="t" r="r" b="b"/>
            <a:pathLst>
              <a:path w="246461" h="161261" extrusionOk="0">
                <a:moveTo>
                  <a:pt x="246461" y="0"/>
                </a:moveTo>
                <a:cubicBezTo>
                  <a:pt x="221816" y="26123"/>
                  <a:pt x="191712" y="47108"/>
                  <a:pt x="158560" y="60930"/>
                </a:cubicBezTo>
                <a:cubicBezTo>
                  <a:pt x="128635" y="73407"/>
                  <a:pt x="95318" y="81472"/>
                  <a:pt x="68682" y="100712"/>
                </a:cubicBezTo>
                <a:cubicBezTo>
                  <a:pt x="44190" y="118406"/>
                  <a:pt x="23808" y="141292"/>
                  <a:pt x="0" y="160010"/>
                </a:cubicBezTo>
                <a:lnTo>
                  <a:pt x="8320" y="161260"/>
                </a:lnTo>
                <a:cubicBezTo>
                  <a:pt x="26045" y="145624"/>
                  <a:pt x="46639" y="133238"/>
                  <a:pt x="68791" y="124988"/>
                </a:cubicBezTo>
                <a:cubicBezTo>
                  <a:pt x="106822" y="110822"/>
                  <a:pt x="149567" y="108485"/>
                  <a:pt x="184011" y="87024"/>
                </a:cubicBezTo>
                <a:cubicBezTo>
                  <a:pt x="208822" y="71567"/>
                  <a:pt x="226439" y="48070"/>
                  <a:pt x="242924" y="23523"/>
                </a:cubicBezTo>
                <a:lnTo>
                  <a:pt x="246461" y="0"/>
                </a:lnTo>
                <a:close/>
              </a:path>
            </a:pathLst>
          </a:custGeom>
          <a:solidFill>
            <a:srgbClr val="CCCCCC"/>
          </a:solidFill>
          <a:ln>
            <a:noFill/>
          </a:ln>
          <a:effectLst>
            <a:outerShdw blurRad="57150" dist="19050" dir="8340000" algn="bl" rotWithShape="0">
              <a:srgbClr val="000000">
                <a:alpha val="6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mj-lt"/>
            </a:endParaRPr>
          </a:p>
        </p:txBody>
      </p:sp>
      <p:sp>
        <p:nvSpPr>
          <p:cNvPr id="34" name="Google Shape;34;p4"/>
          <p:cNvSpPr txBox="1">
            <a:spLocks noGrp="1"/>
          </p:cNvSpPr>
          <p:nvPr>
            <p:ph type="title"/>
          </p:nvPr>
        </p:nvSpPr>
        <p:spPr>
          <a:xfrm>
            <a:off x="879333" y="657267"/>
            <a:ext cx="107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b="1">
                <a:solidFill>
                  <a:schemeClr val="tx1"/>
                </a:solidFill>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094700" y="1650500"/>
            <a:ext cx="9208000" cy="406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Tx/>
              <a:buSzPts val="1200"/>
              <a:buChar char="●"/>
              <a:defRPr sz="1600">
                <a:solidFill>
                  <a:schemeClr val="tx1"/>
                </a:solidFill>
                <a:latin typeface="+mj-lt"/>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pic>
        <p:nvPicPr>
          <p:cNvPr id="10" name="Picture 9" descr="A drawing of a cartoon character&#10;&#10;Description automatically generated">
            <a:extLst>
              <a:ext uri="{FF2B5EF4-FFF2-40B4-BE49-F238E27FC236}">
                <a16:creationId xmlns:a16="http://schemas.microsoft.com/office/drawing/2014/main" id="{CD59E8EE-D922-4A1A-9EC9-5F3C367AF882}"/>
              </a:ext>
            </a:extLst>
          </p:cNvPr>
          <p:cNvPicPr>
            <a:picLocks noChangeAspect="1"/>
          </p:cNvPicPr>
          <p:nvPr userDrawn="1"/>
        </p:nvPicPr>
        <p:blipFill>
          <a:blip r:embed="rId2"/>
          <a:stretch>
            <a:fillRect/>
          </a:stretch>
        </p:blipFill>
        <p:spPr>
          <a:xfrm>
            <a:off x="201804" y="6144056"/>
            <a:ext cx="1118283" cy="595888"/>
          </a:xfrm>
          <a:prstGeom prst="rect">
            <a:avLst/>
          </a:prstGeom>
        </p:spPr>
      </p:pic>
    </p:spTree>
    <p:extLst>
      <p:ext uri="{BB962C8B-B14F-4D97-AF65-F5344CB8AC3E}">
        <p14:creationId xmlns:p14="http://schemas.microsoft.com/office/powerpoint/2010/main" val="350239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AAEB33-9084-486E-A108-747BC36AD7B5}" type="datetime1">
              <a:rPr lang="en-US" smtClean="0"/>
              <a:t>7/28/2025</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060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AB380-8D56-4F06-A403-AB6438F98109}" type="datetime1">
              <a:rPr lang="en-US" smtClean="0"/>
              <a:t>7/28/2025</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116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DC6EA-7EB3-4399-9421-AF12E9B1C847}" type="datetime1">
              <a:rPr lang="en-US" smtClean="0"/>
              <a:t>7/28/2025</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BD15A-E34C-41D7-A9D7-E3DCC74353D3}" type="datetime1">
              <a:rPr lang="en-US" smtClean="0"/>
              <a:t>7/28/2025</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37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A5E5F4-BAE9-4903-AB4C-8FB2E9CFAD0D}" type="datetime1">
              <a:rPr lang="en-US" smtClean="0"/>
              <a:t>7/28/2025</a:t>
            </a:fld>
            <a:endParaRPr lang="en-US"/>
          </a:p>
        </p:txBody>
      </p:sp>
      <p:sp>
        <p:nvSpPr>
          <p:cNvPr id="8" name="Footer Placeholder 7"/>
          <p:cNvSpPr>
            <a:spLocks noGrp="1"/>
          </p:cNvSpPr>
          <p:nvPr>
            <p:ph type="ftr" sz="quarter" idx="11"/>
          </p:nvPr>
        </p:nvSpPr>
        <p:spPr/>
        <p:txBody>
          <a:bodyPr/>
          <a:lstStyle/>
          <a:p>
            <a:r>
              <a:rPr lang="en-US"/>
              <a:t>Join our Slido Q&amp;A with the link in the chat!</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14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DBE9AA-5ECD-4A0B-B9CA-F12241397AF2}" type="datetime1">
              <a:rPr lang="en-US" smtClean="0"/>
              <a:t>7/28/2025</a:t>
            </a:fld>
            <a:endParaRPr lang="en-US"/>
          </a:p>
        </p:txBody>
      </p:sp>
      <p:sp>
        <p:nvSpPr>
          <p:cNvPr id="4" name="Footer Placeholder 3"/>
          <p:cNvSpPr>
            <a:spLocks noGrp="1"/>
          </p:cNvSpPr>
          <p:nvPr>
            <p:ph type="ftr" sz="quarter" idx="11"/>
          </p:nvPr>
        </p:nvSpPr>
        <p:spPr/>
        <p:txBody>
          <a:bodyPr/>
          <a:lstStyle/>
          <a:p>
            <a:r>
              <a:rPr lang="en-US"/>
              <a:t>Join our Slido Q&amp;A with the link in the chat!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9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018585" y="131559"/>
            <a:ext cx="4053253" cy="243417"/>
          </a:xfrm>
        </p:spPr>
        <p:txBody>
          <a:bodyPr/>
          <a:lstStyle>
            <a:lvl1pPr>
              <a:defRPr sz="1600">
                <a:solidFill>
                  <a:schemeClr val="tx1"/>
                </a:solidFill>
              </a:defRPr>
            </a:lvl1pPr>
          </a:lstStyle>
          <a:p>
            <a:r>
              <a:rPr lang="en-US"/>
              <a:t>Join our </a:t>
            </a:r>
            <a:r>
              <a:rPr lang="en-US" err="1"/>
              <a:t>Slido</a:t>
            </a:r>
            <a:r>
              <a:rPr lang="en-US"/>
              <a:t> Q&amp;A with the link in the chat!</a:t>
            </a:r>
          </a:p>
        </p:txBody>
      </p:sp>
    </p:spTree>
    <p:extLst>
      <p:ext uri="{BB962C8B-B14F-4D97-AF65-F5344CB8AC3E}">
        <p14:creationId xmlns:p14="http://schemas.microsoft.com/office/powerpoint/2010/main" val="2550289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3C2C731-3184-4416-8086-C8A704F7C05B}" type="datetime1">
              <a:rPr lang="en-US" smtClean="0"/>
              <a:t>7/28/2025</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8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21A420F-DE79-42E4-9204-8DD4CA173FAC}" type="datetime1">
              <a:rPr lang="en-US" smtClean="0"/>
              <a:t>7/28/2025</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7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9B126-4A93-40FD-A0BC-C73FDACD965B}" type="datetime1">
              <a:rPr lang="en-US" smtClean="0"/>
              <a:t>7/28/2025</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7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C760E-8361-4592-B289-B89392A9C5A0}" type="datetime1">
              <a:rPr lang="en-US" smtClean="0"/>
              <a:t>7/28/2025</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0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A276-2BE7-4EB7-ADBD-03461E9CF215}" type="datetime1">
              <a:rPr lang="en-US" smtClean="0"/>
              <a:t>7/28/2025</a:t>
            </a:fld>
            <a:endParaRPr lang="en-US"/>
          </a:p>
        </p:txBody>
      </p:sp>
      <p:sp>
        <p:nvSpPr>
          <p:cNvPr id="3" name="Footer Placeholder 2"/>
          <p:cNvSpPr>
            <a:spLocks noGrp="1"/>
          </p:cNvSpPr>
          <p:nvPr>
            <p:ph type="ftr" sz="quarter" idx="11"/>
          </p:nvPr>
        </p:nvSpPr>
        <p:spPr/>
        <p:txBody>
          <a:bodyPr/>
          <a:lstStyle/>
          <a:p>
            <a:r>
              <a:rPr lang="en-US"/>
              <a:t>Join our Slido Q&amp;A with the link in the chat!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021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pic>
        <p:nvPicPr>
          <p:cNvPr id="7" name="Picture 6"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196" y="109672"/>
            <a:ext cx="10363200" cy="3659505"/>
          </a:xfrm>
          <a:prstGeom prst="rect">
            <a:avLst/>
          </a:prstGeom>
        </p:spPr>
      </p:pic>
    </p:spTree>
    <p:extLst>
      <p:ext uri="{BB962C8B-B14F-4D97-AF65-F5344CB8AC3E}">
        <p14:creationId xmlns:p14="http://schemas.microsoft.com/office/powerpoint/2010/main" val="3627316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pic>
        <p:nvPicPr>
          <p:cNvPr id="7" name="Picture 6"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cxnSp>
        <p:nvCxnSpPr>
          <p:cNvPr id="9" name="Straight Connector 8"/>
          <p:cNvCxnSpPr/>
          <p:nvPr userDrawn="1"/>
        </p:nvCxnSpPr>
        <p:spPr>
          <a:xfrm>
            <a:off x="353849" y="1524368"/>
            <a:ext cx="11424275" cy="0"/>
          </a:xfrm>
          <a:prstGeom prst="line">
            <a:avLst/>
          </a:prstGeom>
          <a:ln w="50800">
            <a:solidFill>
              <a:srgbClr val="BC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1778124" y="1508087"/>
            <a:ext cx="0" cy="4618077"/>
          </a:xfrm>
          <a:prstGeom prst="line">
            <a:avLst/>
          </a:prstGeom>
          <a:ln w="50800" cap="flat">
            <a:solidFill>
              <a:srgbClr val="11710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541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pic>
        <p:nvPicPr>
          <p:cNvPr id="7" name="Picture 6"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3120753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pic>
        <p:nvPicPr>
          <p:cNvPr id="8" name="Picture 7"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2091337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pic>
        <p:nvPicPr>
          <p:cNvPr id="10" name="Picture 9"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3425625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pic>
        <p:nvPicPr>
          <p:cNvPr id="6" name="Picture 5"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22576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pic>
        <p:nvPicPr>
          <p:cNvPr id="5" name="Picture 4"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3170024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pic>
        <p:nvPicPr>
          <p:cNvPr id="8" name="Picture 7"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1175127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pic>
        <p:nvPicPr>
          <p:cNvPr id="8" name="Picture 7"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1630873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pic>
        <p:nvPicPr>
          <p:cNvPr id="7" name="Picture 6"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2628940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pic>
        <p:nvPicPr>
          <p:cNvPr id="7" name="Picture 6" descr="TPFlogo_B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76026" y="5821805"/>
            <a:ext cx="2705396" cy="955343"/>
          </a:xfrm>
          <a:prstGeom prst="rect">
            <a:avLst/>
          </a:prstGeom>
        </p:spPr>
      </p:pic>
    </p:spTree>
    <p:extLst>
      <p:ext uri="{BB962C8B-B14F-4D97-AF65-F5344CB8AC3E}">
        <p14:creationId xmlns:p14="http://schemas.microsoft.com/office/powerpoint/2010/main" val="3117450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407" y="1831895"/>
            <a:ext cx="6679950" cy="1264034"/>
          </a:xfrm>
        </p:spPr>
        <p:txBody>
          <a:bodyPr/>
          <a:lstStyle/>
          <a:p>
            <a:r>
              <a:rPr lang="en-US"/>
              <a:t>Click to edit Master title style</a:t>
            </a:r>
          </a:p>
        </p:txBody>
      </p:sp>
      <p:sp>
        <p:nvSpPr>
          <p:cNvPr id="3" name="Subtitle 2"/>
          <p:cNvSpPr>
            <a:spLocks noGrp="1"/>
          </p:cNvSpPr>
          <p:nvPr>
            <p:ph type="subTitle" idx="1"/>
          </p:nvPr>
        </p:nvSpPr>
        <p:spPr>
          <a:xfrm>
            <a:off x="1178815" y="3341637"/>
            <a:ext cx="5501135" cy="1507013"/>
          </a:xfrm>
        </p:spPr>
        <p:txBody>
          <a:bodyPr/>
          <a:lstStyle>
            <a:lvl1pPr marL="0" indent="0" algn="ctr">
              <a:buNone/>
              <a:defRPr>
                <a:solidFill>
                  <a:schemeClr val="tx1">
                    <a:tint val="75000"/>
                  </a:schemeClr>
                </a:solidFill>
              </a:defRPr>
            </a:lvl1pPr>
            <a:lvl2pPr marL="392918" indent="0" algn="ctr">
              <a:buNone/>
              <a:defRPr>
                <a:solidFill>
                  <a:schemeClr val="tx1">
                    <a:tint val="75000"/>
                  </a:schemeClr>
                </a:solidFill>
              </a:defRPr>
            </a:lvl2pPr>
            <a:lvl3pPr marL="785835" indent="0" algn="ctr">
              <a:buNone/>
              <a:defRPr>
                <a:solidFill>
                  <a:schemeClr val="tx1">
                    <a:tint val="75000"/>
                  </a:schemeClr>
                </a:solidFill>
              </a:defRPr>
            </a:lvl3pPr>
            <a:lvl4pPr marL="1178753" indent="0" algn="ctr">
              <a:buNone/>
              <a:defRPr>
                <a:solidFill>
                  <a:schemeClr val="tx1">
                    <a:tint val="75000"/>
                  </a:schemeClr>
                </a:solidFill>
              </a:defRPr>
            </a:lvl4pPr>
            <a:lvl5pPr marL="1571671" indent="0" algn="ctr">
              <a:buNone/>
              <a:defRPr>
                <a:solidFill>
                  <a:schemeClr val="tx1">
                    <a:tint val="75000"/>
                  </a:schemeClr>
                </a:solidFill>
              </a:defRPr>
            </a:lvl5pPr>
            <a:lvl6pPr marL="1964588" indent="0" algn="ctr">
              <a:buNone/>
              <a:defRPr>
                <a:solidFill>
                  <a:schemeClr val="tx1">
                    <a:tint val="75000"/>
                  </a:schemeClr>
                </a:solidFill>
              </a:defRPr>
            </a:lvl6pPr>
            <a:lvl7pPr marL="2357506" indent="0" algn="ctr">
              <a:buNone/>
              <a:defRPr>
                <a:solidFill>
                  <a:schemeClr val="tx1">
                    <a:tint val="75000"/>
                  </a:schemeClr>
                </a:solidFill>
              </a:defRPr>
            </a:lvl7pPr>
            <a:lvl8pPr marL="2750424" indent="0" algn="ctr">
              <a:buNone/>
              <a:defRPr>
                <a:solidFill>
                  <a:schemeClr val="tx1">
                    <a:tint val="75000"/>
                  </a:schemeClr>
                </a:solidFill>
              </a:defRPr>
            </a:lvl8pPr>
            <a:lvl9pPr marL="31433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985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747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0788" y="3789373"/>
            <a:ext cx="6679950" cy="1171211"/>
          </a:xfrm>
        </p:spPr>
        <p:txBody>
          <a:bodyPr anchor="t"/>
          <a:lstStyle>
            <a:lvl1pPr algn="l">
              <a:defRPr sz="3438" b="1" cap="all"/>
            </a:lvl1pPr>
          </a:lstStyle>
          <a:p>
            <a:r>
              <a:rPr lang="en-US"/>
              <a:t>Click to edit Master title style</a:t>
            </a:r>
          </a:p>
        </p:txBody>
      </p:sp>
      <p:sp>
        <p:nvSpPr>
          <p:cNvPr id="3" name="Text Placeholder 2"/>
          <p:cNvSpPr>
            <a:spLocks noGrp="1"/>
          </p:cNvSpPr>
          <p:nvPr>
            <p:ph type="body" idx="1"/>
          </p:nvPr>
        </p:nvSpPr>
        <p:spPr>
          <a:xfrm>
            <a:off x="620788" y="2499403"/>
            <a:ext cx="6679950" cy="1289970"/>
          </a:xfrm>
        </p:spPr>
        <p:txBody>
          <a:bodyPr anchor="b"/>
          <a:lstStyle>
            <a:lvl1pPr marL="0" indent="0">
              <a:buNone/>
              <a:defRPr sz="1719">
                <a:solidFill>
                  <a:schemeClr val="tx1">
                    <a:tint val="75000"/>
                  </a:schemeClr>
                </a:solidFill>
              </a:defRPr>
            </a:lvl1pPr>
            <a:lvl2pPr marL="392918" indent="0">
              <a:buNone/>
              <a:defRPr sz="1547">
                <a:solidFill>
                  <a:schemeClr val="tx1">
                    <a:tint val="75000"/>
                  </a:schemeClr>
                </a:solidFill>
              </a:defRPr>
            </a:lvl2pPr>
            <a:lvl3pPr marL="785835" indent="0">
              <a:buNone/>
              <a:defRPr sz="1375">
                <a:solidFill>
                  <a:schemeClr val="tx1">
                    <a:tint val="75000"/>
                  </a:schemeClr>
                </a:solidFill>
              </a:defRPr>
            </a:lvl3pPr>
            <a:lvl4pPr marL="1178753" indent="0">
              <a:buNone/>
              <a:defRPr sz="1203">
                <a:solidFill>
                  <a:schemeClr val="tx1">
                    <a:tint val="75000"/>
                  </a:schemeClr>
                </a:solidFill>
              </a:defRPr>
            </a:lvl4pPr>
            <a:lvl5pPr marL="1571671" indent="0">
              <a:buNone/>
              <a:defRPr sz="1203">
                <a:solidFill>
                  <a:schemeClr val="tx1">
                    <a:tint val="75000"/>
                  </a:schemeClr>
                </a:solidFill>
              </a:defRPr>
            </a:lvl5pPr>
            <a:lvl6pPr marL="1964588" indent="0">
              <a:buNone/>
              <a:defRPr sz="1203">
                <a:solidFill>
                  <a:schemeClr val="tx1">
                    <a:tint val="75000"/>
                  </a:schemeClr>
                </a:solidFill>
              </a:defRPr>
            </a:lvl6pPr>
            <a:lvl7pPr marL="2357506" indent="0">
              <a:buNone/>
              <a:defRPr sz="1203">
                <a:solidFill>
                  <a:schemeClr val="tx1">
                    <a:tint val="75000"/>
                  </a:schemeClr>
                </a:solidFill>
              </a:defRPr>
            </a:lvl7pPr>
            <a:lvl8pPr marL="2750424" indent="0">
              <a:buNone/>
              <a:defRPr sz="1203">
                <a:solidFill>
                  <a:schemeClr val="tx1">
                    <a:tint val="75000"/>
                  </a:schemeClr>
                </a:solidFill>
              </a:defRPr>
            </a:lvl8pPr>
            <a:lvl9pPr marL="3143341" indent="0">
              <a:buNone/>
              <a:defRPr sz="120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536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2938" y="1375968"/>
            <a:ext cx="3470954" cy="3891752"/>
          </a:xfrm>
        </p:spPr>
        <p:txBody>
          <a:bodyPr/>
          <a:lstStyle>
            <a:lvl1pPr>
              <a:defRPr sz="2406"/>
            </a:lvl1pPr>
            <a:lvl2pPr>
              <a:defRPr sz="2063"/>
            </a:lvl2pPr>
            <a:lvl3pPr>
              <a:defRPr sz="1719"/>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94872" y="1375968"/>
            <a:ext cx="3470954" cy="3891752"/>
          </a:xfrm>
        </p:spPr>
        <p:txBody>
          <a:bodyPr/>
          <a:lstStyle>
            <a:lvl1pPr>
              <a:defRPr sz="2406"/>
            </a:lvl1pPr>
            <a:lvl2pPr>
              <a:defRPr sz="2063"/>
            </a:lvl2pPr>
            <a:lvl3pPr>
              <a:defRPr sz="1719"/>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339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92938" y="1320002"/>
            <a:ext cx="3472319" cy="550114"/>
          </a:xfrm>
        </p:spPr>
        <p:txBody>
          <a:bodyPr anchor="b"/>
          <a:lstStyle>
            <a:lvl1pPr marL="0" indent="0">
              <a:buNone/>
              <a:defRPr sz="2063" b="1"/>
            </a:lvl1pPr>
            <a:lvl2pPr marL="392918" indent="0">
              <a:buNone/>
              <a:defRPr sz="1719" b="1"/>
            </a:lvl2pPr>
            <a:lvl3pPr marL="785835" indent="0">
              <a:buNone/>
              <a:defRPr sz="1547" b="1"/>
            </a:lvl3pPr>
            <a:lvl4pPr marL="1178753" indent="0">
              <a:buNone/>
              <a:defRPr sz="1375" b="1"/>
            </a:lvl4pPr>
            <a:lvl5pPr marL="1571671" indent="0">
              <a:buNone/>
              <a:defRPr sz="1375" b="1"/>
            </a:lvl5pPr>
            <a:lvl6pPr marL="1964588" indent="0">
              <a:buNone/>
              <a:defRPr sz="1375" b="1"/>
            </a:lvl6pPr>
            <a:lvl7pPr marL="2357506" indent="0">
              <a:buNone/>
              <a:defRPr sz="1375" b="1"/>
            </a:lvl7pPr>
            <a:lvl8pPr marL="2750424" indent="0">
              <a:buNone/>
              <a:defRPr sz="1375" b="1"/>
            </a:lvl8pPr>
            <a:lvl9pPr marL="3143341" indent="0">
              <a:buNone/>
              <a:defRPr sz="1375" b="1"/>
            </a:lvl9pPr>
          </a:lstStyle>
          <a:p>
            <a:pPr lvl="0"/>
            <a:r>
              <a:rPr lang="en-US"/>
              <a:t>Click to edit Master text styles</a:t>
            </a:r>
          </a:p>
        </p:txBody>
      </p:sp>
      <p:sp>
        <p:nvSpPr>
          <p:cNvPr id="4" name="Content Placeholder 3"/>
          <p:cNvSpPr>
            <a:spLocks noGrp="1"/>
          </p:cNvSpPr>
          <p:nvPr>
            <p:ph sz="half" idx="2"/>
          </p:nvPr>
        </p:nvSpPr>
        <p:spPr>
          <a:xfrm>
            <a:off x="392938" y="1870116"/>
            <a:ext cx="3472319" cy="3397604"/>
          </a:xfrm>
        </p:spPr>
        <p:txBody>
          <a:bodyPr/>
          <a:lstStyle>
            <a:lvl1pPr>
              <a:defRPr sz="2063"/>
            </a:lvl1pPr>
            <a:lvl2pPr>
              <a:defRPr sz="1719"/>
            </a:lvl2pPr>
            <a:lvl3pPr>
              <a:defRPr sz="1547"/>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92144" y="1320002"/>
            <a:ext cx="3473683" cy="550114"/>
          </a:xfrm>
        </p:spPr>
        <p:txBody>
          <a:bodyPr anchor="b"/>
          <a:lstStyle>
            <a:lvl1pPr marL="0" indent="0">
              <a:buNone/>
              <a:defRPr sz="2063" b="1"/>
            </a:lvl1pPr>
            <a:lvl2pPr marL="392918" indent="0">
              <a:buNone/>
              <a:defRPr sz="1719" b="1"/>
            </a:lvl2pPr>
            <a:lvl3pPr marL="785835" indent="0">
              <a:buNone/>
              <a:defRPr sz="1547" b="1"/>
            </a:lvl3pPr>
            <a:lvl4pPr marL="1178753" indent="0">
              <a:buNone/>
              <a:defRPr sz="1375" b="1"/>
            </a:lvl4pPr>
            <a:lvl5pPr marL="1571671" indent="0">
              <a:buNone/>
              <a:defRPr sz="1375" b="1"/>
            </a:lvl5pPr>
            <a:lvl6pPr marL="1964588" indent="0">
              <a:buNone/>
              <a:defRPr sz="1375" b="1"/>
            </a:lvl6pPr>
            <a:lvl7pPr marL="2357506" indent="0">
              <a:buNone/>
              <a:defRPr sz="1375" b="1"/>
            </a:lvl7pPr>
            <a:lvl8pPr marL="2750424" indent="0">
              <a:buNone/>
              <a:defRPr sz="1375" b="1"/>
            </a:lvl8pPr>
            <a:lvl9pPr marL="3143341" indent="0">
              <a:buNone/>
              <a:defRPr sz="1375" b="1"/>
            </a:lvl9pPr>
          </a:lstStyle>
          <a:p>
            <a:pPr lvl="0"/>
            <a:r>
              <a:rPr lang="en-US"/>
              <a:t>Click to edit Master text styles</a:t>
            </a:r>
          </a:p>
        </p:txBody>
      </p:sp>
      <p:sp>
        <p:nvSpPr>
          <p:cNvPr id="6" name="Content Placeholder 5"/>
          <p:cNvSpPr>
            <a:spLocks noGrp="1"/>
          </p:cNvSpPr>
          <p:nvPr>
            <p:ph sz="quarter" idx="4"/>
          </p:nvPr>
        </p:nvSpPr>
        <p:spPr>
          <a:xfrm>
            <a:off x="3992144" y="1870116"/>
            <a:ext cx="3473683" cy="3397604"/>
          </a:xfrm>
        </p:spPr>
        <p:txBody>
          <a:bodyPr/>
          <a:lstStyle>
            <a:lvl1pPr>
              <a:defRPr sz="2063"/>
            </a:lvl1pPr>
            <a:lvl2pPr>
              <a:defRPr sz="1719"/>
            </a:lvl2pPr>
            <a:lvl3pPr>
              <a:defRPr sz="1547"/>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43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33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12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2939" y="234788"/>
            <a:ext cx="2585479" cy="999215"/>
          </a:xfrm>
        </p:spPr>
        <p:txBody>
          <a:bodyPr anchor="b"/>
          <a:lstStyle>
            <a:lvl1pPr algn="l">
              <a:defRPr sz="1719" b="1"/>
            </a:lvl1pPr>
          </a:lstStyle>
          <a:p>
            <a:r>
              <a:rPr lang="en-US"/>
              <a:t>Click to edit Master title style</a:t>
            </a:r>
          </a:p>
        </p:txBody>
      </p:sp>
      <p:sp>
        <p:nvSpPr>
          <p:cNvPr id="3" name="Content Placeholder 2"/>
          <p:cNvSpPr>
            <a:spLocks noGrp="1"/>
          </p:cNvSpPr>
          <p:nvPr>
            <p:ph idx="1"/>
          </p:nvPr>
        </p:nvSpPr>
        <p:spPr>
          <a:xfrm>
            <a:off x="3072558" y="234788"/>
            <a:ext cx="4393268" cy="5032932"/>
          </a:xfrm>
        </p:spPr>
        <p:txBody>
          <a:bodyPr/>
          <a:lstStyle>
            <a:lvl1pPr>
              <a:defRPr sz="2750"/>
            </a:lvl1pPr>
            <a:lvl2pPr>
              <a:defRPr sz="2406"/>
            </a:lvl2pPr>
            <a:lvl3pPr>
              <a:defRPr sz="2063"/>
            </a:lvl3pPr>
            <a:lvl4pPr>
              <a:defRPr sz="1719"/>
            </a:lvl4pPr>
            <a:lvl5pPr>
              <a:defRPr sz="1719"/>
            </a:lvl5pPr>
            <a:lvl6pPr>
              <a:defRPr sz="1719"/>
            </a:lvl6pPr>
            <a:lvl7pPr>
              <a:defRPr sz="1719"/>
            </a:lvl7pPr>
            <a:lvl8pPr>
              <a:defRPr sz="1719"/>
            </a:lvl8pPr>
            <a:lvl9pPr>
              <a:defRPr sz="17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92939" y="1234003"/>
            <a:ext cx="2585479" cy="4033717"/>
          </a:xfrm>
        </p:spPr>
        <p:txBody>
          <a:bodyPr/>
          <a:lstStyle>
            <a:lvl1pPr marL="0" indent="0">
              <a:buNone/>
              <a:defRPr sz="1203"/>
            </a:lvl1pPr>
            <a:lvl2pPr marL="392918" indent="0">
              <a:buNone/>
              <a:defRPr sz="1031"/>
            </a:lvl2pPr>
            <a:lvl3pPr marL="785835" indent="0">
              <a:buNone/>
              <a:defRPr sz="859"/>
            </a:lvl3pPr>
            <a:lvl4pPr marL="1178753" indent="0">
              <a:buNone/>
              <a:defRPr sz="773"/>
            </a:lvl4pPr>
            <a:lvl5pPr marL="1571671" indent="0">
              <a:buNone/>
              <a:defRPr sz="773"/>
            </a:lvl5pPr>
            <a:lvl6pPr marL="1964588" indent="0">
              <a:buNone/>
              <a:defRPr sz="773"/>
            </a:lvl6pPr>
            <a:lvl7pPr marL="2357506" indent="0">
              <a:buNone/>
              <a:defRPr sz="773"/>
            </a:lvl7pPr>
            <a:lvl8pPr marL="2750424" indent="0">
              <a:buNone/>
              <a:defRPr sz="773"/>
            </a:lvl8pPr>
            <a:lvl9pPr marL="3143341" indent="0">
              <a:buNone/>
              <a:defRPr sz="77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876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0373" y="4127905"/>
            <a:ext cx="4715259" cy="487322"/>
          </a:xfrm>
        </p:spPr>
        <p:txBody>
          <a:bodyPr anchor="b"/>
          <a:lstStyle>
            <a:lvl1pPr algn="l">
              <a:defRPr sz="1719" b="1"/>
            </a:lvl1pPr>
          </a:lstStyle>
          <a:p>
            <a:r>
              <a:rPr lang="en-US"/>
              <a:t>Click to edit Master title style</a:t>
            </a:r>
          </a:p>
        </p:txBody>
      </p:sp>
      <p:sp>
        <p:nvSpPr>
          <p:cNvPr id="3" name="Picture Placeholder 2"/>
          <p:cNvSpPr>
            <a:spLocks noGrp="1"/>
          </p:cNvSpPr>
          <p:nvPr>
            <p:ph type="pic" idx="1"/>
          </p:nvPr>
        </p:nvSpPr>
        <p:spPr>
          <a:xfrm>
            <a:off x="1540373" y="526908"/>
            <a:ext cx="4715259" cy="3538204"/>
          </a:xfrm>
        </p:spPr>
        <p:txBody>
          <a:bodyPr/>
          <a:lstStyle>
            <a:lvl1pPr marL="0" indent="0">
              <a:buNone/>
              <a:defRPr sz="2750"/>
            </a:lvl1pPr>
            <a:lvl2pPr marL="392918" indent="0">
              <a:buNone/>
              <a:defRPr sz="2406"/>
            </a:lvl2pPr>
            <a:lvl3pPr marL="785835" indent="0">
              <a:buNone/>
              <a:defRPr sz="2063"/>
            </a:lvl3pPr>
            <a:lvl4pPr marL="1178753" indent="0">
              <a:buNone/>
              <a:defRPr sz="1719"/>
            </a:lvl4pPr>
            <a:lvl5pPr marL="1571671" indent="0">
              <a:buNone/>
              <a:defRPr sz="1719"/>
            </a:lvl5pPr>
            <a:lvl6pPr marL="1964588" indent="0">
              <a:buNone/>
              <a:defRPr sz="1719"/>
            </a:lvl6pPr>
            <a:lvl7pPr marL="2357506" indent="0">
              <a:buNone/>
              <a:defRPr sz="1719"/>
            </a:lvl7pPr>
            <a:lvl8pPr marL="2750424" indent="0">
              <a:buNone/>
              <a:defRPr sz="1719"/>
            </a:lvl8pPr>
            <a:lvl9pPr marL="3143341" indent="0">
              <a:buNone/>
              <a:defRPr sz="1719"/>
            </a:lvl9pPr>
          </a:lstStyle>
          <a:p>
            <a:endParaRPr lang="en-US"/>
          </a:p>
        </p:txBody>
      </p:sp>
      <p:sp>
        <p:nvSpPr>
          <p:cNvPr id="4" name="Text Placeholder 3"/>
          <p:cNvSpPr>
            <a:spLocks noGrp="1"/>
          </p:cNvSpPr>
          <p:nvPr>
            <p:ph type="body" sz="half" idx="2"/>
          </p:nvPr>
        </p:nvSpPr>
        <p:spPr>
          <a:xfrm>
            <a:off x="1540373" y="4615227"/>
            <a:ext cx="4715259" cy="692079"/>
          </a:xfrm>
        </p:spPr>
        <p:txBody>
          <a:bodyPr/>
          <a:lstStyle>
            <a:lvl1pPr marL="0" indent="0">
              <a:buNone/>
              <a:defRPr sz="1203"/>
            </a:lvl1pPr>
            <a:lvl2pPr marL="392918" indent="0">
              <a:buNone/>
              <a:defRPr sz="1031"/>
            </a:lvl2pPr>
            <a:lvl3pPr marL="785835" indent="0">
              <a:buNone/>
              <a:defRPr sz="859"/>
            </a:lvl3pPr>
            <a:lvl4pPr marL="1178753" indent="0">
              <a:buNone/>
              <a:defRPr sz="773"/>
            </a:lvl4pPr>
            <a:lvl5pPr marL="1571671" indent="0">
              <a:buNone/>
              <a:defRPr sz="773"/>
            </a:lvl5pPr>
            <a:lvl6pPr marL="1964588" indent="0">
              <a:buNone/>
              <a:defRPr sz="773"/>
            </a:lvl6pPr>
            <a:lvl7pPr marL="2357506" indent="0">
              <a:buNone/>
              <a:defRPr sz="773"/>
            </a:lvl7pPr>
            <a:lvl8pPr marL="2750424" indent="0">
              <a:buNone/>
              <a:defRPr sz="773"/>
            </a:lvl8pPr>
            <a:lvl9pPr marL="3143341" indent="0">
              <a:buNone/>
              <a:defRPr sz="77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3116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086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97604" y="236154"/>
            <a:ext cx="1768222" cy="50315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2938" y="236154"/>
            <a:ext cx="5173687" cy="50315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72323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FA9EC3E-F61D-0242-8DF7-22BFC2DB29B5}"/>
              </a:ext>
            </a:extLst>
          </p:cNvPr>
          <p:cNvCxnSpPr>
            <a:cxnSpLocks/>
          </p:cNvCxnSpPr>
          <p:nvPr userDrawn="1"/>
        </p:nvCxnSpPr>
        <p:spPr>
          <a:xfrm>
            <a:off x="457200" y="685800"/>
            <a:ext cx="11277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Date">
            <a:extLst>
              <a:ext uri="{FF2B5EF4-FFF2-40B4-BE49-F238E27FC236}">
                <a16:creationId xmlns:a16="http://schemas.microsoft.com/office/drawing/2014/main" id="{FBA3F88A-742F-E047-A6E8-9FFEBC77304B}"/>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457199" y="2171700"/>
            <a:ext cx="8915400" cy="2514600"/>
          </a:xfrm>
        </p:spPr>
        <p:txBody>
          <a:bodyPr anchor="t" anchorCtr="0"/>
          <a:lstStyle>
            <a:lvl1pPr algn="l">
              <a:lnSpc>
                <a:spcPct val="85000"/>
              </a:lnSpc>
              <a:defRPr sz="6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457200" y="4686299"/>
            <a:ext cx="8915400" cy="713603"/>
          </a:xfrm>
        </p:spPr>
        <p:txBody>
          <a:bodyPr/>
          <a:lstStyle>
            <a:lvl1pPr marL="0" indent="0" algn="l">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9448800" y="6518274"/>
            <a:ext cx="2286000" cy="339725"/>
          </a:xfrm>
        </p:spPr>
        <p:txBody>
          <a:bodyPr/>
          <a:lstStyle>
            <a:lvl1pPr>
              <a:defRPr>
                <a:solidFill>
                  <a:schemeClr val="tx2"/>
                </a:solidFill>
              </a:defRPr>
            </a:lvl1pPr>
          </a:lstStyle>
          <a:p>
            <a:pPr algn="r"/>
            <a:r>
              <a:rPr lang="en-US"/>
              <a:t>© 2025 </a:t>
            </a:r>
            <a:r>
              <a:rPr lang="en-US" err="1"/>
              <a:t>Inova</a:t>
            </a:r>
            <a:r>
              <a:rPr lang="en-US"/>
              <a:t>. All rights reserved.</a:t>
            </a:r>
          </a:p>
        </p:txBody>
      </p:sp>
      <p:pic>
        <p:nvPicPr>
          <p:cNvPr id="11" name="Graphic 10">
            <a:extLst>
              <a:ext uri="{FF2B5EF4-FFF2-40B4-BE49-F238E27FC236}">
                <a16:creationId xmlns:a16="http://schemas.microsoft.com/office/drawing/2014/main" id="{1A148044-B15C-28B8-75D5-8F1B91C752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492" y="5631992"/>
            <a:ext cx="4356100" cy="762000"/>
          </a:xfrm>
          <a:prstGeom prst="rect">
            <a:avLst/>
          </a:prstGeom>
        </p:spPr>
      </p:pic>
    </p:spTree>
    <p:extLst>
      <p:ext uri="{BB962C8B-B14F-4D97-AF65-F5344CB8AC3E}">
        <p14:creationId xmlns:p14="http://schemas.microsoft.com/office/powerpoint/2010/main" val="2910941390"/>
      </p:ext>
    </p:extLst>
  </p:cSld>
  <p:clrMapOvr>
    <a:masterClrMapping/>
  </p:clrMapOvr>
  <p:extLst>
    <p:ext uri="{DCECCB84-F9BA-43D5-87BE-67443E8EF086}">
      <p15:sldGuideLst xmlns:p15="http://schemas.microsoft.com/office/powerpoint/2012/main">
        <p15:guide id="1" orient="horz" pos="1368">
          <p15:clr>
            <a:srgbClr val="FBAE40"/>
          </p15:clr>
        </p15:guide>
        <p15:guide id="2" orient="horz" pos="2952">
          <p15:clr>
            <a:srgbClr val="FBAE40"/>
          </p15:clr>
        </p15:guide>
        <p15:guide id="3" orient="horz" pos="252">
          <p15:clr>
            <a:srgbClr val="FBAE40"/>
          </p15:clr>
        </p15:guide>
        <p15:guide id="4" orient="horz" pos="401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E296B"/>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FA9EC3E-F61D-0242-8DF7-22BFC2DB29B5}"/>
              </a:ext>
            </a:extLst>
          </p:cNvPr>
          <p:cNvCxnSpPr>
            <a:cxnSpLocks/>
          </p:cNvCxnSpPr>
          <p:nvPr userDrawn="1"/>
        </p:nvCxnSpPr>
        <p:spPr>
          <a:xfrm>
            <a:off x="457200" y="685800"/>
            <a:ext cx="1127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a:extLst>
              <a:ext uri="{FF2B5EF4-FFF2-40B4-BE49-F238E27FC236}">
                <a16:creationId xmlns:a16="http://schemas.microsoft.com/office/drawing/2014/main" id="{FBA3F88A-742F-E047-A6E8-9FFEBC77304B}"/>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457199" y="2171700"/>
            <a:ext cx="8915400" cy="2514600"/>
          </a:xfrm>
        </p:spPr>
        <p:txBody>
          <a:bodyPr anchor="t" anchorCtr="0"/>
          <a:lstStyle>
            <a:lvl1pPr algn="l">
              <a:lnSpc>
                <a:spcPct val="85000"/>
              </a:lnSpc>
              <a:defRPr sz="6000" b="0"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457200" y="4686299"/>
            <a:ext cx="8915400" cy="713603"/>
          </a:xfrm>
        </p:spPr>
        <p:txBody>
          <a:bodyPr/>
          <a:lstStyle>
            <a:lvl1pPr marL="0" indent="0" algn="l">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9448800" y="6267673"/>
            <a:ext cx="2286000" cy="339725"/>
          </a:xfrm>
        </p:spPr>
        <p:txBody>
          <a:bodyPr/>
          <a:lstStyle>
            <a:lvl1pPr>
              <a:defRPr>
                <a:solidFill>
                  <a:schemeClr val="tx1"/>
                </a:solidFill>
              </a:defRPr>
            </a:lvl1pPr>
          </a:lstStyle>
          <a:p>
            <a:pPr algn="r"/>
            <a:r>
              <a:rPr lang="en-US"/>
              <a:t>© 2025 </a:t>
            </a:r>
            <a:r>
              <a:rPr lang="en-US" err="1"/>
              <a:t>Inova</a:t>
            </a:r>
            <a:r>
              <a:rPr lang="en-US"/>
              <a:t>. All rights reserved.</a:t>
            </a:r>
          </a:p>
        </p:txBody>
      </p:sp>
      <p:pic>
        <p:nvPicPr>
          <p:cNvPr id="6" name="Graphic 5">
            <a:extLst>
              <a:ext uri="{FF2B5EF4-FFF2-40B4-BE49-F238E27FC236}">
                <a16:creationId xmlns:a16="http://schemas.microsoft.com/office/drawing/2014/main" id="{8788B14B-221D-92CA-18C2-D1B6B16AE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5631992"/>
            <a:ext cx="4356100" cy="762000"/>
          </a:xfrm>
          <a:prstGeom prst="rect">
            <a:avLst/>
          </a:prstGeom>
        </p:spPr>
      </p:pic>
    </p:spTree>
    <p:extLst>
      <p:ext uri="{BB962C8B-B14F-4D97-AF65-F5344CB8AC3E}">
        <p14:creationId xmlns:p14="http://schemas.microsoft.com/office/powerpoint/2010/main" val="5062860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guide id="2" orient="horz" pos="2952">
          <p15:clr>
            <a:srgbClr val="FBAE40"/>
          </p15:clr>
        </p15:guide>
        <p15:guide id="3" orient="horz" pos="252">
          <p15:clr>
            <a:srgbClr val="FBAE40"/>
          </p15:clr>
        </p15:guide>
        <p15:guide id="4" orient="horz" pos="401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04828-B7FB-86E0-1304-F6B4EC2C6879}"/>
              </a:ext>
            </a:extLst>
          </p:cNvPr>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lgn="l">
              <a:spcAft>
                <a:spcPts val="1000"/>
              </a:spcAft>
            </a:pPr>
            <a:endParaRPr lang="en-US" sz="2000">
              <a:solidFill>
                <a:schemeClr val="tx2"/>
              </a:solidFill>
            </a:endParaRPr>
          </a:p>
        </p:txBody>
      </p:sp>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457200" y="6518275"/>
            <a:ext cx="2286000" cy="339725"/>
          </a:xfrm>
        </p:spPr>
        <p:txBody>
          <a:bodyPr/>
          <a:lstStyle>
            <a:lvl1pPr>
              <a:defRPr>
                <a:solidFill>
                  <a:schemeClr val="tx1"/>
                </a:solidFill>
              </a:defRPr>
            </a:lvl1pPr>
          </a:lstStyle>
          <a:p>
            <a:pPr algn="l"/>
            <a:r>
              <a:rPr lang="en-US"/>
              <a:t>© 2025 </a:t>
            </a:r>
            <a:r>
              <a:rPr lang="en-US" err="1"/>
              <a:t>Inova</a:t>
            </a:r>
            <a:r>
              <a:rPr lang="en-US"/>
              <a:t>. All rights reserved.</a:t>
            </a:r>
          </a:p>
        </p:txBody>
      </p:sp>
      <p:sp>
        <p:nvSpPr>
          <p:cNvPr id="8" name="Picture Placeholder 7">
            <a:extLst>
              <a:ext uri="{FF2B5EF4-FFF2-40B4-BE49-F238E27FC236}">
                <a16:creationId xmlns:a16="http://schemas.microsoft.com/office/drawing/2014/main" id="{3B2138A4-EA39-764B-AAB4-03DD93EC0779}"/>
              </a:ext>
            </a:extLst>
          </p:cNvPr>
          <p:cNvSpPr>
            <a:spLocks noGrp="1"/>
          </p:cNvSpPr>
          <p:nvPr>
            <p:ph type="pic" sz="quarter" idx="12"/>
          </p:nvPr>
        </p:nvSpPr>
        <p:spPr>
          <a:xfrm>
            <a:off x="6096000" y="0"/>
            <a:ext cx="6096000" cy="6858000"/>
          </a:xfrm>
          <a:noFill/>
        </p:spPr>
        <p:txBody>
          <a:bodyPr lIns="182880" tIns="182880"/>
          <a:lstStyle>
            <a:lvl1pPr marL="0" inden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457198" y="2171700"/>
            <a:ext cx="5295902" cy="2628900"/>
          </a:xfrm>
        </p:spPr>
        <p:txBody>
          <a:bodyPr anchor="t" anchorCtr="0"/>
          <a:lstStyle>
            <a:lvl1pPr algn="l">
              <a:lnSpc>
                <a:spcPct val="85000"/>
              </a:lnSpc>
              <a:defRPr sz="6000"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457200" y="5638800"/>
            <a:ext cx="5295900" cy="739775"/>
          </a:xfrm>
        </p:spPr>
        <p:txBody>
          <a:bodyPr/>
          <a:lstStyle>
            <a:lvl1pPr marL="0" indent="0" algn="l">
              <a:spcAft>
                <a:spcPts val="0"/>
              </a:spcAft>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2EEFC338-B771-2C52-D533-558152A7D6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199" y="406293"/>
            <a:ext cx="1936045" cy="338667"/>
          </a:xfrm>
          <a:prstGeom prst="rect">
            <a:avLst/>
          </a:prstGeom>
        </p:spPr>
      </p:pic>
    </p:spTree>
    <p:extLst>
      <p:ext uri="{BB962C8B-B14F-4D97-AF65-F5344CB8AC3E}">
        <p14:creationId xmlns:p14="http://schemas.microsoft.com/office/powerpoint/2010/main" val="15904834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guide id="2" orient="horz" pos="3552">
          <p15:clr>
            <a:srgbClr val="FBAE40"/>
          </p15:clr>
        </p15:guide>
        <p15:guide id="5" pos="3840">
          <p15:clr>
            <a:srgbClr val="FBAE40"/>
          </p15:clr>
        </p15:guide>
        <p15:guide id="6" pos="362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hasCustomPrompt="1"/>
          </p:nvPr>
        </p:nvSpPr>
        <p:spPr>
          <a:xfrm>
            <a:off x="457200" y="400051"/>
            <a:ext cx="5638801" cy="285750"/>
          </a:xfrm>
        </p:spPr>
        <p:txBody>
          <a:bodyPr/>
          <a:lstStyle>
            <a:lvl1pPr marL="0" indent="0">
              <a:spcAft>
                <a:spcPts val="0"/>
              </a:spcAft>
              <a:buNone/>
              <a:defRPr sz="1400" b="1">
                <a:solidFill>
                  <a:srgbClr val="0E296B"/>
                </a:solidFill>
              </a:defRPr>
            </a:lvl1pPr>
          </a:lstStyle>
          <a:p>
            <a:pPr lvl="0"/>
            <a:r>
              <a:rPr lang="en-US"/>
              <a:t>Click to add text</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8AE78D37-40B1-EA1E-F853-FBBC49220B5F}"/>
              </a:ext>
            </a:extLst>
          </p:cNvPr>
          <p:cNvSpPr txBox="1"/>
          <p:nvPr userDrawn="1"/>
        </p:nvSpPr>
        <p:spPr>
          <a:xfrm>
            <a:off x="7365076" y="689956"/>
            <a:ext cx="0" cy="0"/>
          </a:xfrm>
          <a:prstGeom prst="rect">
            <a:avLst/>
          </a:prstGeom>
          <a:noFill/>
        </p:spPr>
        <p:txBody>
          <a:bodyPr wrap="none" lIns="0" tIns="0" rIns="0" bIns="0" rtlCol="0">
            <a:noAutofit/>
          </a:bodyPr>
          <a:lstStyle/>
          <a:p>
            <a:pPr algn="l">
              <a:spcAft>
                <a:spcPts val="1000"/>
              </a:spcAft>
            </a:pPr>
            <a:endParaRPr lang="en-US" sz="2000"/>
          </a:p>
        </p:txBody>
      </p:sp>
    </p:spTree>
    <p:extLst>
      <p:ext uri="{BB962C8B-B14F-4D97-AF65-F5344CB8AC3E}">
        <p14:creationId xmlns:p14="http://schemas.microsoft.com/office/powerpoint/2010/main" val="4002783448"/>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p>
            <a:fld id="{A15E175A-9817-904B-AD36-4A110DFE0709}" type="slidenum">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5D66942D-015A-E24D-9621-BEDFD599E473}"/>
              </a:ext>
            </a:extLst>
          </p:cNvPr>
          <p:cNvSpPr>
            <a:spLocks noGrp="1"/>
          </p:cNvSpPr>
          <p:nvPr>
            <p:ph type="body" sz="quarter" idx="14"/>
          </p:nvPr>
        </p:nvSpPr>
        <p:spPr>
          <a:xfrm>
            <a:off x="457200" y="2171700"/>
            <a:ext cx="72993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7174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5" pos="488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Col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2171700"/>
            <a:ext cx="52959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482435"/>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Col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45135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8432800" y="2171701"/>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404803"/>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Col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909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CD12366-61BF-D34D-80CD-51968A26A373}"/>
              </a:ext>
            </a:extLst>
          </p:cNvPr>
          <p:cNvSpPr>
            <a:spLocks noGrp="1"/>
          </p:cNvSpPr>
          <p:nvPr>
            <p:ph idx="15"/>
          </p:nvPr>
        </p:nvSpPr>
        <p:spPr>
          <a:xfrm>
            <a:off x="63246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ED0547D-2473-A84F-8C1F-DF63B5E12E08}"/>
              </a:ext>
            </a:extLst>
          </p:cNvPr>
          <p:cNvSpPr>
            <a:spLocks noGrp="1"/>
          </p:cNvSpPr>
          <p:nvPr>
            <p:ph idx="16"/>
          </p:nvPr>
        </p:nvSpPr>
        <p:spPr>
          <a:xfrm>
            <a:off x="92583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318973"/>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848">
          <p15:clr>
            <a:srgbClr val="FBAE40"/>
          </p15:clr>
        </p15:guide>
        <p15:guide id="9" pos="2136">
          <p15:clr>
            <a:srgbClr val="FBAE40"/>
          </p15:clr>
        </p15:guide>
        <p15:guide id="10" pos="5544">
          <p15:clr>
            <a:srgbClr val="FBAE40"/>
          </p15:clr>
        </p15:guide>
        <p15:guide id="11" pos="583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451350" y="2171700"/>
            <a:ext cx="728345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2331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10" pos="280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729615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8432800" y="2171701"/>
            <a:ext cx="33020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79331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8" pos="4884">
          <p15:clr>
            <a:srgbClr val="FBAE40"/>
          </p15:clr>
        </p15:guide>
        <p15:guide id="9" pos="531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ection Header">
            <a:extLst>
              <a:ext uri="{FF2B5EF4-FFF2-40B4-BE49-F238E27FC236}">
                <a16:creationId xmlns:a16="http://schemas.microsoft.com/office/drawing/2014/main" id="{F5821681-755C-7D4D-8DD1-614525142EC1}"/>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4" name="Footer Placeholder 3">
            <a:extLst>
              <a:ext uri="{FF2B5EF4-FFF2-40B4-BE49-F238E27FC236}">
                <a16:creationId xmlns:a16="http://schemas.microsoft.com/office/drawing/2014/main" id="{3A00BFBE-15B0-9C4A-8B1D-1FBCA49E9358}"/>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5" name="Slide Number Placeholder 4">
            <a:extLst>
              <a:ext uri="{FF2B5EF4-FFF2-40B4-BE49-F238E27FC236}">
                <a16:creationId xmlns:a16="http://schemas.microsoft.com/office/drawing/2014/main" id="{A4D124F8-2BCA-3441-BC1A-32B8215E43AC}"/>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A7AC7AD4-C9CA-4D4E-B0D2-20CAE8A060C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099849797"/>
      </p:ext>
    </p:extLst>
  </p:cSld>
  <p:clrMapOvr>
    <a:masterClrMapping/>
  </p:clrMapOvr>
  <p:extLst>
    <p:ext uri="{DCECCB84-F9BA-43D5-87BE-67443E8EF086}">
      <p15:sldGuideLst xmlns:p15="http://schemas.microsoft.com/office/powerpoint/2012/main">
        <p15:guide id="1" orient="horz" pos="528">
          <p15:clr>
            <a:srgbClr val="FBAE40"/>
          </p15:clr>
        </p15:guide>
        <p15:guide id="2" orient="horz" pos="252">
          <p15:clr>
            <a:srgbClr val="FBAE40"/>
          </p15:clr>
        </p15:guide>
        <p15:guide id="3" orient="horz" pos="39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00BFBE-15B0-9C4A-8B1D-1FBCA49E9358}"/>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5" name="Slide Number Placeholder 4">
            <a:extLst>
              <a:ext uri="{FF2B5EF4-FFF2-40B4-BE49-F238E27FC236}">
                <a16:creationId xmlns:a16="http://schemas.microsoft.com/office/drawing/2014/main" id="{A4D124F8-2BCA-3441-BC1A-32B8215E43AC}"/>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Tree>
    <p:extLst>
      <p:ext uri="{BB962C8B-B14F-4D97-AF65-F5344CB8AC3E}">
        <p14:creationId xmlns:p14="http://schemas.microsoft.com/office/powerpoint/2010/main" val="2739406966"/>
      </p:ext>
    </p:extLst>
  </p:cSld>
  <p:clrMapOvr>
    <a:masterClrMapping/>
  </p:clrMapOvr>
  <p:extLst>
    <p:ext uri="{DCECCB84-F9BA-43D5-87BE-67443E8EF086}">
      <p15:sldGuideLst xmlns:p15="http://schemas.microsoft.com/office/powerpoint/2012/main">
        <p15:guide id="3" orient="horz" pos="39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726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1"/>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TextBox 2">
            <a:extLst>
              <a:ext uri="{FF2B5EF4-FFF2-40B4-BE49-F238E27FC236}">
                <a16:creationId xmlns:a16="http://schemas.microsoft.com/office/drawing/2014/main" id="{4A2D81EB-2BDE-3067-0D12-AF0426E92826}"/>
              </a:ext>
            </a:extLst>
          </p:cNvPr>
          <p:cNvSpPr txBox="1"/>
          <p:nvPr userDrawn="1"/>
        </p:nvSpPr>
        <p:spPr>
          <a:xfrm>
            <a:off x="5657316" y="1016950"/>
            <a:ext cx="0" cy="0"/>
          </a:xfrm>
          <a:prstGeom prst="rect">
            <a:avLst/>
          </a:prstGeom>
          <a:noFill/>
        </p:spPr>
        <p:txBody>
          <a:bodyPr wrap="none" lIns="0" tIns="0" rIns="0" bIns="0" rtlCol="0">
            <a:noAutofit/>
          </a:bodyPr>
          <a:lstStyle/>
          <a:p>
            <a:pPr algn="l">
              <a:spcAft>
                <a:spcPts val="1000"/>
              </a:spcAft>
            </a:pPr>
            <a:endParaRPr lang="en-US" sz="2000"/>
          </a:p>
        </p:txBody>
      </p:sp>
      <p:sp>
        <p:nvSpPr>
          <p:cNvPr id="4" name="TextBox 3">
            <a:extLst>
              <a:ext uri="{FF2B5EF4-FFF2-40B4-BE49-F238E27FC236}">
                <a16:creationId xmlns:a16="http://schemas.microsoft.com/office/drawing/2014/main" id="{D3C263B1-235E-F0D6-02BF-530185F1242B}"/>
              </a:ext>
            </a:extLst>
          </p:cNvPr>
          <p:cNvSpPr txBox="1"/>
          <p:nvPr userDrawn="1"/>
        </p:nvSpPr>
        <p:spPr>
          <a:xfrm>
            <a:off x="7946571" y="-925286"/>
            <a:ext cx="0" cy="0"/>
          </a:xfrm>
          <a:prstGeom prst="rect">
            <a:avLst/>
          </a:prstGeom>
          <a:noFill/>
        </p:spPr>
        <p:txBody>
          <a:bodyPr wrap="none" lIns="0" tIns="0" rIns="0" bIns="0" rtlCol="0">
            <a:noAutofit/>
          </a:bodyPr>
          <a:lstStyle/>
          <a:p>
            <a:pPr algn="l">
              <a:spcAft>
                <a:spcPts val="1000"/>
              </a:spcAft>
            </a:pPr>
            <a:endParaRPr lang="en-US" sz="2000"/>
          </a:p>
        </p:txBody>
      </p:sp>
      <p:sp>
        <p:nvSpPr>
          <p:cNvPr id="7" name="TextBox 6">
            <a:extLst>
              <a:ext uri="{FF2B5EF4-FFF2-40B4-BE49-F238E27FC236}">
                <a16:creationId xmlns:a16="http://schemas.microsoft.com/office/drawing/2014/main" id="{E34B99C2-536A-16FC-4A9D-D4914B2878F2}"/>
              </a:ext>
            </a:extLst>
          </p:cNvPr>
          <p:cNvSpPr txBox="1"/>
          <p:nvPr userDrawn="1"/>
        </p:nvSpPr>
        <p:spPr>
          <a:xfrm>
            <a:off x="7892143" y="-772886"/>
            <a:ext cx="0" cy="0"/>
          </a:xfrm>
          <a:prstGeom prst="rect">
            <a:avLst/>
          </a:prstGeom>
          <a:noFill/>
        </p:spPr>
        <p:txBody>
          <a:bodyPr wrap="none" lIns="0" tIns="0" rIns="0" bIns="0" rtlCol="0">
            <a:noAutofit/>
          </a:bodyPr>
          <a:lstStyle/>
          <a:p>
            <a:pPr algn="l">
              <a:spcAft>
                <a:spcPts val="1000"/>
              </a:spcAft>
            </a:pPr>
            <a:endParaRPr lang="en-US" sz="2000"/>
          </a:p>
        </p:txBody>
      </p:sp>
      <p:sp>
        <p:nvSpPr>
          <p:cNvPr id="8" name="TextBox 7">
            <a:extLst>
              <a:ext uri="{FF2B5EF4-FFF2-40B4-BE49-F238E27FC236}">
                <a16:creationId xmlns:a16="http://schemas.microsoft.com/office/drawing/2014/main" id="{5D4478B6-2A06-6336-EB70-83E8F86F79F0}"/>
              </a:ext>
            </a:extLst>
          </p:cNvPr>
          <p:cNvSpPr txBox="1"/>
          <p:nvPr userDrawn="1"/>
        </p:nvSpPr>
        <p:spPr>
          <a:xfrm>
            <a:off x="9873343" y="-1273629"/>
            <a:ext cx="0" cy="0"/>
          </a:xfrm>
          <a:prstGeom prst="rect">
            <a:avLst/>
          </a:prstGeom>
          <a:noFill/>
        </p:spPr>
        <p:txBody>
          <a:bodyPr wrap="none" lIns="0" tIns="0" rIns="0" bIns="0" rtlCol="0">
            <a:noAutofit/>
          </a:bodyPr>
          <a:lstStyle/>
          <a:p>
            <a:pPr algn="l">
              <a:spcAft>
                <a:spcPts val="1000"/>
              </a:spcAft>
            </a:pPr>
            <a:endParaRPr lang="en-US" sz="2000"/>
          </a:p>
        </p:txBody>
      </p:sp>
    </p:spTree>
    <p:extLst>
      <p:ext uri="{BB962C8B-B14F-4D97-AF65-F5344CB8AC3E}">
        <p14:creationId xmlns:p14="http://schemas.microsoft.com/office/powerpoint/2010/main" val="6660101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bg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bg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7177564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TextBox 2">
            <a:extLst>
              <a:ext uri="{FF2B5EF4-FFF2-40B4-BE49-F238E27FC236}">
                <a16:creationId xmlns:a16="http://schemas.microsoft.com/office/drawing/2014/main" id="{4AC34C8B-2774-2E0F-EF75-FD3EEFFAAA94}"/>
              </a:ext>
            </a:extLst>
          </p:cNvPr>
          <p:cNvSpPr txBox="1"/>
          <p:nvPr userDrawn="1"/>
        </p:nvSpPr>
        <p:spPr>
          <a:xfrm>
            <a:off x="3769112" y="245327"/>
            <a:ext cx="0" cy="0"/>
          </a:xfrm>
          <a:prstGeom prst="rect">
            <a:avLst/>
          </a:prstGeom>
          <a:noFill/>
        </p:spPr>
        <p:txBody>
          <a:bodyPr wrap="none" lIns="0" tIns="0" rIns="0" bIns="0" rtlCol="0">
            <a:noAutofit/>
          </a:bodyPr>
          <a:lstStyle/>
          <a:p>
            <a:pPr algn="l">
              <a:spcAft>
                <a:spcPts val="1000"/>
              </a:spcAft>
            </a:pPr>
            <a:endParaRPr lang="en-US" sz="2000"/>
          </a:p>
        </p:txBody>
      </p:sp>
    </p:spTree>
    <p:extLst>
      <p:ext uri="{BB962C8B-B14F-4D97-AF65-F5344CB8AC3E}">
        <p14:creationId xmlns:p14="http://schemas.microsoft.com/office/powerpoint/2010/main" val="23260294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358449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8215903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1917119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457200" y="2171700"/>
            <a:ext cx="10058400" cy="2868386"/>
          </a:xfrm>
        </p:spPr>
        <p:txBody>
          <a:bodyPr anchor="t" anchorCtr="0"/>
          <a:lstStyle>
            <a:lvl1pPr>
              <a:lnSpc>
                <a:spcPct val="85000"/>
              </a:lnSpc>
              <a:defRPr sz="10000" b="0" i="0">
                <a:solidFill>
                  <a:schemeClr val="tx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384284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171700"/>
            <a:ext cx="5295900" cy="4114800"/>
          </a:xfrm>
        </p:spPr>
        <p:txBody>
          <a:bodyPr/>
          <a:lstStyle>
            <a:lvl1pPr marL="457200" indent="-457200">
              <a:buFont typeface="+mj-lt"/>
              <a:buAutoNum type="arabicPeriod"/>
              <a:tabLst>
                <a:tab pos="4572000" algn="l"/>
              </a:tabLst>
              <a:defRPr>
                <a:solidFill>
                  <a:schemeClr val="tx2"/>
                </a:solidFill>
              </a:defRPr>
            </a:lvl1pPr>
            <a:lvl2pPr marL="457200" indent="0">
              <a:buNone/>
              <a:defRPr>
                <a:solidFill>
                  <a:schemeClr val="tx2"/>
                </a:solidFill>
              </a:defRPr>
            </a:lvl2pPr>
            <a:lvl3pPr>
              <a:defRPr>
                <a:solidFill>
                  <a:schemeClr val="tx2"/>
                </a:solidFill>
              </a:defRPr>
            </a:lvl3pPr>
            <a:lvl4pPr marL="457200" indent="0">
              <a:spcAft>
                <a:spcPts val="400"/>
              </a:spcAft>
              <a:buNone/>
              <a:defRPr sz="1600">
                <a:solidFill>
                  <a:schemeClr val="tx2"/>
                </a:solidFill>
              </a:defRPr>
            </a:lvl4pPr>
            <a:lvl5pPr marL="457200" indent="0">
              <a:spcAft>
                <a:spcPts val="400"/>
              </a:spcAft>
              <a:buNone/>
              <a:defRPr i="1">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E0FBA03-845C-A546-BBCC-C96993E647D4}"/>
              </a:ext>
            </a:extLst>
          </p:cNvPr>
          <p:cNvSpPr>
            <a:spLocks noGrp="1"/>
          </p:cNvSpPr>
          <p:nvPr>
            <p:ph idx="14"/>
          </p:nvPr>
        </p:nvSpPr>
        <p:spPr>
          <a:xfrm>
            <a:off x="6438900" y="2171700"/>
            <a:ext cx="5295900" cy="4114800"/>
          </a:xfrm>
        </p:spPr>
        <p:txBody>
          <a:bodyPr/>
          <a:lstStyle>
            <a:lvl1pPr marL="457200" indent="-457200">
              <a:buFont typeface="+mj-lt"/>
              <a:buAutoNum type="arabicPeriod"/>
              <a:tabLst>
                <a:tab pos="4572000" algn="l"/>
              </a:tabLst>
              <a:defRPr>
                <a:solidFill>
                  <a:schemeClr val="tx2"/>
                </a:solidFill>
              </a:defRPr>
            </a:lvl1pPr>
            <a:lvl2pPr marL="457200" indent="0">
              <a:buNone/>
              <a:defRPr>
                <a:solidFill>
                  <a:schemeClr val="tx2"/>
                </a:solidFill>
              </a:defRPr>
            </a:lvl2pPr>
            <a:lvl3pPr>
              <a:defRPr>
                <a:solidFill>
                  <a:schemeClr val="tx2"/>
                </a:solidFill>
              </a:defRPr>
            </a:lvl3pPr>
            <a:lvl4pPr marL="457200" indent="0">
              <a:spcAft>
                <a:spcPts val="400"/>
              </a:spcAft>
              <a:buNone/>
              <a:defRPr sz="1600">
                <a:solidFill>
                  <a:schemeClr val="tx2"/>
                </a:solidFill>
              </a:defRPr>
            </a:lvl4pPr>
            <a:lvl5pPr marL="457200" indent="0">
              <a:spcAft>
                <a:spcPts val="400"/>
              </a:spcAft>
              <a:buNone/>
              <a:defRPr i="1">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4018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3C22FFD-E49A-E74F-9BC2-CA9472703C52}"/>
              </a:ext>
            </a:extLst>
          </p:cNvPr>
          <p:cNvSpPr>
            <a:spLocks noGrp="1"/>
          </p:cNvSpPr>
          <p:nvPr>
            <p:ph type="body" sz="quarter" idx="21"/>
          </p:nvPr>
        </p:nvSpPr>
        <p:spPr>
          <a:xfrm>
            <a:off x="457200" y="2819400"/>
            <a:ext cx="2476500" cy="1216152"/>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1" name="Text Placeholder 10">
            <a:extLst>
              <a:ext uri="{FF2B5EF4-FFF2-40B4-BE49-F238E27FC236}">
                <a16:creationId xmlns:a16="http://schemas.microsoft.com/office/drawing/2014/main" id="{A5B9A380-B5E1-6D45-8732-2D07B853ED38}"/>
              </a:ext>
            </a:extLst>
          </p:cNvPr>
          <p:cNvSpPr>
            <a:spLocks noGrp="1"/>
          </p:cNvSpPr>
          <p:nvPr>
            <p:ph type="body" sz="quarter" idx="22"/>
          </p:nvPr>
        </p:nvSpPr>
        <p:spPr>
          <a:xfrm>
            <a:off x="3390900" y="2819400"/>
            <a:ext cx="2476500" cy="1216152"/>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2" name="Text Placeholder 10">
            <a:extLst>
              <a:ext uri="{FF2B5EF4-FFF2-40B4-BE49-F238E27FC236}">
                <a16:creationId xmlns:a16="http://schemas.microsoft.com/office/drawing/2014/main" id="{1E46C94B-8658-F84B-9B79-F6206B850547}"/>
              </a:ext>
            </a:extLst>
          </p:cNvPr>
          <p:cNvSpPr>
            <a:spLocks noGrp="1"/>
          </p:cNvSpPr>
          <p:nvPr>
            <p:ph type="body" sz="quarter" idx="23"/>
          </p:nvPr>
        </p:nvSpPr>
        <p:spPr>
          <a:xfrm>
            <a:off x="6324600" y="28194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3" name="Text Placeholder 10">
            <a:extLst>
              <a:ext uri="{FF2B5EF4-FFF2-40B4-BE49-F238E27FC236}">
                <a16:creationId xmlns:a16="http://schemas.microsoft.com/office/drawing/2014/main" id="{423A84BF-1BA9-D341-8292-90B15303B45A}"/>
              </a:ext>
            </a:extLst>
          </p:cNvPr>
          <p:cNvSpPr>
            <a:spLocks noGrp="1"/>
          </p:cNvSpPr>
          <p:nvPr>
            <p:ph type="body" sz="quarter" idx="24"/>
          </p:nvPr>
        </p:nvSpPr>
        <p:spPr>
          <a:xfrm>
            <a:off x="9258300" y="28194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4" name="Text Placeholder 10">
            <a:extLst>
              <a:ext uri="{FF2B5EF4-FFF2-40B4-BE49-F238E27FC236}">
                <a16:creationId xmlns:a16="http://schemas.microsoft.com/office/drawing/2014/main" id="{BA1AA840-A035-9944-97CD-8F0A33757BDC}"/>
              </a:ext>
            </a:extLst>
          </p:cNvPr>
          <p:cNvSpPr>
            <a:spLocks noGrp="1"/>
          </p:cNvSpPr>
          <p:nvPr>
            <p:ph type="body" sz="quarter" idx="25"/>
          </p:nvPr>
        </p:nvSpPr>
        <p:spPr>
          <a:xfrm>
            <a:off x="457200" y="50673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5" name="Text Placeholder 10">
            <a:extLst>
              <a:ext uri="{FF2B5EF4-FFF2-40B4-BE49-F238E27FC236}">
                <a16:creationId xmlns:a16="http://schemas.microsoft.com/office/drawing/2014/main" id="{1980791A-9F92-2741-ABC4-48A589AE3EC8}"/>
              </a:ext>
            </a:extLst>
          </p:cNvPr>
          <p:cNvSpPr>
            <a:spLocks noGrp="1"/>
          </p:cNvSpPr>
          <p:nvPr>
            <p:ph type="body" sz="quarter" idx="26"/>
          </p:nvPr>
        </p:nvSpPr>
        <p:spPr>
          <a:xfrm>
            <a:off x="3390900" y="50673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6" name="Text Placeholder 10">
            <a:extLst>
              <a:ext uri="{FF2B5EF4-FFF2-40B4-BE49-F238E27FC236}">
                <a16:creationId xmlns:a16="http://schemas.microsoft.com/office/drawing/2014/main" id="{DC798CBA-6C2E-7344-BD70-4EC8E3F563BD}"/>
              </a:ext>
            </a:extLst>
          </p:cNvPr>
          <p:cNvSpPr>
            <a:spLocks noGrp="1"/>
          </p:cNvSpPr>
          <p:nvPr>
            <p:ph type="body" sz="quarter" idx="27"/>
          </p:nvPr>
        </p:nvSpPr>
        <p:spPr>
          <a:xfrm>
            <a:off x="6324600" y="50673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7" name="Text Placeholder 10">
            <a:extLst>
              <a:ext uri="{FF2B5EF4-FFF2-40B4-BE49-F238E27FC236}">
                <a16:creationId xmlns:a16="http://schemas.microsoft.com/office/drawing/2014/main" id="{10803CEF-5A36-CE45-A4EB-049004C95493}"/>
              </a:ext>
            </a:extLst>
          </p:cNvPr>
          <p:cNvSpPr>
            <a:spLocks noGrp="1"/>
          </p:cNvSpPr>
          <p:nvPr>
            <p:ph type="body" sz="quarter" idx="28"/>
          </p:nvPr>
        </p:nvSpPr>
        <p:spPr>
          <a:xfrm>
            <a:off x="9258300" y="5067300"/>
            <a:ext cx="2476500" cy="1219200"/>
          </a:xfrm>
        </p:spPr>
        <p:txBody>
          <a:bodyPr/>
          <a:lstStyle>
            <a:lvl1pPr marL="0" indent="0">
              <a:spcAft>
                <a:spcPts val="600"/>
              </a:spcAft>
              <a:buNone/>
              <a:defRPr>
                <a:solidFill>
                  <a:schemeClr val="tx2"/>
                </a:solidFill>
              </a:defRPr>
            </a:lvl1pPr>
            <a:lvl2pPr marL="182880" indent="-182880">
              <a:spcAft>
                <a:spcPts val="600"/>
              </a:spcAft>
              <a:buFont typeface="Arial" panose="020B0604020202020204" pitchFamily="34" charset="0"/>
              <a:buChar char="•"/>
              <a:defRPr>
                <a:solidFill>
                  <a:schemeClr val="tx2"/>
                </a:solidFill>
              </a:defRPr>
            </a:lvl2pPr>
          </a:lstStyle>
          <a:p>
            <a:pPr lvl="0"/>
            <a:r>
              <a:rPr lang="en-US"/>
              <a:t>Edit Master text styles</a:t>
            </a:r>
          </a:p>
          <a:p>
            <a:pPr lvl="1"/>
            <a:r>
              <a:rPr lang="en-US"/>
              <a:t>Second level</a:t>
            </a:r>
          </a:p>
        </p:txBody>
      </p:sp>
      <p:sp>
        <p:nvSpPr>
          <p:cNvPr id="29" name="Number">
            <a:extLst>
              <a:ext uri="{FF2B5EF4-FFF2-40B4-BE49-F238E27FC236}">
                <a16:creationId xmlns:a16="http://schemas.microsoft.com/office/drawing/2014/main" id="{D6FFB2AA-22F7-E545-BD4A-5FB5098B2043}"/>
              </a:ext>
            </a:extLst>
          </p:cNvPr>
          <p:cNvSpPr>
            <a:spLocks noGrp="1"/>
          </p:cNvSpPr>
          <p:nvPr>
            <p:ph type="body" sz="quarter" idx="29" hasCustomPrompt="1"/>
          </p:nvPr>
        </p:nvSpPr>
        <p:spPr>
          <a:xfrm>
            <a:off x="457200" y="21717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0" name="Number">
            <a:extLst>
              <a:ext uri="{FF2B5EF4-FFF2-40B4-BE49-F238E27FC236}">
                <a16:creationId xmlns:a16="http://schemas.microsoft.com/office/drawing/2014/main" id="{A3C7AD04-374C-804B-9FC6-EDB3240F954E}"/>
              </a:ext>
            </a:extLst>
          </p:cNvPr>
          <p:cNvSpPr>
            <a:spLocks noGrp="1"/>
          </p:cNvSpPr>
          <p:nvPr>
            <p:ph type="body" sz="quarter" idx="30" hasCustomPrompt="1"/>
          </p:nvPr>
        </p:nvSpPr>
        <p:spPr>
          <a:xfrm>
            <a:off x="3390900" y="21717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1" name="Number">
            <a:extLst>
              <a:ext uri="{FF2B5EF4-FFF2-40B4-BE49-F238E27FC236}">
                <a16:creationId xmlns:a16="http://schemas.microsoft.com/office/drawing/2014/main" id="{A50ADAC1-2115-5642-94C3-2FD0026E7047}"/>
              </a:ext>
            </a:extLst>
          </p:cNvPr>
          <p:cNvSpPr>
            <a:spLocks noGrp="1"/>
          </p:cNvSpPr>
          <p:nvPr>
            <p:ph type="body" sz="quarter" idx="31" hasCustomPrompt="1"/>
          </p:nvPr>
        </p:nvSpPr>
        <p:spPr>
          <a:xfrm>
            <a:off x="6324600" y="21717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2" name="Number">
            <a:extLst>
              <a:ext uri="{FF2B5EF4-FFF2-40B4-BE49-F238E27FC236}">
                <a16:creationId xmlns:a16="http://schemas.microsoft.com/office/drawing/2014/main" id="{15B560D1-9E56-9346-B02A-FCD6E0F6B7DF}"/>
              </a:ext>
            </a:extLst>
          </p:cNvPr>
          <p:cNvSpPr>
            <a:spLocks noGrp="1"/>
          </p:cNvSpPr>
          <p:nvPr>
            <p:ph type="body" sz="quarter" idx="32" hasCustomPrompt="1"/>
          </p:nvPr>
        </p:nvSpPr>
        <p:spPr>
          <a:xfrm>
            <a:off x="9258300" y="21717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4" name="Number">
            <a:extLst>
              <a:ext uri="{FF2B5EF4-FFF2-40B4-BE49-F238E27FC236}">
                <a16:creationId xmlns:a16="http://schemas.microsoft.com/office/drawing/2014/main" id="{5FA273D1-7970-5946-8689-48E3CC82C42A}"/>
              </a:ext>
            </a:extLst>
          </p:cNvPr>
          <p:cNvSpPr>
            <a:spLocks noGrp="1"/>
          </p:cNvSpPr>
          <p:nvPr>
            <p:ph type="body" sz="quarter" idx="33" hasCustomPrompt="1"/>
          </p:nvPr>
        </p:nvSpPr>
        <p:spPr>
          <a:xfrm>
            <a:off x="457200" y="44196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8" name="Number">
            <a:extLst>
              <a:ext uri="{FF2B5EF4-FFF2-40B4-BE49-F238E27FC236}">
                <a16:creationId xmlns:a16="http://schemas.microsoft.com/office/drawing/2014/main" id="{02F6567A-0C4C-674C-9432-0E66060510EA}"/>
              </a:ext>
            </a:extLst>
          </p:cNvPr>
          <p:cNvSpPr>
            <a:spLocks noGrp="1"/>
          </p:cNvSpPr>
          <p:nvPr>
            <p:ph type="body" sz="quarter" idx="34" hasCustomPrompt="1"/>
          </p:nvPr>
        </p:nvSpPr>
        <p:spPr>
          <a:xfrm>
            <a:off x="3390900" y="44196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39" name="Number">
            <a:extLst>
              <a:ext uri="{FF2B5EF4-FFF2-40B4-BE49-F238E27FC236}">
                <a16:creationId xmlns:a16="http://schemas.microsoft.com/office/drawing/2014/main" id="{E594D146-2963-7245-A1B5-82AE6D9CBEEB}"/>
              </a:ext>
            </a:extLst>
          </p:cNvPr>
          <p:cNvSpPr>
            <a:spLocks noGrp="1"/>
          </p:cNvSpPr>
          <p:nvPr>
            <p:ph type="body" sz="quarter" idx="35" hasCustomPrompt="1"/>
          </p:nvPr>
        </p:nvSpPr>
        <p:spPr>
          <a:xfrm>
            <a:off x="6324600" y="44196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
        <p:nvSpPr>
          <p:cNvPr id="40" name="Number">
            <a:extLst>
              <a:ext uri="{FF2B5EF4-FFF2-40B4-BE49-F238E27FC236}">
                <a16:creationId xmlns:a16="http://schemas.microsoft.com/office/drawing/2014/main" id="{3ABA82B0-18E8-6A4E-B238-D50D77AE68C4}"/>
              </a:ext>
            </a:extLst>
          </p:cNvPr>
          <p:cNvSpPr>
            <a:spLocks noGrp="1"/>
          </p:cNvSpPr>
          <p:nvPr>
            <p:ph type="body" sz="quarter" idx="36" hasCustomPrompt="1"/>
          </p:nvPr>
        </p:nvSpPr>
        <p:spPr>
          <a:xfrm>
            <a:off x="9258300" y="4419600"/>
            <a:ext cx="2476500" cy="457200"/>
          </a:xfrm>
          <a:noFill/>
        </p:spPr>
        <p:txBody>
          <a:bodyPr/>
          <a:lstStyle>
            <a:lvl1pPr marL="0" indent="0">
              <a:lnSpc>
                <a:spcPct val="85000"/>
              </a:lnSpc>
              <a:spcAft>
                <a:spcPts val="0"/>
              </a:spcAft>
              <a:buNone/>
              <a:defRPr sz="3200" b="1">
                <a:solidFill>
                  <a:schemeClr val="tx2"/>
                </a:solidFill>
              </a:defRPr>
            </a:lvl1pPr>
          </a:lstStyle>
          <a:p>
            <a:pPr lvl="0"/>
            <a:r>
              <a:rPr lang="en-US"/>
              <a:t>##</a:t>
            </a:r>
          </a:p>
        </p:txBody>
      </p:sp>
    </p:spTree>
    <p:extLst>
      <p:ext uri="{BB962C8B-B14F-4D97-AF65-F5344CB8AC3E}">
        <p14:creationId xmlns:p14="http://schemas.microsoft.com/office/powerpoint/2010/main" val="410826431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848">
          <p15:clr>
            <a:srgbClr val="FBAE40"/>
          </p15:clr>
        </p15:guide>
        <p15:guide id="9" pos="2136">
          <p15:clr>
            <a:srgbClr val="FBAE40"/>
          </p15:clr>
        </p15:guide>
        <p15:guide id="10" pos="5544">
          <p15:clr>
            <a:srgbClr val="FBAE40"/>
          </p15:clr>
        </p15:guide>
        <p15:guide id="11" pos="5832">
          <p15:clr>
            <a:srgbClr val="FBAE40"/>
          </p15:clr>
        </p15:guide>
        <p15:guide id="12" orient="horz" pos="1776">
          <p15:clr>
            <a:srgbClr val="FBAE40"/>
          </p15:clr>
        </p15:guide>
        <p15:guide id="13" orient="horz" pos="3192">
          <p15:clr>
            <a:srgbClr val="FBAE40"/>
          </p15:clr>
        </p15:guide>
        <p15:guide id="14" orient="horz" pos="2784">
          <p15:clr>
            <a:srgbClr val="FBAE40"/>
          </p15:clr>
        </p15:guide>
        <p15:guide id="16" orient="horz" pos="3096">
          <p15:clr>
            <a:srgbClr val="FBAE40"/>
          </p15:clr>
        </p15:guide>
        <p15:guide id="17" orient="horz" pos="16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1-Up">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D8FE3E7-F270-1743-B62B-45E0F33B9377}"/>
              </a:ext>
            </a:extLst>
          </p:cNvPr>
          <p:cNvSpPr>
            <a:spLocks noGrp="1"/>
          </p:cNvSpPr>
          <p:nvPr>
            <p:ph type="pic" sz="quarter" idx="16"/>
          </p:nvPr>
        </p:nvSpPr>
        <p:spPr>
          <a:xfrm>
            <a:off x="4451350" y="838200"/>
            <a:ext cx="7283450" cy="5448300"/>
          </a:xfrm>
          <a:noFill/>
        </p:spPr>
        <p:txBody>
          <a:bodyPr lIns="182880" tIns="182880"/>
          <a:lstStyle>
            <a:lvl1pPr marL="0" indent="0">
              <a:buNone/>
              <a:defRPr>
                <a:solidFill>
                  <a:schemeClr val="tx1"/>
                </a:solidFill>
              </a:defRPr>
            </a:lvl1pPr>
          </a:lstStyle>
          <a:p>
            <a:r>
              <a:rPr lang="en-US"/>
              <a:t>Click icon to add picture</a:t>
            </a:r>
          </a:p>
        </p:txBody>
      </p: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2895600"/>
            <a:ext cx="3302000" cy="3390900"/>
          </a:xfrm>
          <a:noFill/>
        </p:spPr>
        <p:txBody>
          <a:bodyPr/>
          <a:lstStyle>
            <a:lvl1pPr marL="0" indent="0">
              <a:lnSpc>
                <a:spcPct val="90000"/>
              </a:lnSpc>
              <a:spcAft>
                <a:spcPts val="1600"/>
              </a:spcAft>
              <a:buNone/>
              <a:defRPr sz="3400" b="1">
                <a:solidFill>
                  <a:schemeClr val="tx2"/>
                </a:solidFill>
              </a:defRPr>
            </a:lvl1pPr>
            <a:lvl2pPr marL="0" indent="0">
              <a:spcAft>
                <a:spcPts val="800"/>
              </a:spcAft>
              <a:buNone/>
              <a:defRPr sz="1800">
                <a:solidFill>
                  <a:schemeClr val="tx2"/>
                </a:solidFill>
              </a:defRPr>
            </a:lvl2pPr>
            <a:lvl3pPr marL="182880">
              <a:spcAft>
                <a:spcPts val="800"/>
              </a:spcAft>
              <a:defRPr sz="1800">
                <a:solidFill>
                  <a:schemeClr val="tx2"/>
                </a:solidFill>
              </a:defRPr>
            </a:lvl3pPr>
            <a:lvl4pPr marL="402336" indent="-201168">
              <a:spcAft>
                <a:spcPts val="800"/>
              </a:spcAft>
              <a:defRPr sz="1800">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72808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824">
          <p15:clr>
            <a:srgbClr val="FBAE40"/>
          </p15:clr>
        </p15:guide>
        <p15:guide id="4" orient="horz" pos="3960">
          <p15:clr>
            <a:srgbClr val="FBAE40"/>
          </p15:clr>
        </p15:guide>
        <p15:guide id="6" pos="2368">
          <p15:clr>
            <a:srgbClr val="FBAE40"/>
          </p15:clr>
        </p15:guide>
        <p15:guide id="10" pos="2804">
          <p15:clr>
            <a:srgbClr val="FBAE40"/>
          </p15:clr>
        </p15:guide>
        <p15:guide id="11" orient="horz" pos="244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am 3-Up">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57200" y="4762500"/>
            <a:ext cx="3302000" cy="1524000"/>
          </a:xfrm>
          <a:noFill/>
        </p:spPr>
        <p:txBody>
          <a:bodyPr/>
          <a:lstStyle>
            <a:lvl1pPr marL="0" indent="0">
              <a:spcAft>
                <a:spcPts val="1600"/>
              </a:spcAft>
              <a:buNone/>
              <a:defRPr sz="1800" b="1">
                <a:solidFill>
                  <a:schemeClr val="tx2"/>
                </a:solidFill>
              </a:defRPr>
            </a:lvl1pPr>
            <a:lvl2pPr marL="0" indent="0">
              <a:buNone/>
              <a:defRPr sz="1800">
                <a:solidFill>
                  <a:schemeClr val="tx2"/>
                </a:solidFill>
              </a:defRPr>
            </a:lvl2pPr>
            <a:lvl3pPr marL="182880">
              <a:defRPr sz="1800">
                <a:solidFill>
                  <a:schemeClr val="tx2"/>
                </a:solidFill>
              </a:defRPr>
            </a:lvl3pPr>
          </a:lstStyle>
          <a:p>
            <a:pPr lvl="0"/>
            <a:r>
              <a:rPr lang="en-US"/>
              <a:t>Edit Master text styles</a:t>
            </a:r>
          </a:p>
          <a:p>
            <a:pPr lvl="1"/>
            <a:r>
              <a:rPr lang="en-US"/>
              <a:t>Second level</a:t>
            </a:r>
          </a:p>
          <a:p>
            <a:pPr lvl="2"/>
            <a:r>
              <a:rPr lang="en-US"/>
              <a:t>Third level</a:t>
            </a:r>
          </a:p>
        </p:txBody>
      </p:sp>
      <p:sp>
        <p:nvSpPr>
          <p:cNvPr id="12" name="Picture Placeholder 11">
            <a:extLst>
              <a:ext uri="{FF2B5EF4-FFF2-40B4-BE49-F238E27FC236}">
                <a16:creationId xmlns:a16="http://schemas.microsoft.com/office/drawing/2014/main" id="{AE3716FC-EED3-5C45-8FC8-7823FCE39932}"/>
              </a:ext>
            </a:extLst>
          </p:cNvPr>
          <p:cNvSpPr>
            <a:spLocks noGrp="1"/>
          </p:cNvSpPr>
          <p:nvPr>
            <p:ph type="pic" sz="quarter" idx="16"/>
          </p:nvPr>
        </p:nvSpPr>
        <p:spPr>
          <a:xfrm>
            <a:off x="457200" y="2171700"/>
            <a:ext cx="3302000" cy="2454275"/>
          </a:xfrm>
          <a:noFill/>
        </p:spPr>
        <p:txBody>
          <a:bodyPr tIns="91440"/>
          <a:lstStyle>
            <a:lvl1pPr marL="0" indent="0" algn="ctr">
              <a:buNone/>
              <a:defRPr>
                <a:solidFill>
                  <a:schemeClr val="tx1"/>
                </a:solidFill>
              </a:defRPr>
            </a:lvl1pPr>
          </a:lstStyle>
          <a:p>
            <a:r>
              <a:rPr lang="en-US"/>
              <a:t>Click icon to add picture</a:t>
            </a:r>
          </a:p>
        </p:txBody>
      </p:sp>
      <p:sp>
        <p:nvSpPr>
          <p:cNvPr id="13" name="Picture Placeholder 11">
            <a:extLst>
              <a:ext uri="{FF2B5EF4-FFF2-40B4-BE49-F238E27FC236}">
                <a16:creationId xmlns:a16="http://schemas.microsoft.com/office/drawing/2014/main" id="{865ABA85-2DFD-204E-83A9-3EA253474589}"/>
              </a:ext>
            </a:extLst>
          </p:cNvPr>
          <p:cNvSpPr>
            <a:spLocks noGrp="1"/>
          </p:cNvSpPr>
          <p:nvPr>
            <p:ph type="pic" sz="quarter" idx="17"/>
          </p:nvPr>
        </p:nvSpPr>
        <p:spPr>
          <a:xfrm>
            <a:off x="4451350" y="2171700"/>
            <a:ext cx="3302000" cy="2454275"/>
          </a:xfrm>
          <a:noFill/>
        </p:spPr>
        <p:txBody>
          <a:bodyPr tIns="91440"/>
          <a:lstStyle>
            <a:lvl1pPr marL="0" indent="0" algn="ctr">
              <a:buNone/>
              <a:defRPr>
                <a:solidFill>
                  <a:schemeClr val="tx1"/>
                </a:solidFill>
              </a:defRPr>
            </a:lvl1pPr>
          </a:lstStyle>
          <a:p>
            <a:r>
              <a:rPr lang="en-US"/>
              <a:t>Click icon to add picture</a:t>
            </a:r>
          </a:p>
        </p:txBody>
      </p:sp>
      <p:sp>
        <p:nvSpPr>
          <p:cNvPr id="14" name="Picture Placeholder 11">
            <a:extLst>
              <a:ext uri="{FF2B5EF4-FFF2-40B4-BE49-F238E27FC236}">
                <a16:creationId xmlns:a16="http://schemas.microsoft.com/office/drawing/2014/main" id="{4FC1D71D-04AF-9049-95A9-BDE3C5F4D54E}"/>
              </a:ext>
            </a:extLst>
          </p:cNvPr>
          <p:cNvSpPr>
            <a:spLocks noGrp="1"/>
          </p:cNvSpPr>
          <p:nvPr>
            <p:ph type="pic" sz="quarter" idx="18"/>
          </p:nvPr>
        </p:nvSpPr>
        <p:spPr>
          <a:xfrm>
            <a:off x="8432800" y="2171700"/>
            <a:ext cx="3302000" cy="2454275"/>
          </a:xfrm>
          <a:noFill/>
        </p:spPr>
        <p:txBody>
          <a:bodyPr tIns="91440"/>
          <a:lstStyle>
            <a:lvl1pPr marL="0" indent="0" algn="ctr">
              <a:buNone/>
              <a:defRPr>
                <a:solidFill>
                  <a:schemeClr val="tx1"/>
                </a:solidFill>
              </a:defRPr>
            </a:lvl1pPr>
          </a:lstStyle>
          <a:p>
            <a:r>
              <a:rPr lang="en-US"/>
              <a:t>Click icon to add picture</a:t>
            </a:r>
          </a:p>
        </p:txBody>
      </p:sp>
      <p:sp>
        <p:nvSpPr>
          <p:cNvPr id="15" name="Content Placeholder 2">
            <a:extLst>
              <a:ext uri="{FF2B5EF4-FFF2-40B4-BE49-F238E27FC236}">
                <a16:creationId xmlns:a16="http://schemas.microsoft.com/office/drawing/2014/main" id="{37BE0B76-2F52-EF40-BC38-30B8AAB82D54}"/>
              </a:ext>
            </a:extLst>
          </p:cNvPr>
          <p:cNvSpPr>
            <a:spLocks noGrp="1"/>
          </p:cNvSpPr>
          <p:nvPr>
            <p:ph idx="19"/>
          </p:nvPr>
        </p:nvSpPr>
        <p:spPr>
          <a:xfrm>
            <a:off x="4451350" y="4762500"/>
            <a:ext cx="3302000" cy="1524000"/>
          </a:xfrm>
          <a:noFill/>
        </p:spPr>
        <p:txBody>
          <a:bodyPr/>
          <a:lstStyle>
            <a:lvl1pPr marL="0" indent="0">
              <a:spcAft>
                <a:spcPts val="1600"/>
              </a:spcAft>
              <a:buNone/>
              <a:defRPr sz="1800" b="1">
                <a:solidFill>
                  <a:schemeClr val="tx2"/>
                </a:solidFill>
              </a:defRPr>
            </a:lvl1pPr>
            <a:lvl2pPr marL="0" indent="0">
              <a:buNone/>
              <a:defRPr sz="1800">
                <a:solidFill>
                  <a:schemeClr val="tx2"/>
                </a:solidFill>
              </a:defRPr>
            </a:lvl2pPr>
            <a:lvl3pPr marL="182880">
              <a:defRPr sz="1800">
                <a:solidFill>
                  <a:schemeClr val="tx2"/>
                </a:solidFill>
              </a:defRPr>
            </a:lvl3pPr>
          </a:lstStyle>
          <a:p>
            <a:pPr lvl="0"/>
            <a:r>
              <a:rPr lang="en-US"/>
              <a:t>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8D5D3EB5-39D9-3847-9122-D4FE544D1947}"/>
              </a:ext>
            </a:extLst>
          </p:cNvPr>
          <p:cNvSpPr>
            <a:spLocks noGrp="1"/>
          </p:cNvSpPr>
          <p:nvPr>
            <p:ph idx="20"/>
          </p:nvPr>
        </p:nvSpPr>
        <p:spPr>
          <a:xfrm>
            <a:off x="8432800" y="4762500"/>
            <a:ext cx="3302000" cy="1524000"/>
          </a:xfrm>
          <a:noFill/>
        </p:spPr>
        <p:txBody>
          <a:bodyPr/>
          <a:lstStyle>
            <a:lvl1pPr marL="0" indent="0">
              <a:spcAft>
                <a:spcPts val="1600"/>
              </a:spcAft>
              <a:buNone/>
              <a:defRPr sz="1800" b="1">
                <a:solidFill>
                  <a:schemeClr val="tx2"/>
                </a:solidFill>
              </a:defRPr>
            </a:lvl1pPr>
            <a:lvl2pPr marL="0" indent="0">
              <a:buNone/>
              <a:defRPr sz="1800">
                <a:solidFill>
                  <a:schemeClr val="tx2"/>
                </a:solidFill>
              </a:defRPr>
            </a:lvl2pPr>
            <a:lvl3pPr marL="182880">
              <a:defRPr sz="1800">
                <a:solidFill>
                  <a:schemeClr val="tx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584370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guide id="11" orient="horz" pos="3432">
          <p15:clr>
            <a:srgbClr val="FBAE40"/>
          </p15:clr>
        </p15:guide>
        <p15:guide id="12" orient="horz" pos="30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46.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theme" Target="../theme/theme6.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image" Target="../media/image48.svg"/><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image" Target="../media/image47.png"/><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702" r:id="rId18"/>
    <p:sldLayoutId id="2147483697" r:id="rId19"/>
    <p:sldLayoutId id="2147483680" r:id="rId20"/>
    <p:sldLayoutId id="2147483701" r:id="rId21"/>
    <p:sldLayoutId id="2147483688" r:id="rId22"/>
    <p:sldLayoutId id="2147483703" r:id="rId23"/>
    <p:sldLayoutId id="2147483689" r:id="rId24"/>
    <p:sldLayoutId id="2147483696" r:id="rId25"/>
    <p:sldLayoutId id="2147483695" r:id="rId26"/>
    <p:sldLayoutId id="2147483699" r:id="rId27"/>
    <p:sldLayoutId id="2147483694" r:id="rId28"/>
    <p:sldLayoutId id="2147483682" r:id="rId29"/>
    <p:sldLayoutId id="2147483692" r:id="rId30"/>
    <p:sldLayoutId id="2147483691" r:id="rId31"/>
    <p:sldLayoutId id="2147483690" r:id="rId32"/>
    <p:sldLayoutId id="2147483687" r:id="rId33"/>
    <p:sldLayoutId id="2147483679" r:id="rId34"/>
    <p:sldLayoutId id="2147483693" r:id="rId35"/>
    <p:sldLayoutId id="2147483698" r:id="rId36"/>
    <p:sldLayoutId id="2147483686" r:id="rId37"/>
    <p:sldLayoutId id="2147483700" r:id="rId38"/>
    <p:sldLayoutId id="2147483683" r:id="rId39"/>
    <p:sldLayoutId id="2147483684" r:id="rId40"/>
    <p:sldLayoutId id="2147483685" r:id="rId41"/>
  </p:sldLayoutIdLst>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hf sldNum="0" hd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A758648-E156-4C36-817C-417D94FC4D3E}" type="datetime1">
              <a:rPr lang="en-US" smtClean="0"/>
              <a:t>7/28/2025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9135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D8F3F55-0FA8-4E93-9F7B-519A04FB4FE4}" type="datetime1">
              <a:rPr lang="en-US" smtClean="0"/>
              <a:t>7/28/2025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06283"/>
      </p:ext>
    </p:extLst>
  </p:cSld>
  <p:clrMap bg1="lt1" tx1="dk1" bg2="lt2" tx2="dk2" accent1="accent1" accent2="accent2" accent3="accent3" accent4="accent4" accent5="accent5" accent6="accent6" hlink="hlink" folHlink="folHlink"/>
  <p:sldLayoutIdLst>
    <p:sldLayoutId id="2147483717" r:id="rId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81013615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18000" b="-1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2A506-C87A-853C-E67C-EED8C3FB02B1}"/>
              </a:ext>
            </a:extLst>
          </p:cNvPr>
          <p:cNvSpPr/>
          <p:nvPr userDrawn="1"/>
        </p:nvSpPr>
        <p:spPr>
          <a:xfrm>
            <a:off x="255867" y="137140"/>
            <a:ext cx="7337893" cy="5092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47"/>
          </a:p>
        </p:txBody>
      </p:sp>
      <p:sp>
        <p:nvSpPr>
          <p:cNvPr id="2" name="Title Placeholder 1"/>
          <p:cNvSpPr>
            <a:spLocks noGrp="1"/>
          </p:cNvSpPr>
          <p:nvPr>
            <p:ph type="title"/>
          </p:nvPr>
        </p:nvSpPr>
        <p:spPr>
          <a:xfrm>
            <a:off x="392938" y="236154"/>
            <a:ext cx="7072888" cy="9828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2938" y="1375968"/>
            <a:ext cx="7072888" cy="38917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2938" y="5465652"/>
            <a:ext cx="1833712" cy="313961"/>
          </a:xfrm>
          <a:prstGeom prst="rect">
            <a:avLst/>
          </a:prstGeom>
        </p:spPr>
        <p:txBody>
          <a:bodyPr vert="horz" lIns="91440" tIns="45720" rIns="91440" bIns="45720" rtlCol="0" anchor="ctr"/>
          <a:lstStyle>
            <a:lvl1pPr algn="l">
              <a:defRPr sz="1031">
                <a:solidFill>
                  <a:schemeClr val="tx1">
                    <a:tint val="75000"/>
                  </a:schemeClr>
                </a:solidFill>
              </a:defRPr>
            </a:lvl1pPr>
          </a:lstStyle>
          <a:p>
            <a:fld id="{1D8BD707-D9CF-40AE-B4C6-C98DA3205C09}" type="datetimeFigureOut">
              <a:rPr lang="en-US" smtClean="0"/>
              <a:pPr/>
              <a:t>7/28/2025</a:t>
            </a:fld>
            <a:endParaRPr lang="en-US"/>
          </a:p>
        </p:txBody>
      </p:sp>
      <p:sp>
        <p:nvSpPr>
          <p:cNvPr id="5" name="Footer Placeholder 4"/>
          <p:cNvSpPr>
            <a:spLocks noGrp="1"/>
          </p:cNvSpPr>
          <p:nvPr>
            <p:ph type="ftr" sz="quarter" idx="3"/>
          </p:nvPr>
        </p:nvSpPr>
        <p:spPr>
          <a:xfrm>
            <a:off x="2685078" y="5465652"/>
            <a:ext cx="2488609" cy="313961"/>
          </a:xfrm>
          <a:prstGeom prst="rect">
            <a:avLst/>
          </a:prstGeom>
        </p:spPr>
        <p:txBody>
          <a:bodyPr vert="horz" lIns="91440" tIns="45720" rIns="91440" bIns="45720" rtlCol="0" anchor="ctr"/>
          <a:lstStyle>
            <a:lvl1pPr algn="ctr">
              <a:defRPr sz="103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632114" y="5465652"/>
            <a:ext cx="1833712" cy="313961"/>
          </a:xfrm>
          <a:prstGeom prst="rect">
            <a:avLst/>
          </a:prstGeom>
        </p:spPr>
        <p:txBody>
          <a:bodyPr vert="horz" lIns="91440" tIns="45720" rIns="91440" bIns="45720" rtlCol="0" anchor="ctr"/>
          <a:lstStyle>
            <a:lvl1pPr algn="r">
              <a:defRPr sz="103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06012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785835" rtl="0" eaLnBrk="1" latinLnBrk="0" hangingPunct="1">
        <a:spcBef>
          <a:spcPct val="0"/>
        </a:spcBef>
        <a:buNone/>
        <a:defRPr sz="3781" kern="1200">
          <a:solidFill>
            <a:schemeClr val="tx1"/>
          </a:solidFill>
          <a:latin typeface="+mj-lt"/>
          <a:ea typeface="+mj-ea"/>
          <a:cs typeface="+mj-cs"/>
        </a:defRPr>
      </a:lvl1pPr>
    </p:titleStyle>
    <p:bodyStyle>
      <a:lvl1pPr marL="294688" indent="-294688" algn="l" defTabSz="785835" rtl="0" eaLnBrk="1" latinLnBrk="0" hangingPunct="1">
        <a:spcBef>
          <a:spcPct val="20000"/>
        </a:spcBef>
        <a:buFont typeface="Arial" pitchFamily="34" charset="0"/>
        <a:buChar char="•"/>
        <a:defRPr sz="2750" kern="1200">
          <a:solidFill>
            <a:schemeClr val="tx1"/>
          </a:solidFill>
          <a:latin typeface="+mn-lt"/>
          <a:ea typeface="+mn-ea"/>
          <a:cs typeface="+mn-cs"/>
        </a:defRPr>
      </a:lvl1pPr>
      <a:lvl2pPr marL="638491" indent="-245574" algn="l" defTabSz="785835" rtl="0" eaLnBrk="1" latinLnBrk="0" hangingPunct="1">
        <a:spcBef>
          <a:spcPct val="20000"/>
        </a:spcBef>
        <a:buFont typeface="Arial" pitchFamily="34" charset="0"/>
        <a:buChar char="–"/>
        <a:defRPr sz="2406" kern="1200">
          <a:solidFill>
            <a:schemeClr val="tx1"/>
          </a:solidFill>
          <a:latin typeface="+mn-lt"/>
          <a:ea typeface="+mn-ea"/>
          <a:cs typeface="+mn-cs"/>
        </a:defRPr>
      </a:lvl2pPr>
      <a:lvl3pPr marL="982294" indent="-196459" algn="l" defTabSz="785835" rtl="0" eaLnBrk="1" latinLnBrk="0" hangingPunct="1">
        <a:spcBef>
          <a:spcPct val="20000"/>
        </a:spcBef>
        <a:buFont typeface="Arial" pitchFamily="34" charset="0"/>
        <a:buChar char="•"/>
        <a:defRPr sz="2063" kern="1200">
          <a:solidFill>
            <a:schemeClr val="tx1"/>
          </a:solidFill>
          <a:latin typeface="+mn-lt"/>
          <a:ea typeface="+mn-ea"/>
          <a:cs typeface="+mn-cs"/>
        </a:defRPr>
      </a:lvl3pPr>
      <a:lvl4pPr marL="1375212"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4pPr>
      <a:lvl5pPr marL="1768130"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5pPr>
      <a:lvl6pPr marL="2161047"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6pPr>
      <a:lvl7pPr marL="2553965"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7pPr>
      <a:lvl8pPr marL="2946883"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8pPr>
      <a:lvl9pPr marL="3339800" indent="-196459" algn="l" defTabSz="785835" rtl="0" eaLnBrk="1" latinLnBrk="0" hangingPunct="1">
        <a:spcBef>
          <a:spcPct val="20000"/>
        </a:spcBef>
        <a:buFont typeface="Arial" pitchFamily="34" charset="0"/>
        <a:buChar char="•"/>
        <a:defRPr sz="1719" kern="1200">
          <a:solidFill>
            <a:schemeClr val="tx1"/>
          </a:solidFill>
          <a:latin typeface="+mn-lt"/>
          <a:ea typeface="+mn-ea"/>
          <a:cs typeface="+mn-cs"/>
        </a:defRPr>
      </a:lvl9pPr>
    </p:bodyStyle>
    <p:otherStyle>
      <a:defPPr>
        <a:defRPr lang="en-US"/>
      </a:defPPr>
      <a:lvl1pPr marL="0" algn="l" defTabSz="785835" rtl="0" eaLnBrk="1" latinLnBrk="0" hangingPunct="1">
        <a:defRPr sz="1547" kern="1200">
          <a:solidFill>
            <a:schemeClr val="tx1"/>
          </a:solidFill>
          <a:latin typeface="+mn-lt"/>
          <a:ea typeface="+mn-ea"/>
          <a:cs typeface="+mn-cs"/>
        </a:defRPr>
      </a:lvl1pPr>
      <a:lvl2pPr marL="392918" algn="l" defTabSz="785835" rtl="0" eaLnBrk="1" latinLnBrk="0" hangingPunct="1">
        <a:defRPr sz="1547" kern="1200">
          <a:solidFill>
            <a:schemeClr val="tx1"/>
          </a:solidFill>
          <a:latin typeface="+mn-lt"/>
          <a:ea typeface="+mn-ea"/>
          <a:cs typeface="+mn-cs"/>
        </a:defRPr>
      </a:lvl2pPr>
      <a:lvl3pPr marL="785835" algn="l" defTabSz="785835" rtl="0" eaLnBrk="1" latinLnBrk="0" hangingPunct="1">
        <a:defRPr sz="1547" kern="1200">
          <a:solidFill>
            <a:schemeClr val="tx1"/>
          </a:solidFill>
          <a:latin typeface="+mn-lt"/>
          <a:ea typeface="+mn-ea"/>
          <a:cs typeface="+mn-cs"/>
        </a:defRPr>
      </a:lvl3pPr>
      <a:lvl4pPr marL="1178753" algn="l" defTabSz="785835" rtl="0" eaLnBrk="1" latinLnBrk="0" hangingPunct="1">
        <a:defRPr sz="1547" kern="1200">
          <a:solidFill>
            <a:schemeClr val="tx1"/>
          </a:solidFill>
          <a:latin typeface="+mn-lt"/>
          <a:ea typeface="+mn-ea"/>
          <a:cs typeface="+mn-cs"/>
        </a:defRPr>
      </a:lvl4pPr>
      <a:lvl5pPr marL="1571671" algn="l" defTabSz="785835" rtl="0" eaLnBrk="1" latinLnBrk="0" hangingPunct="1">
        <a:defRPr sz="1547" kern="1200">
          <a:solidFill>
            <a:schemeClr val="tx1"/>
          </a:solidFill>
          <a:latin typeface="+mn-lt"/>
          <a:ea typeface="+mn-ea"/>
          <a:cs typeface="+mn-cs"/>
        </a:defRPr>
      </a:lvl5pPr>
      <a:lvl6pPr marL="1964588" algn="l" defTabSz="785835" rtl="0" eaLnBrk="1" latinLnBrk="0" hangingPunct="1">
        <a:defRPr sz="1547" kern="1200">
          <a:solidFill>
            <a:schemeClr val="tx1"/>
          </a:solidFill>
          <a:latin typeface="+mn-lt"/>
          <a:ea typeface="+mn-ea"/>
          <a:cs typeface="+mn-cs"/>
        </a:defRPr>
      </a:lvl6pPr>
      <a:lvl7pPr marL="2357506" algn="l" defTabSz="785835" rtl="0" eaLnBrk="1" latinLnBrk="0" hangingPunct="1">
        <a:defRPr sz="1547" kern="1200">
          <a:solidFill>
            <a:schemeClr val="tx1"/>
          </a:solidFill>
          <a:latin typeface="+mn-lt"/>
          <a:ea typeface="+mn-ea"/>
          <a:cs typeface="+mn-cs"/>
        </a:defRPr>
      </a:lvl7pPr>
      <a:lvl8pPr marL="2750424" algn="l" defTabSz="785835" rtl="0" eaLnBrk="1" latinLnBrk="0" hangingPunct="1">
        <a:defRPr sz="1547" kern="1200">
          <a:solidFill>
            <a:schemeClr val="tx1"/>
          </a:solidFill>
          <a:latin typeface="+mn-lt"/>
          <a:ea typeface="+mn-ea"/>
          <a:cs typeface="+mn-cs"/>
        </a:defRPr>
      </a:lvl8pPr>
      <a:lvl9pPr marL="3143341" algn="l" defTabSz="785835" rtl="0" eaLnBrk="1" latinLnBrk="0" hangingPunct="1">
        <a:defRPr sz="154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A666E9-A1DA-B94E-801E-01B621005031}"/>
              </a:ext>
            </a:extLst>
          </p:cNvPr>
          <p:cNvCxnSpPr>
            <a:cxnSpLocks/>
          </p:cNvCxnSpPr>
          <p:nvPr userDrawn="1"/>
        </p:nvCxnSpPr>
        <p:spPr>
          <a:xfrm>
            <a:off x="457200" y="685800"/>
            <a:ext cx="11277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5C8290D-382F-6B44-A6F0-F46D2EA2A60D}"/>
              </a:ext>
            </a:extLst>
          </p:cNvPr>
          <p:cNvSpPr>
            <a:spLocks noGrp="1"/>
          </p:cNvSpPr>
          <p:nvPr>
            <p:ph type="ftr" sz="quarter" idx="3"/>
          </p:nvPr>
        </p:nvSpPr>
        <p:spPr>
          <a:xfrm>
            <a:off x="8821882" y="6518275"/>
            <a:ext cx="2287442" cy="339725"/>
          </a:xfrm>
          <a:prstGeom prst="rect">
            <a:avLst/>
          </a:prstGeom>
        </p:spPr>
        <p:txBody>
          <a:bodyPr vert="horz" wrap="none" lIns="0" tIns="0" rIns="0" bIns="0" rtlCol="0" anchor="t" anchorCtr="0"/>
          <a:lstStyle>
            <a:lvl1pPr algn="ctr">
              <a:defRPr sz="900">
                <a:solidFill>
                  <a:schemeClr val="tx2"/>
                </a:solidFill>
              </a:defRPr>
            </a:lvl1pPr>
          </a:lstStyle>
          <a:p>
            <a:pPr algn="r"/>
            <a:r>
              <a:rPr lang="en-US"/>
              <a:t>© 2025 </a:t>
            </a:r>
            <a:r>
              <a:rPr lang="en-US" err="1"/>
              <a:t>Inova</a:t>
            </a:r>
            <a:r>
              <a:rPr lang="en-US"/>
              <a:t>. All rights reserved.</a:t>
            </a:r>
          </a:p>
        </p:txBody>
      </p:sp>
      <p:sp>
        <p:nvSpPr>
          <p:cNvPr id="6" name="Slide Number Placeholder 5">
            <a:extLst>
              <a:ext uri="{FF2B5EF4-FFF2-40B4-BE49-F238E27FC236}">
                <a16:creationId xmlns:a16="http://schemas.microsoft.com/office/drawing/2014/main" id="{C2D18090-FCE1-2843-AD51-535DE9CFBA96}"/>
              </a:ext>
            </a:extLst>
          </p:cNvPr>
          <p:cNvSpPr>
            <a:spLocks noGrp="1"/>
          </p:cNvSpPr>
          <p:nvPr>
            <p:ph type="sldNum" sz="quarter" idx="4"/>
          </p:nvPr>
        </p:nvSpPr>
        <p:spPr>
          <a:xfrm>
            <a:off x="11110585" y="6518275"/>
            <a:ext cx="624215" cy="339725"/>
          </a:xfrm>
          <a:prstGeom prst="rect">
            <a:avLst/>
          </a:prstGeom>
        </p:spPr>
        <p:txBody>
          <a:bodyPr vert="horz" wrap="none" lIns="0" tIns="0" rIns="0" bIns="0" rtlCol="0" anchor="t" anchorCtr="0"/>
          <a:lstStyle>
            <a:lvl1pPr algn="r">
              <a:defRPr sz="900">
                <a:solidFill>
                  <a:schemeClr val="tx2"/>
                </a:solidFill>
              </a:defRPr>
            </a:lvl1pPr>
          </a:lstStyle>
          <a:p>
            <a:fld id="{A15E175A-9817-904B-AD36-4A110DFE0709}" type="slidenum">
              <a:rPr lang="en-US" smtClean="0"/>
              <a:pPr/>
              <a:t>‹#›</a:t>
            </a:fld>
            <a:endParaRPr lang="en-US"/>
          </a:p>
        </p:txBody>
      </p:sp>
      <p:sp>
        <p:nvSpPr>
          <p:cNvPr id="2" name="Title Placeholder 1">
            <a:extLst>
              <a:ext uri="{FF2B5EF4-FFF2-40B4-BE49-F238E27FC236}">
                <a16:creationId xmlns:a16="http://schemas.microsoft.com/office/drawing/2014/main" id="{A950AFAC-7F62-AF41-8A65-F5A6E6180BCB}"/>
              </a:ext>
            </a:extLst>
          </p:cNvPr>
          <p:cNvSpPr>
            <a:spLocks noGrp="1"/>
          </p:cNvSpPr>
          <p:nvPr>
            <p:ph type="title"/>
          </p:nvPr>
        </p:nvSpPr>
        <p:spPr>
          <a:xfrm>
            <a:off x="457200" y="838201"/>
            <a:ext cx="11277600" cy="13335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CDDC435-1ED6-CF42-87F8-A214FFB2863D}"/>
              </a:ext>
            </a:extLst>
          </p:cNvPr>
          <p:cNvSpPr>
            <a:spLocks noGrp="1"/>
          </p:cNvSpPr>
          <p:nvPr>
            <p:ph type="body" idx="1"/>
          </p:nvPr>
        </p:nvSpPr>
        <p:spPr>
          <a:xfrm>
            <a:off x="457200" y="2171700"/>
            <a:ext cx="11277600" cy="4114800"/>
          </a:xfrm>
          <a:prstGeom prst="rect">
            <a:avLst/>
          </a:prstGeom>
          <a:noFill/>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E387F16-F7DE-DB93-7282-5393B205320D}"/>
              </a:ext>
            </a:extLst>
          </p:cNvPr>
          <p:cNvPicPr>
            <a:picLocks noChangeAspect="1"/>
          </p:cNvPicPr>
          <p:nvPr userDrawn="1"/>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10573223" y="359155"/>
            <a:ext cx="1231427" cy="215410"/>
          </a:xfrm>
          <a:prstGeom prst="rect">
            <a:avLst/>
          </a:prstGeom>
        </p:spPr>
      </p:pic>
    </p:spTree>
    <p:extLst>
      <p:ext uri="{BB962C8B-B14F-4D97-AF65-F5344CB8AC3E}">
        <p14:creationId xmlns:p14="http://schemas.microsoft.com/office/powerpoint/2010/main" val="181705561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Lst>
  <p:hf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2000" kern="1200">
          <a:solidFill>
            <a:srgbClr val="0E296B"/>
          </a:solidFill>
          <a:latin typeface="+mn-lt"/>
          <a:ea typeface="+mn-ea"/>
          <a:cs typeface="+mn-cs"/>
        </a:defRPr>
      </a:lvl1pPr>
      <a:lvl2pPr marL="429768" indent="-228600" algn="l" defTabSz="914400" rtl="0" eaLnBrk="1" latinLnBrk="0" hangingPunct="1">
        <a:lnSpc>
          <a:spcPct val="100000"/>
        </a:lnSpc>
        <a:spcBef>
          <a:spcPts val="0"/>
        </a:spcBef>
        <a:spcAft>
          <a:spcPts val="1000"/>
        </a:spcAft>
        <a:buClr>
          <a:schemeClr val="accent2"/>
        </a:buClr>
        <a:buFont typeface="System Font Regular"/>
        <a:buChar char="–"/>
        <a:defRPr sz="2000" kern="1200">
          <a:solidFill>
            <a:srgbClr val="0E296B"/>
          </a:solidFill>
          <a:latin typeface="+mn-lt"/>
          <a:ea typeface="+mn-ea"/>
          <a:cs typeface="+mn-cs"/>
        </a:defRPr>
      </a:lvl2pPr>
      <a:lvl3pPr marL="612648" indent="-18288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2000" kern="1200">
          <a:solidFill>
            <a:srgbClr val="0E296B"/>
          </a:solidFill>
          <a:latin typeface="+mn-lt"/>
          <a:ea typeface="+mn-ea"/>
          <a:cs typeface="+mn-cs"/>
        </a:defRPr>
      </a:lvl3pPr>
      <a:lvl4pPr marL="859536" indent="-225425" algn="l" defTabSz="914400" rtl="0" eaLnBrk="1" latinLnBrk="0" hangingPunct="1">
        <a:lnSpc>
          <a:spcPct val="100000"/>
        </a:lnSpc>
        <a:spcBef>
          <a:spcPts val="0"/>
        </a:spcBef>
        <a:spcAft>
          <a:spcPts val="1000"/>
        </a:spcAft>
        <a:buClr>
          <a:schemeClr val="accent2"/>
        </a:buClr>
        <a:buFont typeface="System Font Regular"/>
        <a:buChar char="–"/>
        <a:tabLst/>
        <a:defRPr sz="2000" kern="1200">
          <a:solidFill>
            <a:srgbClr val="0E296B"/>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accent2"/>
        </a:buClr>
        <a:buFont typeface="Arial" panose="020B0604020202020204" pitchFamily="34" charset="0"/>
        <a:buChar char="•"/>
        <a:tabLst/>
        <a:defRPr sz="1600" kern="1200">
          <a:solidFill>
            <a:srgbClr val="0E296B"/>
          </a:solidFill>
          <a:latin typeface="+mn-lt"/>
          <a:ea typeface="+mn-ea"/>
          <a:cs typeface="+mn-cs"/>
        </a:defRPr>
      </a:lvl5pPr>
      <a:lvl6pPr marL="384048" indent="-201168" algn="l" defTabSz="914400" rtl="0" eaLnBrk="1" latinLnBrk="0" hangingPunct="1">
        <a:lnSpc>
          <a:spcPct val="100000"/>
        </a:lnSpc>
        <a:spcBef>
          <a:spcPts val="0"/>
        </a:spcBef>
        <a:spcAft>
          <a:spcPts val="600"/>
        </a:spcAft>
        <a:buClr>
          <a:schemeClr val="accent2"/>
        </a:buClr>
        <a:buFont typeface="System Font Regular"/>
        <a:buChar char="–"/>
        <a:tabLst/>
        <a:defRPr sz="1600" kern="1200">
          <a:solidFill>
            <a:schemeClr val="tx1"/>
          </a:solidFill>
          <a:latin typeface="+mn-lt"/>
          <a:ea typeface="+mn-ea"/>
          <a:cs typeface="+mn-cs"/>
        </a:defRPr>
      </a:lvl6pPr>
      <a:lvl7pPr marL="548640" indent="-161925" algn="l" defTabSz="914400" rtl="0" eaLnBrk="1" latinLnBrk="0" hangingPunct="1">
        <a:lnSpc>
          <a:spcPct val="100000"/>
        </a:lnSpc>
        <a:spcBef>
          <a:spcPts val="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7pPr>
      <a:lvl8pPr marL="768096" indent="-201168" algn="l" defTabSz="914400" rtl="0" eaLnBrk="1" latinLnBrk="0" hangingPunct="1">
        <a:lnSpc>
          <a:spcPct val="100000"/>
        </a:lnSpc>
        <a:spcBef>
          <a:spcPts val="0"/>
        </a:spcBef>
        <a:spcAft>
          <a:spcPts val="600"/>
        </a:spcAft>
        <a:buClr>
          <a:schemeClr val="accent2"/>
        </a:buClr>
        <a:buFont typeface="System Font Regular"/>
        <a:buChar char="–"/>
        <a:tabLst/>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2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739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67.png"/></Relationships>
</file>

<file path=ppt/slides/_rels/slide1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65.png"/><Relationship Id="rId7"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80.png"/><Relationship Id="rId5" Type="http://schemas.openxmlformats.org/officeDocument/2006/relationships/image" Target="../media/image67.png"/><Relationship Id="rId4" Type="http://schemas.openxmlformats.org/officeDocument/2006/relationships/image" Target="../media/image66.sv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5.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hyperlink" Target="https://www.acog.org/programs/obstetric-emergencies-in-nonobstetric-settings" TargetMode="Externa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hyperlink" Target="https://orcid.org/0000-0002-2414-2025" TargetMode="External"/><Relationship Id="rId2" Type="http://schemas.openxmlformats.org/officeDocument/2006/relationships/hyperlink" Target="mailto:nnudell@paramedicfoundation.org" TargetMode="Externa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www.saltygoddessventures.com/" TargetMode="External"/><Relationship Id="rId2" Type="http://schemas.openxmlformats.org/officeDocument/2006/relationships/image" Target="../media/image93.pn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1.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1.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69.svg"/><Relationship Id="rId2" Type="http://schemas.openxmlformats.org/officeDocument/2006/relationships/image" Target="../media/image70.png"/><Relationship Id="rId1" Type="http://schemas.openxmlformats.org/officeDocument/2006/relationships/slideLayout" Target="../slideLayouts/slideLayout48.xml"/><Relationship Id="rId6" Type="http://schemas.openxmlformats.org/officeDocument/2006/relationships/image" Target="../media/image74.png"/><Relationship Id="rId11" Type="http://schemas.openxmlformats.org/officeDocument/2006/relationships/image" Target="../media/image68.png"/><Relationship Id="rId5" Type="http://schemas.openxmlformats.org/officeDocument/2006/relationships/image" Target="../media/image73.svg"/><Relationship Id="rId10" Type="http://schemas.openxmlformats.org/officeDocument/2006/relationships/image" Target="../media/image67.png"/><Relationship Id="rId4" Type="http://schemas.openxmlformats.org/officeDocument/2006/relationships/image" Target="../media/image72.png"/><Relationship Id="rId9" Type="http://schemas.openxmlformats.org/officeDocument/2006/relationships/image" Target="../media/image66.sv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1.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1.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1.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7.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1.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9.sv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0.xml"/><Relationship Id="rId5" Type="http://schemas.openxmlformats.org/officeDocument/2006/relationships/image" Target="../media/image119.png"/><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6.xml"/><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emf"/><Relationship Id="rId7" Type="http://schemas.openxmlformats.org/officeDocument/2006/relationships/image" Target="../media/image129.png"/><Relationship Id="rId2" Type="http://schemas.openxmlformats.org/officeDocument/2006/relationships/image" Target="../media/image124.emf"/><Relationship Id="rId1" Type="http://schemas.openxmlformats.org/officeDocument/2006/relationships/slideLayout" Target="../slideLayouts/slideLayout88.xml"/><Relationship Id="rId6" Type="http://schemas.openxmlformats.org/officeDocument/2006/relationships/image" Target="../media/image128.emf"/><Relationship Id="rId5" Type="http://schemas.openxmlformats.org/officeDocument/2006/relationships/image" Target="../media/image127.emf"/><Relationship Id="rId10" Type="http://schemas.openxmlformats.org/officeDocument/2006/relationships/image" Target="../media/image132.png"/><Relationship Id="rId4" Type="http://schemas.openxmlformats.org/officeDocument/2006/relationships/image" Target="../media/image126.emf"/><Relationship Id="rId9"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6.xml"/><Relationship Id="rId5" Type="http://schemas.openxmlformats.org/officeDocument/2006/relationships/image" Target="../media/image136.png"/><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9.png"/><Relationship Id="rId7" Type="http://schemas.openxmlformats.org/officeDocument/2006/relationships/diagramColors" Target="../diagrams/colors3.xml"/><Relationship Id="rId2" Type="http://schemas.microsoft.com/office/2018/10/relationships/comments" Target="../comments/modernComment_16E_8C71050D.xml"/><Relationship Id="rId1" Type="http://schemas.openxmlformats.org/officeDocument/2006/relationships/slideLayout" Target="../slideLayouts/slideLayout12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6.xml.rels><?xml version="1.0" encoding="UTF-8" standalone="yes"?>
<Relationships xmlns="http://schemas.openxmlformats.org/package/2006/relationships"><Relationship Id="rId2" Type="http://schemas.openxmlformats.org/officeDocument/2006/relationships/hyperlink" Target="http://www.uptodate.com/" TargetMode="External"/><Relationship Id="rId1" Type="http://schemas.openxmlformats.org/officeDocument/2006/relationships/slideLayout" Target="../slideLayouts/slideLayout120.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xml"/><Relationship Id="rId1" Type="http://schemas.openxmlformats.org/officeDocument/2006/relationships/slideLayout" Target="../slideLayouts/slideLayout116.xml"/><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7.png"/></Relationships>
</file>

<file path=ppt/slides/_rels/slide80.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8/10/relationships/comments" Target="../comments/modernComment_7FFFF7E0_13E30DA.xml"/><Relationship Id="rId7"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145.png"/><Relationship Id="rId4" Type="http://schemas.openxmlformats.org/officeDocument/2006/relationships/image" Target="../media/image65.png"/><Relationship Id="rId9" Type="http://schemas.openxmlformats.org/officeDocument/2006/relationships/image" Target="../media/image73.svg"/></Relationships>
</file>

<file path=ppt/slides/_rels/slide8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6.svg"/><Relationship Id="rId7" Type="http://schemas.openxmlformats.org/officeDocument/2006/relationships/image" Target="../media/image74.png"/><Relationship Id="rId12" Type="http://schemas.openxmlformats.org/officeDocument/2006/relationships/image" Target="../media/image71.svg"/><Relationship Id="rId2" Type="http://schemas.openxmlformats.org/officeDocument/2006/relationships/image" Target="../media/image65.png"/><Relationship Id="rId1" Type="http://schemas.openxmlformats.org/officeDocument/2006/relationships/slideLayout" Target="../slideLayouts/slideLayout53.xml"/><Relationship Id="rId6" Type="http://schemas.openxmlformats.org/officeDocument/2006/relationships/image" Target="../media/image73.svg"/><Relationship Id="rId11" Type="http://schemas.openxmlformats.org/officeDocument/2006/relationships/image" Target="../media/image70.png"/><Relationship Id="rId5" Type="http://schemas.openxmlformats.org/officeDocument/2006/relationships/image" Target="../media/image72.png"/><Relationship Id="rId10" Type="http://schemas.openxmlformats.org/officeDocument/2006/relationships/image" Target="../media/image69.svg"/><Relationship Id="rId4" Type="http://schemas.openxmlformats.org/officeDocument/2006/relationships/image" Target="../media/image67.png"/><Relationship Id="rId9" Type="http://schemas.openxmlformats.org/officeDocument/2006/relationships/image" Target="../media/image6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0" y="0"/>
            <a:ext cx="10077867" cy="279707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2238420" y="0"/>
            <a:ext cx="10077867" cy="2785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259" y="4555491"/>
            <a:ext cx="2193627" cy="2193627"/>
          </a:xfrm>
          <a:prstGeom prst="rect">
            <a:avLst/>
          </a:prstGeom>
        </p:spPr>
      </p:pic>
      <p:pic>
        <p:nvPicPr>
          <p:cNvPr id="5" name="Picture 5"/>
          <p:cNvPicPr>
            <a:picLocks noChangeAspect="1"/>
          </p:cNvPicPr>
          <p:nvPr/>
        </p:nvPicPr>
        <p:blipFill>
          <a:blip r:embed="rId9"/>
          <a:srcRect/>
          <a:stretch>
            <a:fillRect/>
          </a:stretch>
        </p:blipFill>
        <p:spPr>
          <a:xfrm>
            <a:off x="357609" y="4791828"/>
            <a:ext cx="1722925" cy="1720954"/>
          </a:xfrm>
          <a:prstGeom prst="rect">
            <a:avLst/>
          </a:prstGeom>
        </p:spPr>
      </p:pic>
      <p:sp>
        <p:nvSpPr>
          <p:cNvPr id="6" name="TextBox 6"/>
          <p:cNvSpPr txBox="1"/>
          <p:nvPr/>
        </p:nvSpPr>
        <p:spPr>
          <a:xfrm>
            <a:off x="1180729" y="2234545"/>
            <a:ext cx="9845335" cy="1290546"/>
          </a:xfrm>
          <a:prstGeom prst="rect">
            <a:avLst/>
          </a:prstGeom>
        </p:spPr>
        <p:txBody>
          <a:bodyPr wrap="square" lIns="0" tIns="0" rIns="0" bIns="0" rtlCol="0" anchor="t">
            <a:spAutoFit/>
          </a:bodyPr>
          <a:lstStyle/>
          <a:p>
            <a:pPr marL="0" marR="0" lvl="0" indent="0" algn="ctr" defTabSz="609630" rtl="0" eaLnBrk="1" fontAlgn="auto" latinLnBrk="0" hangingPunct="1">
              <a:lnSpc>
                <a:spcPts val="5226"/>
              </a:lnSpc>
              <a:spcBef>
                <a:spcPct val="0"/>
              </a:spcBef>
              <a:spcAft>
                <a:spcPts val="0"/>
              </a:spcAft>
              <a:buClrTx/>
              <a:buSzTx/>
              <a:buFont typeface="Arial"/>
              <a:buNone/>
              <a:tabLst/>
              <a:defRPr/>
            </a:pPr>
            <a:r>
              <a:rPr kumimoji="0" lang="en-US" sz="3733" b="0" i="0" u="none" strike="noStrike" kern="1200" cap="none" spc="0" normalizeH="0" baseline="0" noProof="0">
                <a:ln>
                  <a:noFill/>
                </a:ln>
                <a:solidFill>
                  <a:srgbClr val="FFFFFF"/>
                </a:solidFill>
                <a:effectLst/>
                <a:uLnTx/>
                <a:uFillTx/>
                <a:latin typeface="Open Sans Bold"/>
                <a:ea typeface="+mn-ea"/>
                <a:cs typeface="Arial"/>
                <a:sym typeface="Arial"/>
              </a:rPr>
              <a:t>AIM Obstetric Readiness Summer Learning Sprint </a:t>
            </a:r>
          </a:p>
        </p:txBody>
      </p:sp>
      <p:sp>
        <p:nvSpPr>
          <p:cNvPr id="7" name="TextBox 7"/>
          <p:cNvSpPr txBox="1"/>
          <p:nvPr/>
        </p:nvSpPr>
        <p:spPr>
          <a:xfrm>
            <a:off x="1883280" y="3765979"/>
            <a:ext cx="8555980" cy="1015663"/>
          </a:xfrm>
          <a:prstGeom prst="rect">
            <a:avLst/>
          </a:prstGeom>
        </p:spPr>
        <p:txBody>
          <a:bodyPr wrap="square" lIns="0" tIns="0" rIns="0" bIns="0" rtlCol="0" anchor="t">
            <a:spAutoFit/>
          </a:bodyPr>
          <a:lstStyle/>
          <a:p>
            <a:pPr algn="ctr" defTabSz="609630">
              <a:defRPr/>
            </a:pPr>
            <a:r>
              <a:rPr lang="en-US" sz="3300">
                <a:solidFill>
                  <a:schemeClr val="accent2"/>
                </a:solidFill>
                <a:ea typeface="+mn-lt"/>
                <a:cs typeface="+mn-lt"/>
                <a:sym typeface="Arial"/>
              </a:rPr>
              <a:t>Pre-Hospital Care: Collaboration with Emergency Medical Services (EMS) in OB Readiness </a:t>
            </a:r>
            <a:endParaRPr lang="en-US">
              <a:solidFill>
                <a:schemeClr val="accent2"/>
              </a:solidFill>
              <a:ea typeface="+mn-lt"/>
              <a:cs typeface="+mn-lt"/>
            </a:endParaRPr>
          </a:p>
        </p:txBody>
      </p:sp>
      <p:sp>
        <p:nvSpPr>
          <p:cNvPr id="8" name="TextBox 8"/>
          <p:cNvSpPr txBox="1"/>
          <p:nvPr/>
        </p:nvSpPr>
        <p:spPr>
          <a:xfrm>
            <a:off x="8313454" y="192186"/>
            <a:ext cx="4121071" cy="369332"/>
          </a:xfrm>
          <a:prstGeom prst="rect">
            <a:avLst/>
          </a:prstGeom>
        </p:spPr>
        <p:txBody>
          <a:bodyPr wrap="square" lIns="0" tIns="0" rIns="0" bIns="0" rtlCol="0" anchor="t">
            <a:spAutoFit/>
          </a:bodyPr>
          <a:lstStyle/>
          <a:p>
            <a:pPr algn="ctr" defTabSz="609630">
              <a:defRPr/>
            </a:pPr>
            <a:r>
              <a:rPr lang="en-US" sz="2400">
                <a:solidFill>
                  <a:srgbClr val="FFFFFF"/>
                </a:solidFill>
                <a:latin typeface="Open Sans Bold"/>
                <a:cs typeface="Arial"/>
                <a:sym typeface="Arial"/>
              </a:rPr>
              <a:t>July 23, 2025</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p:txBody>
      </p:sp>
      <p:sp>
        <p:nvSpPr>
          <p:cNvPr id="9" name="TextBox 9"/>
          <p:cNvSpPr txBox="1"/>
          <p:nvPr/>
        </p:nvSpPr>
        <p:spPr>
          <a:xfrm>
            <a:off x="2459190" y="5114574"/>
            <a:ext cx="7836766" cy="1743426"/>
          </a:xfrm>
          <a:prstGeom prst="rect">
            <a:avLst/>
          </a:prstGeom>
        </p:spPr>
        <p:txBody>
          <a:bodyPr wrap="square" lIns="0" tIns="0" rIns="0" bIns="0" rtlCol="0" anchor="t">
            <a:spAutoFit/>
          </a:bodyPr>
          <a:lstStyle/>
          <a:p>
            <a:pPr algn="ctr" defTabSz="609630">
              <a:defRPr/>
            </a:pPr>
            <a:r>
              <a:rPr lang="en-US" sz="2750" b="1">
                <a:solidFill>
                  <a:srgbClr val="FFFFFF"/>
                </a:solidFill>
                <a:latin typeface="Calibri"/>
                <a:ea typeface="Calibri"/>
                <a:cs typeface="Calibri"/>
                <a:sym typeface="Arial"/>
              </a:rPr>
              <a:t>Nick</a:t>
            </a:r>
            <a:r>
              <a:rPr lang="en-US" sz="2750" b="1">
                <a:solidFill>
                  <a:srgbClr val="FFFFFF"/>
                </a:solidFill>
                <a:ea typeface="+mn-lt"/>
                <a:cs typeface="+mn-lt"/>
              </a:rPr>
              <a:t> Nudell</a:t>
            </a:r>
            <a:r>
              <a:rPr lang="en-US" sz="2750">
                <a:solidFill>
                  <a:srgbClr val="FFFFFF"/>
                </a:solidFill>
                <a:ea typeface="+mn-lt"/>
                <a:cs typeface="+mn-lt"/>
              </a:rPr>
              <a:t>,</a:t>
            </a:r>
            <a:r>
              <a:rPr lang="en-US" sz="2000">
                <a:solidFill>
                  <a:srgbClr val="FFFFFF"/>
                </a:solidFill>
                <a:ea typeface="+mn-lt"/>
                <a:cs typeface="+mn-lt"/>
              </a:rPr>
              <a:t> </a:t>
            </a:r>
            <a:r>
              <a:rPr lang="en-US">
                <a:solidFill>
                  <a:srgbClr val="FFFFFF"/>
                </a:solidFill>
                <a:ea typeface="+mn-lt"/>
                <a:cs typeface="+mn-lt"/>
              </a:rPr>
              <a:t>PhD(c), MS, MPhil, NRP</a:t>
            </a:r>
          </a:p>
          <a:p>
            <a:pPr algn="ctr" defTabSz="609630">
              <a:defRPr/>
            </a:pPr>
            <a:r>
              <a:rPr lang="en-US" sz="2800" b="1">
                <a:solidFill>
                  <a:srgbClr val="FFFFFF"/>
                </a:solidFill>
                <a:ea typeface="+mn-lt"/>
                <a:cs typeface="+mn-lt"/>
              </a:rPr>
              <a:t>Anne Margaret Perry</a:t>
            </a:r>
            <a:r>
              <a:rPr lang="en-US" sz="2800">
                <a:solidFill>
                  <a:srgbClr val="FFFFFF"/>
                </a:solidFill>
                <a:ea typeface="+mn-lt"/>
                <a:cs typeface="+mn-lt"/>
              </a:rPr>
              <a:t>,</a:t>
            </a:r>
            <a:r>
              <a:rPr lang="en-US" sz="2000">
                <a:solidFill>
                  <a:srgbClr val="FFFFFF"/>
                </a:solidFill>
                <a:ea typeface="+mn-lt"/>
                <a:cs typeface="+mn-lt"/>
              </a:rPr>
              <a:t> </a:t>
            </a:r>
            <a:r>
              <a:rPr lang="en-US">
                <a:solidFill>
                  <a:srgbClr val="FFFFFF"/>
                </a:solidFill>
                <a:ea typeface="+mn-lt"/>
                <a:cs typeface="+mn-lt"/>
              </a:rPr>
              <a:t>BSN, RN, CLNC, CEN, NRP, CP-C</a:t>
            </a:r>
            <a:endParaRPr lang="en-US">
              <a:solidFill>
                <a:srgbClr val="000000"/>
              </a:solidFill>
              <a:ea typeface="+mn-lt"/>
              <a:cs typeface="+mn-lt"/>
            </a:endParaRPr>
          </a:p>
          <a:p>
            <a:pPr algn="ctr" defTabSz="609630">
              <a:defRPr/>
            </a:pPr>
            <a:r>
              <a:rPr lang="en" sz="2750" b="1">
                <a:solidFill>
                  <a:srgbClr val="FFFFFF"/>
                </a:solidFill>
                <a:ea typeface="+mn-lt"/>
                <a:cs typeface="+mn-lt"/>
              </a:rPr>
              <a:t>Jaimee Robinson</a:t>
            </a:r>
            <a:r>
              <a:rPr lang="en" sz="2750">
                <a:solidFill>
                  <a:srgbClr val="FFFFFF"/>
                </a:solidFill>
                <a:ea typeface="+mn-lt"/>
                <a:cs typeface="+mn-lt"/>
              </a:rPr>
              <a:t>, </a:t>
            </a:r>
            <a:r>
              <a:rPr lang="en">
                <a:solidFill>
                  <a:srgbClr val="FFFFFF"/>
                </a:solidFill>
                <a:ea typeface="+mn-lt"/>
                <a:cs typeface="+mn-lt"/>
              </a:rPr>
              <a:t>DNP, RN, EBP-C, NPD-BC, RNC-OB, C-EFM, C-ONQS </a:t>
            </a:r>
            <a:endParaRPr lang="en-US">
              <a:solidFill>
                <a:srgbClr val="FFFFFF"/>
              </a:solidFill>
              <a:ea typeface="+mn-lt"/>
              <a:cs typeface="+mn-lt"/>
            </a:endParaRPr>
          </a:p>
          <a:p>
            <a:pPr algn="ctr" defTabSz="609630">
              <a:lnSpc>
                <a:spcPts val="3920"/>
              </a:lnSpc>
              <a:spcBef>
                <a:spcPct val="0"/>
              </a:spcBef>
              <a:buFont typeface="Arial"/>
              <a:defRPr/>
            </a:pPr>
            <a:endParaRPr lang="en-US" sz="2750">
              <a:solidFill>
                <a:srgbClr val="FFFFFF"/>
              </a:solidFill>
              <a:latin typeface="Open Sans Bold" panose="020B0806030504020204" pitchFamily="34" charset="0"/>
              <a:ea typeface="Open Sans Bold" panose="020B0806030504020204" pitchFamily="34" charset="0"/>
              <a:cs typeface="Open Sans Bold" panose="020B08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49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780ADA-C8C7-D0EE-01FE-08B540CC68B6}"/>
              </a:ext>
            </a:extLst>
          </p:cNvPr>
          <p:cNvGrpSpPr/>
          <p:nvPr/>
        </p:nvGrpSpPr>
        <p:grpSpPr>
          <a:xfrm rot="10800000">
            <a:off x="162512" y="5120201"/>
            <a:ext cx="3801903" cy="967404"/>
            <a:chOff x="8305800" y="7429500"/>
            <a:chExt cx="6934200" cy="1676400"/>
          </a:xfrm>
          <a:solidFill>
            <a:schemeClr val="accent1"/>
          </a:solidFill>
        </p:grpSpPr>
        <p:sp>
          <p:nvSpPr>
            <p:cNvPr id="12" name="Flowchart: Connector 11">
              <a:extLst>
                <a:ext uri="{FF2B5EF4-FFF2-40B4-BE49-F238E27FC236}">
                  <a16:creationId xmlns:a16="http://schemas.microsoft.com/office/drawing/2014/main" id="{2BB30C5D-8896-9BEB-740F-8F75F5B2B3D4}"/>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12">
              <a:extLst>
                <a:ext uri="{FF2B5EF4-FFF2-40B4-BE49-F238E27FC236}">
                  <a16:creationId xmlns:a16="http://schemas.microsoft.com/office/drawing/2014/main" id="{06F1C425-499B-F874-E7FF-8D8EB1DC167C}"/>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4" name="TextBox 9">
            <a:extLst>
              <a:ext uri="{FF2B5EF4-FFF2-40B4-BE49-F238E27FC236}">
                <a16:creationId xmlns:a16="http://schemas.microsoft.com/office/drawing/2014/main" id="{56424944-D11D-28EC-FBBE-A16C62956F87}"/>
              </a:ext>
            </a:extLst>
          </p:cNvPr>
          <p:cNvSpPr txBox="1"/>
          <p:nvPr/>
        </p:nvSpPr>
        <p:spPr>
          <a:xfrm>
            <a:off x="116458" y="5261499"/>
            <a:ext cx="3444898" cy="684803"/>
          </a:xfrm>
          <a:prstGeom prst="rect">
            <a:avLst/>
          </a:prstGeom>
        </p:spPr>
        <p:txBody>
          <a:bodyPr wrap="square" lIns="0" tIns="0" rIns="0" bIns="0" rtlCol="0" anchor="t">
            <a:spAutoFit/>
          </a:bodyPr>
          <a:lstStyle/>
          <a:p>
            <a:pPr algn="ctr" defTabSz="609630">
              <a:lnSpc>
                <a:spcPts val="3920"/>
              </a:lnSpc>
              <a:spcBef>
                <a:spcPct val="0"/>
              </a:spcBef>
            </a:pPr>
            <a:r>
              <a:rPr lang="en-US" sz="2799">
                <a:solidFill>
                  <a:srgbClr val="FFFFFF"/>
                </a:solidFill>
                <a:latin typeface="Open Sans Bold"/>
              </a:rPr>
              <a:t>Nick Nudell</a:t>
            </a:r>
          </a:p>
          <a:p>
            <a:pPr algn="ctr" defTabSz="609630">
              <a:spcBef>
                <a:spcPct val="0"/>
              </a:spcBef>
            </a:pPr>
            <a:r>
              <a:rPr lang="en-US" sz="1200">
                <a:solidFill>
                  <a:srgbClr val="FFFFFF"/>
                </a:solidFill>
                <a:ea typeface="+mn-lt"/>
                <a:cs typeface="+mn-lt"/>
              </a:rPr>
              <a:t>PhD(c), MS, MPhil, NRP</a:t>
            </a:r>
            <a:endParaRPr lang="en-US" sz="1200">
              <a:solidFill>
                <a:srgbClr val="FFFFFF"/>
              </a:solidFill>
              <a:latin typeface="Open Sans Bold"/>
            </a:endParaRPr>
          </a:p>
        </p:txBody>
      </p:sp>
      <p:grpSp>
        <p:nvGrpSpPr>
          <p:cNvPr id="16" name="Group 15">
            <a:extLst>
              <a:ext uri="{FF2B5EF4-FFF2-40B4-BE49-F238E27FC236}">
                <a16:creationId xmlns:a16="http://schemas.microsoft.com/office/drawing/2014/main" id="{7E8FB08F-C497-46BA-C3B4-70ABBB3A5890}"/>
              </a:ext>
            </a:extLst>
          </p:cNvPr>
          <p:cNvGrpSpPr/>
          <p:nvPr/>
        </p:nvGrpSpPr>
        <p:grpSpPr>
          <a:xfrm>
            <a:off x="124859" y="180501"/>
            <a:ext cx="11675339"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5"/>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38907" y="770391"/>
            <a:ext cx="9773956" cy="478657"/>
          </a:xfrm>
          <a:prstGeom prst="rect">
            <a:avLst/>
          </a:prstGeom>
        </p:spPr>
        <p:txBody>
          <a:bodyPr wrap="square" lIns="0" tIns="0" rIns="0" bIns="0" rtlCol="0" anchor="t">
            <a:spAutoFit/>
          </a:bodyPr>
          <a:lstStyle/>
          <a:p>
            <a:pPr defTabSz="609630">
              <a:lnSpc>
                <a:spcPts val="3640"/>
              </a:lnSpc>
            </a:pPr>
            <a:r>
              <a:rPr lang="en-US" sz="4000" b="1">
                <a:solidFill>
                  <a:srgbClr val="642667"/>
                </a:solidFill>
                <a:latin typeface="Open Sans Bold"/>
              </a:rPr>
              <a:t>Today’s Presenters</a:t>
            </a:r>
          </a:p>
        </p:txBody>
      </p:sp>
      <p:pic>
        <p:nvPicPr>
          <p:cNvPr id="5" name="Picture 4">
            <a:extLst>
              <a:ext uri="{FF2B5EF4-FFF2-40B4-BE49-F238E27FC236}">
                <a16:creationId xmlns:a16="http://schemas.microsoft.com/office/drawing/2014/main" id="{210DA08C-9D61-09DD-8E28-353282BC87D9}"/>
              </a:ext>
            </a:extLst>
          </p:cNvPr>
          <p:cNvPicPr>
            <a:picLocks noChangeAspect="1"/>
          </p:cNvPicPr>
          <p:nvPr/>
        </p:nvPicPr>
        <p:blipFill>
          <a:blip r:embed="rId6">
            <a:extLst>
              <a:ext uri="{28A0092B-C50C-407E-A947-70E740481C1C}">
                <a14:useLocalDpi xmlns:a14="http://schemas.microsoft.com/office/drawing/2010/main" val="0"/>
              </a:ext>
            </a:extLst>
          </a:blip>
          <a:srcRect l="694" t="4833" r="9331" b="22494"/>
          <a:stretch>
            <a:fillRect/>
          </a:stretch>
        </p:blipFill>
        <p:spPr>
          <a:xfrm>
            <a:off x="4679379" y="1972860"/>
            <a:ext cx="2800491" cy="2804858"/>
          </a:xfrm>
          <a:prstGeom prst="flowChartConnector">
            <a:avLst/>
          </a:prstGeom>
        </p:spPr>
      </p:pic>
      <p:pic>
        <p:nvPicPr>
          <p:cNvPr id="6" name="Picture 5">
            <a:extLst>
              <a:ext uri="{FF2B5EF4-FFF2-40B4-BE49-F238E27FC236}">
                <a16:creationId xmlns:a16="http://schemas.microsoft.com/office/drawing/2014/main" id="{77881D0C-0231-C070-1D90-06578DAA2777}"/>
              </a:ext>
            </a:extLst>
          </p:cNvPr>
          <p:cNvPicPr>
            <a:picLocks noChangeAspect="1"/>
          </p:cNvPicPr>
          <p:nvPr/>
        </p:nvPicPr>
        <p:blipFill>
          <a:blip r:embed="rId7"/>
          <a:srcRect l="10399" t="8347" r="-38" b="8742"/>
          <a:stretch>
            <a:fillRect/>
          </a:stretch>
        </p:blipFill>
        <p:spPr>
          <a:xfrm>
            <a:off x="8753393" y="1972860"/>
            <a:ext cx="2852591" cy="2845785"/>
          </a:xfrm>
          <a:prstGeom prst="flowChartConnector">
            <a:avLst/>
          </a:prstGeom>
        </p:spPr>
      </p:pic>
      <p:grpSp>
        <p:nvGrpSpPr>
          <p:cNvPr id="21" name="Group 20">
            <a:extLst>
              <a:ext uri="{FF2B5EF4-FFF2-40B4-BE49-F238E27FC236}">
                <a16:creationId xmlns:a16="http://schemas.microsoft.com/office/drawing/2014/main" id="{ADE2E551-5694-9B24-B877-715FF3A10189}"/>
              </a:ext>
            </a:extLst>
          </p:cNvPr>
          <p:cNvGrpSpPr/>
          <p:nvPr/>
        </p:nvGrpSpPr>
        <p:grpSpPr>
          <a:xfrm rot="10800000">
            <a:off x="8300939" y="5120200"/>
            <a:ext cx="3801903" cy="967404"/>
            <a:chOff x="8305800" y="7429500"/>
            <a:chExt cx="6934200" cy="1676400"/>
          </a:xfrm>
          <a:solidFill>
            <a:schemeClr val="accent1"/>
          </a:solidFill>
        </p:grpSpPr>
        <p:sp>
          <p:nvSpPr>
            <p:cNvPr id="22" name="Flowchart: Connector 21">
              <a:extLst>
                <a:ext uri="{FF2B5EF4-FFF2-40B4-BE49-F238E27FC236}">
                  <a16:creationId xmlns:a16="http://schemas.microsoft.com/office/drawing/2014/main" id="{BBEDC5D3-9411-3D4D-16BC-9CC119704FD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Rectangle 22">
              <a:extLst>
                <a:ext uri="{FF2B5EF4-FFF2-40B4-BE49-F238E27FC236}">
                  <a16:creationId xmlns:a16="http://schemas.microsoft.com/office/drawing/2014/main" id="{4C1AD892-45E9-0924-8C93-10E18D980776}"/>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5" name="Group 24">
            <a:extLst>
              <a:ext uri="{FF2B5EF4-FFF2-40B4-BE49-F238E27FC236}">
                <a16:creationId xmlns:a16="http://schemas.microsoft.com/office/drawing/2014/main" id="{FBB03D9E-1EE4-0668-88B7-F1FD047F28A7}"/>
              </a:ext>
            </a:extLst>
          </p:cNvPr>
          <p:cNvGrpSpPr/>
          <p:nvPr/>
        </p:nvGrpSpPr>
        <p:grpSpPr>
          <a:xfrm rot="10800000">
            <a:off x="4195049" y="5120200"/>
            <a:ext cx="3801902" cy="967404"/>
            <a:chOff x="8305800" y="7429500"/>
            <a:chExt cx="6934200" cy="1676400"/>
          </a:xfrm>
          <a:solidFill>
            <a:schemeClr val="accent1"/>
          </a:solidFill>
        </p:grpSpPr>
        <p:sp>
          <p:nvSpPr>
            <p:cNvPr id="26" name="Flowchart: Connector 25">
              <a:extLst>
                <a:ext uri="{FF2B5EF4-FFF2-40B4-BE49-F238E27FC236}">
                  <a16:creationId xmlns:a16="http://schemas.microsoft.com/office/drawing/2014/main" id="{0E785951-82C6-33ED-7902-F18BBB00821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7" name="Rectangle 26">
              <a:extLst>
                <a:ext uri="{FF2B5EF4-FFF2-40B4-BE49-F238E27FC236}">
                  <a16:creationId xmlns:a16="http://schemas.microsoft.com/office/drawing/2014/main" id="{6C14FD49-4446-D02C-27C4-BB630D3F3B25}"/>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8" name="TextBox 9">
            <a:extLst>
              <a:ext uri="{FF2B5EF4-FFF2-40B4-BE49-F238E27FC236}">
                <a16:creationId xmlns:a16="http://schemas.microsoft.com/office/drawing/2014/main" id="{C3351ED5-8AE7-E31C-550A-45505CFE3658}"/>
              </a:ext>
            </a:extLst>
          </p:cNvPr>
          <p:cNvSpPr txBox="1"/>
          <p:nvPr/>
        </p:nvSpPr>
        <p:spPr>
          <a:xfrm>
            <a:off x="8465433" y="5261498"/>
            <a:ext cx="3428513" cy="684803"/>
          </a:xfrm>
          <a:prstGeom prst="rect">
            <a:avLst/>
          </a:prstGeom>
        </p:spPr>
        <p:txBody>
          <a:bodyPr wrap="square" lIns="0" tIns="0" rIns="0" bIns="0" rtlCol="0" anchor="t">
            <a:spAutoFit/>
          </a:bodyPr>
          <a:lstStyle/>
          <a:p>
            <a:pPr algn="ctr" defTabSz="609630">
              <a:lnSpc>
                <a:spcPts val="3920"/>
              </a:lnSpc>
              <a:spcBef>
                <a:spcPct val="0"/>
              </a:spcBef>
            </a:pPr>
            <a:r>
              <a:rPr lang="en-US" sz="2799">
                <a:solidFill>
                  <a:srgbClr val="FFFFFF"/>
                </a:solidFill>
                <a:latin typeface="Open Sans Bold"/>
              </a:rPr>
              <a:t>Jaimee Robinson</a:t>
            </a:r>
          </a:p>
          <a:p>
            <a:pPr algn="ctr" defTabSz="609630">
              <a:spcBef>
                <a:spcPct val="0"/>
              </a:spcBef>
            </a:pPr>
            <a:r>
              <a:rPr lang="en" sz="1200">
                <a:solidFill>
                  <a:srgbClr val="FFFFFF"/>
                </a:solidFill>
                <a:ea typeface="+mn-lt"/>
                <a:cs typeface="+mn-lt"/>
              </a:rPr>
              <a:t>DNP, RN, EBP-C, NPD-BC, RNC-OB, C-EFM, C-ONQS </a:t>
            </a:r>
            <a:endParaRPr lang="en-US" sz="1200">
              <a:solidFill>
                <a:srgbClr val="FFFFFF"/>
              </a:solidFill>
              <a:latin typeface="Open Sans Bold"/>
            </a:endParaRPr>
          </a:p>
        </p:txBody>
      </p:sp>
      <p:sp>
        <p:nvSpPr>
          <p:cNvPr id="29" name="TextBox 9">
            <a:extLst>
              <a:ext uri="{FF2B5EF4-FFF2-40B4-BE49-F238E27FC236}">
                <a16:creationId xmlns:a16="http://schemas.microsoft.com/office/drawing/2014/main" id="{44B7C4E8-4E99-2D7B-4759-948471D09821}"/>
              </a:ext>
            </a:extLst>
          </p:cNvPr>
          <p:cNvSpPr txBox="1"/>
          <p:nvPr/>
        </p:nvSpPr>
        <p:spPr>
          <a:xfrm>
            <a:off x="4195047" y="5261501"/>
            <a:ext cx="3769156" cy="684803"/>
          </a:xfrm>
          <a:prstGeom prst="rect">
            <a:avLst/>
          </a:prstGeom>
        </p:spPr>
        <p:txBody>
          <a:bodyPr wrap="square" lIns="0" tIns="0" rIns="0" bIns="0" rtlCol="0" anchor="t">
            <a:spAutoFit/>
          </a:bodyPr>
          <a:lstStyle/>
          <a:p>
            <a:pPr algn="ctr" defTabSz="609630">
              <a:lnSpc>
                <a:spcPts val="3920"/>
              </a:lnSpc>
              <a:spcBef>
                <a:spcPct val="0"/>
              </a:spcBef>
            </a:pPr>
            <a:r>
              <a:rPr lang="en-US" sz="2799">
                <a:solidFill>
                  <a:srgbClr val="FFFFFF"/>
                </a:solidFill>
                <a:latin typeface="Open Sans Bold"/>
              </a:rPr>
              <a:t>Anne Margaret Perry</a:t>
            </a:r>
          </a:p>
          <a:p>
            <a:pPr algn="ctr" defTabSz="609630">
              <a:spcBef>
                <a:spcPct val="0"/>
              </a:spcBef>
            </a:pPr>
            <a:r>
              <a:rPr lang="en-US" sz="1200">
                <a:solidFill>
                  <a:srgbClr val="FFFFFF"/>
                </a:solidFill>
                <a:ea typeface="+mn-lt"/>
                <a:cs typeface="+mn-lt"/>
              </a:rPr>
              <a:t>BSN, RN, CLNC, CEN, NRP, CP-C</a:t>
            </a:r>
            <a:endParaRPr lang="en-US" sz="1200">
              <a:solidFill>
                <a:srgbClr val="FFFFFF"/>
              </a:solidFill>
              <a:latin typeface="Open Sans Bold"/>
            </a:endParaRPr>
          </a:p>
        </p:txBody>
      </p:sp>
      <p:pic>
        <p:nvPicPr>
          <p:cNvPr id="24" name="Picture 23">
            <a:extLst>
              <a:ext uri="{FF2B5EF4-FFF2-40B4-BE49-F238E27FC236}">
                <a16:creationId xmlns:a16="http://schemas.microsoft.com/office/drawing/2014/main" id="{E76D4C5F-0190-D1CF-0877-73B0E03EE766}"/>
              </a:ext>
            </a:extLst>
          </p:cNvPr>
          <p:cNvPicPr>
            <a:picLocks noChangeAspect="1"/>
          </p:cNvPicPr>
          <p:nvPr/>
        </p:nvPicPr>
        <p:blipFill>
          <a:blip r:embed="rId8">
            <a:extLst>
              <a:ext uri="{28A0092B-C50C-407E-A947-70E740481C1C}">
                <a14:useLocalDpi xmlns:a14="http://schemas.microsoft.com/office/drawing/2010/main" val="0"/>
              </a:ext>
            </a:extLst>
          </a:blip>
          <a:srcRect l="14236" t="315" r="14236" b="11403"/>
          <a:stretch>
            <a:fillRect/>
          </a:stretch>
        </p:blipFill>
        <p:spPr>
          <a:xfrm>
            <a:off x="414172" y="1976519"/>
            <a:ext cx="2881727" cy="2842126"/>
          </a:xfrm>
          <a:prstGeom prst="flowChartConnector">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02396" y="3965713"/>
            <a:ext cx="6987209" cy="2055946"/>
          </a:xfrm>
        </p:spPr>
        <p:txBody>
          <a:bodyPr>
            <a:normAutofit fontScale="92500" lnSpcReduction="20000"/>
          </a:bodyPr>
          <a:lstStyle/>
          <a:p>
            <a:r>
              <a:rPr lang="en-US">
                <a:latin typeface="Aptos" panose="020B0004020202020204" pitchFamily="34" charset="0"/>
              </a:rPr>
              <a:t>Pre-Hospital Care: Collaboration with Emergency Medical Services (EMS) in OB Readiness</a:t>
            </a:r>
          </a:p>
          <a:p>
            <a:endParaRPr lang="en-US" sz="2400">
              <a:latin typeface="Aptos" panose="020B0004020202020204" pitchFamily="34" charset="0"/>
            </a:endParaRPr>
          </a:p>
          <a:p>
            <a:r>
              <a:rPr lang="en-US" sz="2400">
                <a:latin typeface="Aptos" panose="020B0004020202020204" pitchFamily="34" charset="0"/>
              </a:rPr>
              <a:t>Nick Nudell, PhD(c), MS, MPhil, NRP</a:t>
            </a:r>
          </a:p>
        </p:txBody>
      </p:sp>
      <p:pic>
        <p:nvPicPr>
          <p:cNvPr id="5" name="Picture 4" descr="TPFlogo_BL.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24647" y="109672"/>
            <a:ext cx="7772400" cy="3659505"/>
          </a:xfrm>
          <a:prstGeom prst="rect">
            <a:avLst/>
          </a:prstGeom>
        </p:spPr>
      </p:pic>
      <p:sp>
        <p:nvSpPr>
          <p:cNvPr id="2" name="TextBox 1">
            <a:extLst>
              <a:ext uri="{FF2B5EF4-FFF2-40B4-BE49-F238E27FC236}">
                <a16:creationId xmlns:a16="http://schemas.microsoft.com/office/drawing/2014/main" id="{10E34585-7BA4-3B79-F132-F4491E3C37F0}"/>
              </a:ext>
            </a:extLst>
          </p:cNvPr>
          <p:cNvSpPr txBox="1"/>
          <p:nvPr/>
        </p:nvSpPr>
        <p:spPr>
          <a:xfrm>
            <a:off x="8439956" y="6529590"/>
            <a:ext cx="691215" cy="246221"/>
          </a:xfrm>
          <a:prstGeom prst="rect">
            <a:avLst/>
          </a:prstGeom>
          <a:noFill/>
        </p:spPr>
        <p:txBody>
          <a:bodyPr wrap="none" rtlCol="0">
            <a:spAutoFit/>
          </a:bodyPr>
          <a:lstStyle/>
          <a:p>
            <a:r>
              <a:rPr lang="en-US" sz="1000">
                <a:solidFill>
                  <a:prstClr val="white"/>
                </a:solidFill>
                <a:latin typeface="Aptos" panose="020B0004020202020204" pitchFamily="34" charset="0"/>
              </a:rPr>
              <a:t>July 2025</a:t>
            </a:r>
          </a:p>
        </p:txBody>
      </p:sp>
    </p:spTree>
    <p:extLst>
      <p:ext uri="{BB962C8B-B14F-4D97-AF65-F5344CB8AC3E}">
        <p14:creationId xmlns:p14="http://schemas.microsoft.com/office/powerpoint/2010/main" val="3261778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915D-A071-056B-4B17-3D8915448CD6}"/>
              </a:ext>
            </a:extLst>
          </p:cNvPr>
          <p:cNvSpPr>
            <a:spLocks noGrp="1"/>
          </p:cNvSpPr>
          <p:nvPr>
            <p:ph type="title"/>
          </p:nvPr>
        </p:nvSpPr>
        <p:spPr/>
        <p:txBody>
          <a:bodyPr/>
          <a:lstStyle/>
          <a:p>
            <a:r>
              <a:rPr lang="en-US">
                <a:latin typeface="Aptos" panose="020B0004020202020204" pitchFamily="34" charset="0"/>
              </a:rPr>
              <a:t>Land Acknowledgment</a:t>
            </a:r>
          </a:p>
        </p:txBody>
      </p:sp>
      <p:sp>
        <p:nvSpPr>
          <p:cNvPr id="3" name="Content Placeholder 2">
            <a:extLst>
              <a:ext uri="{FF2B5EF4-FFF2-40B4-BE49-F238E27FC236}">
                <a16:creationId xmlns:a16="http://schemas.microsoft.com/office/drawing/2014/main" id="{D1942BA0-3EC8-E2EF-4635-1642E1F9EE3C}"/>
              </a:ext>
            </a:extLst>
          </p:cNvPr>
          <p:cNvSpPr>
            <a:spLocks noGrp="1"/>
          </p:cNvSpPr>
          <p:nvPr>
            <p:ph idx="1"/>
          </p:nvPr>
        </p:nvSpPr>
        <p:spPr/>
        <p:txBody>
          <a:bodyPr>
            <a:normAutofit/>
          </a:bodyPr>
          <a:lstStyle/>
          <a:p>
            <a:r>
              <a:rPr lang="en-US">
                <a:latin typeface="Aptos" panose="020B0004020202020204" pitchFamily="34" charset="0"/>
              </a:rPr>
              <a:t>I have worked or lived on the land of the Blackfeet Nation, Crow, Snoqualmie, Suquamish, Cayuse, Umatilla, Walla Walla, Stillaguamish and currently live on the land of the Apache, Arapaho, Ute, and Cheyenne nations.</a:t>
            </a:r>
          </a:p>
          <a:p>
            <a:r>
              <a:rPr lang="en-US">
                <a:latin typeface="Aptos" panose="020B0004020202020204" pitchFamily="34" charset="0"/>
              </a:rPr>
              <a:t>As I work to improve emergency medical and trauma services, I do so with respect for the land and the communities that have called it home for generations.</a:t>
            </a:r>
          </a:p>
        </p:txBody>
      </p:sp>
    </p:spTree>
    <p:extLst>
      <p:ext uri="{BB962C8B-B14F-4D97-AF65-F5344CB8AC3E}">
        <p14:creationId xmlns:p14="http://schemas.microsoft.com/office/powerpoint/2010/main" val="101317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C185-73D2-B673-F616-2FE0B9708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2E658-1ACA-C951-F537-2E9792F3C764}"/>
              </a:ext>
            </a:extLst>
          </p:cNvPr>
          <p:cNvSpPr>
            <a:spLocks noGrp="1"/>
          </p:cNvSpPr>
          <p:nvPr>
            <p:ph type="title"/>
          </p:nvPr>
        </p:nvSpPr>
        <p:spPr/>
        <p:txBody>
          <a:bodyPr/>
          <a:lstStyle/>
          <a:p>
            <a:r>
              <a:rPr lang="en-US">
                <a:latin typeface="Aptos" panose="020B0004020202020204" pitchFamily="34" charset="0"/>
              </a:rPr>
              <a:t>Disclosures</a:t>
            </a:r>
          </a:p>
        </p:txBody>
      </p:sp>
      <p:sp>
        <p:nvSpPr>
          <p:cNvPr id="3" name="Content Placeholder 2">
            <a:extLst>
              <a:ext uri="{FF2B5EF4-FFF2-40B4-BE49-F238E27FC236}">
                <a16:creationId xmlns:a16="http://schemas.microsoft.com/office/drawing/2014/main" id="{1564C1A7-8E98-C2EE-C1EA-8E28980F7CFB}"/>
              </a:ext>
            </a:extLst>
          </p:cNvPr>
          <p:cNvSpPr>
            <a:spLocks noGrp="1"/>
          </p:cNvSpPr>
          <p:nvPr>
            <p:ph idx="1"/>
          </p:nvPr>
        </p:nvSpPr>
        <p:spPr/>
        <p:txBody>
          <a:bodyPr>
            <a:normAutofit/>
          </a:bodyPr>
          <a:lstStyle/>
          <a:p>
            <a:pPr marL="0" indent="0" algn="ctr">
              <a:buNone/>
            </a:pPr>
            <a:r>
              <a:rPr lang="en-US">
                <a:latin typeface="Aptos" panose="020B0004020202020204" pitchFamily="34" charset="0"/>
              </a:rPr>
              <a:t>I have no disclosures or conflicts of interest to report.</a:t>
            </a:r>
          </a:p>
        </p:txBody>
      </p:sp>
      <p:pic>
        <p:nvPicPr>
          <p:cNvPr id="14" name="Picture 13" descr="A person taking a selfie&#10;&#10;AI-generated content may be incorrect.">
            <a:extLst>
              <a:ext uri="{FF2B5EF4-FFF2-40B4-BE49-F238E27FC236}">
                <a16:creationId xmlns:a16="http://schemas.microsoft.com/office/drawing/2014/main" id="{1344274E-A513-4894-8510-DE4E518833A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63428" y="2777305"/>
            <a:ext cx="4465145" cy="3348859"/>
          </a:xfrm>
          <a:prstGeom prst="rect">
            <a:avLst/>
          </a:prstGeom>
        </p:spPr>
      </p:pic>
    </p:spTree>
    <p:extLst>
      <p:ext uri="{BB962C8B-B14F-4D97-AF65-F5344CB8AC3E}">
        <p14:creationId xmlns:p14="http://schemas.microsoft.com/office/powerpoint/2010/main" val="191279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798A6-C2D0-5273-2050-1617D0630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C44B3-868A-2174-6ABC-8F673B770682}"/>
              </a:ext>
            </a:extLst>
          </p:cNvPr>
          <p:cNvSpPr>
            <a:spLocks noGrp="1"/>
          </p:cNvSpPr>
          <p:nvPr>
            <p:ph type="title"/>
          </p:nvPr>
        </p:nvSpPr>
        <p:spPr/>
        <p:txBody>
          <a:bodyPr/>
          <a:lstStyle/>
          <a:p>
            <a:r>
              <a:rPr lang="en-US">
                <a:latin typeface="Aptos" panose="020B0004020202020204" pitchFamily="34" charset="0"/>
              </a:rPr>
              <a:t>Current Roles</a:t>
            </a:r>
          </a:p>
        </p:txBody>
      </p:sp>
      <p:sp>
        <p:nvSpPr>
          <p:cNvPr id="3" name="Content Placeholder 2">
            <a:extLst>
              <a:ext uri="{FF2B5EF4-FFF2-40B4-BE49-F238E27FC236}">
                <a16:creationId xmlns:a16="http://schemas.microsoft.com/office/drawing/2014/main" id="{E4D207E9-DC95-310A-7CFA-E10687D69CE6}"/>
              </a:ext>
            </a:extLst>
          </p:cNvPr>
          <p:cNvSpPr>
            <a:spLocks noGrp="1"/>
          </p:cNvSpPr>
          <p:nvPr>
            <p:ph idx="1"/>
          </p:nvPr>
        </p:nvSpPr>
        <p:spPr/>
        <p:txBody>
          <a:bodyPr>
            <a:normAutofit fontScale="92500" lnSpcReduction="10000"/>
          </a:bodyPr>
          <a:lstStyle/>
          <a:p>
            <a:r>
              <a:rPr lang="en-US">
                <a:latin typeface="Aptos" panose="020B0004020202020204" pitchFamily="34" charset="0"/>
              </a:rPr>
              <a:t>PhD candidate in Public Policy &amp; Administration</a:t>
            </a:r>
          </a:p>
          <a:p>
            <a:r>
              <a:rPr lang="en-US">
                <a:latin typeface="Aptos" panose="020B0004020202020204" pitchFamily="34" charset="0"/>
              </a:rPr>
              <a:t>Paramedic scientist @ The Paramedic Foundation &amp; for UCHealth in Colorado</a:t>
            </a:r>
          </a:p>
          <a:p>
            <a:r>
              <a:rPr lang="en-US">
                <a:latin typeface="Aptos" panose="020B0004020202020204" pitchFamily="34" charset="0"/>
              </a:rPr>
              <a:t>Executive Director of Northeast Colorado Regional Emergency Medical and Trauma Services Advisory Council (NCRETAC)</a:t>
            </a:r>
          </a:p>
          <a:p>
            <a:r>
              <a:rPr lang="en-US">
                <a:latin typeface="Aptos" panose="020B0004020202020204" pitchFamily="34" charset="0"/>
              </a:rPr>
              <a:t>Board member of: </a:t>
            </a:r>
          </a:p>
          <a:p>
            <a:pPr lvl="1"/>
            <a:r>
              <a:rPr lang="en-US">
                <a:latin typeface="Aptos" panose="020B0004020202020204" pitchFamily="34" charset="0"/>
              </a:rPr>
              <a:t>EMS Association of Colorado </a:t>
            </a:r>
          </a:p>
          <a:p>
            <a:pPr lvl="1"/>
            <a:r>
              <a:rPr lang="en-US">
                <a:latin typeface="Aptos" panose="020B0004020202020204" pitchFamily="34" charset="0"/>
              </a:rPr>
              <a:t>Colorado Chapter of the National Association of EMS Physicians </a:t>
            </a:r>
          </a:p>
          <a:p>
            <a:r>
              <a:rPr lang="en-US">
                <a:latin typeface="Aptos" panose="020B0004020202020204" pitchFamily="34" charset="0"/>
              </a:rPr>
              <a:t>Chair of the American College of Paramedics </a:t>
            </a:r>
          </a:p>
          <a:p>
            <a:endParaRPr lang="en-US">
              <a:latin typeface="Aptos" panose="020B0004020202020204" pitchFamily="34" charset="0"/>
            </a:endParaRPr>
          </a:p>
        </p:txBody>
      </p:sp>
      <p:pic>
        <p:nvPicPr>
          <p:cNvPr id="5" name="Picture 4" descr="A logo with a red white and blue circle with a yellow circle with a red circle with a yellow circle with a red circle with a white circle with a red circle with a yellow circle with a&#10;&#10;AI-generated content may be incorrect.">
            <a:extLst>
              <a:ext uri="{FF2B5EF4-FFF2-40B4-BE49-F238E27FC236}">
                <a16:creationId xmlns:a16="http://schemas.microsoft.com/office/drawing/2014/main" id="{EDDD2F02-0338-2A70-DE81-89213C5064B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33449" y="179361"/>
            <a:ext cx="1329559" cy="1329559"/>
          </a:xfrm>
          <a:prstGeom prst="rect">
            <a:avLst/>
          </a:prstGeom>
        </p:spPr>
      </p:pic>
      <p:pic>
        <p:nvPicPr>
          <p:cNvPr id="7" name="Picture 6" descr="A blue and red logo&#10;&#10;AI-generated content may be incorrect.">
            <a:extLst>
              <a:ext uri="{FF2B5EF4-FFF2-40B4-BE49-F238E27FC236}">
                <a16:creationId xmlns:a16="http://schemas.microsoft.com/office/drawing/2014/main" id="{533B984C-8636-E559-CDB1-FA9ABA767B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97373" y="-71438"/>
            <a:ext cx="1856115" cy="1831153"/>
          </a:xfrm>
          <a:prstGeom prst="rect">
            <a:avLst/>
          </a:prstGeom>
        </p:spPr>
      </p:pic>
      <p:pic>
        <p:nvPicPr>
          <p:cNvPr id="9" name="Picture 2" descr="sys_hz_pos_clr_rgb.png">
            <a:extLst>
              <a:ext uri="{FF2B5EF4-FFF2-40B4-BE49-F238E27FC236}">
                <a16:creationId xmlns:a16="http://schemas.microsoft.com/office/drawing/2014/main" id="{72DC3479-E940-35F5-E79A-431483783D3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43937" y="5818140"/>
            <a:ext cx="2719552" cy="98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05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3AF9-22AB-3831-7C2A-972DD6E5867D}"/>
              </a:ext>
            </a:extLst>
          </p:cNvPr>
          <p:cNvSpPr>
            <a:spLocks noGrp="1"/>
          </p:cNvSpPr>
          <p:nvPr>
            <p:ph type="title"/>
          </p:nvPr>
        </p:nvSpPr>
        <p:spPr/>
        <p:txBody>
          <a:bodyPr/>
          <a:lstStyle/>
          <a:p>
            <a:r>
              <a:rPr lang="en-US">
                <a:latin typeface="Aptos" panose="020B0004020202020204" pitchFamily="34" charset="0"/>
              </a:rPr>
              <a:t>Create The Future</a:t>
            </a:r>
          </a:p>
        </p:txBody>
      </p:sp>
      <p:sp>
        <p:nvSpPr>
          <p:cNvPr id="3" name="Content Placeholder 2">
            <a:extLst>
              <a:ext uri="{FF2B5EF4-FFF2-40B4-BE49-F238E27FC236}">
                <a16:creationId xmlns:a16="http://schemas.microsoft.com/office/drawing/2014/main" id="{62F3FCFB-7761-1B45-31DC-7B0BE0D5DD89}"/>
              </a:ext>
            </a:extLst>
          </p:cNvPr>
          <p:cNvSpPr>
            <a:spLocks noGrp="1"/>
          </p:cNvSpPr>
          <p:nvPr>
            <p:ph idx="1"/>
          </p:nvPr>
        </p:nvSpPr>
        <p:spPr/>
        <p:txBody>
          <a:bodyPr>
            <a:normAutofit/>
          </a:bodyPr>
          <a:lstStyle/>
          <a:p>
            <a:pPr marL="0" indent="0" algn="ctr">
              <a:buNone/>
            </a:pPr>
            <a:r>
              <a:rPr lang="en-US" i="1">
                <a:latin typeface="Aptos" panose="020B0004020202020204" pitchFamily="34" charset="0"/>
              </a:rPr>
              <a:t>“You never change things by fighting the existing reality. </a:t>
            </a:r>
          </a:p>
          <a:p>
            <a:pPr marL="0" indent="0" algn="ctr">
              <a:buNone/>
            </a:pPr>
            <a:r>
              <a:rPr lang="en-US" i="1">
                <a:latin typeface="Aptos" panose="020B0004020202020204" pitchFamily="34" charset="0"/>
              </a:rPr>
              <a:t>To change something, build a new model that </a:t>
            </a:r>
          </a:p>
          <a:p>
            <a:pPr marL="0" indent="0" algn="ctr">
              <a:buNone/>
            </a:pPr>
            <a:r>
              <a:rPr lang="en-US" i="1">
                <a:latin typeface="Aptos" panose="020B0004020202020204" pitchFamily="34" charset="0"/>
              </a:rPr>
              <a:t>makes the existing model obsolete” </a:t>
            </a:r>
          </a:p>
          <a:p>
            <a:pPr marL="0" indent="0" algn="ctr">
              <a:buNone/>
            </a:pPr>
            <a:endParaRPr lang="en-US" i="1">
              <a:latin typeface="Aptos" panose="020B0004020202020204" pitchFamily="34" charset="0"/>
            </a:endParaRPr>
          </a:p>
          <a:p>
            <a:pPr marL="0" indent="0" algn="ctr">
              <a:buNone/>
            </a:pPr>
            <a:r>
              <a:rPr lang="en-US">
                <a:latin typeface="Aptos" panose="020B0004020202020204" pitchFamily="34" charset="0"/>
              </a:rPr>
              <a:t>Buckminster Fuller</a:t>
            </a:r>
          </a:p>
        </p:txBody>
      </p:sp>
    </p:spTree>
    <p:extLst>
      <p:ext uri="{BB962C8B-B14F-4D97-AF65-F5344CB8AC3E}">
        <p14:creationId xmlns:p14="http://schemas.microsoft.com/office/powerpoint/2010/main" val="2981248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7D9A-3B13-D03A-9801-4F15857E321B}"/>
              </a:ext>
            </a:extLst>
          </p:cNvPr>
          <p:cNvSpPr>
            <a:spLocks noGrp="1"/>
          </p:cNvSpPr>
          <p:nvPr>
            <p:ph type="title"/>
          </p:nvPr>
        </p:nvSpPr>
        <p:spPr/>
        <p:txBody>
          <a:bodyPr>
            <a:normAutofit/>
          </a:bodyPr>
          <a:lstStyle/>
          <a:p>
            <a:r>
              <a:rPr lang="en-US">
                <a:latin typeface="Aptos" panose="020B0004020202020204" pitchFamily="34" charset="0"/>
              </a:rPr>
              <a:t>Why OB Readiness Matters</a:t>
            </a:r>
          </a:p>
        </p:txBody>
      </p:sp>
      <p:sp>
        <p:nvSpPr>
          <p:cNvPr id="3" name="Content Placeholder 2">
            <a:extLst>
              <a:ext uri="{FF2B5EF4-FFF2-40B4-BE49-F238E27FC236}">
                <a16:creationId xmlns:a16="http://schemas.microsoft.com/office/drawing/2014/main" id="{D7C7813A-B917-65E3-1E01-BD8BCE86D8E7}"/>
              </a:ext>
            </a:extLst>
          </p:cNvPr>
          <p:cNvSpPr>
            <a:spLocks noGrp="1"/>
          </p:cNvSpPr>
          <p:nvPr>
            <p:ph idx="1"/>
          </p:nvPr>
        </p:nvSpPr>
        <p:spPr/>
        <p:txBody>
          <a:bodyPr>
            <a:normAutofit/>
          </a:bodyPr>
          <a:lstStyle/>
          <a:p>
            <a:r>
              <a:rPr lang="en-US" sz="2400">
                <a:latin typeface="Aptos" panose="020B0004020202020204" pitchFamily="34" charset="0"/>
              </a:rPr>
              <a:t>Patients who develop signs or symptoms of serious pregnancy-related complications and conditions during this period (</a:t>
            </a:r>
            <a:r>
              <a:rPr lang="en-US" sz="2400">
                <a:latin typeface="Aptos" panose="020B0004020202020204" pitchFamily="34" charset="0"/>
                <a:ea typeface="Calibri" panose="020F0502020204030204" pitchFamily="34" charset="0"/>
                <a:cs typeface="Times New Roman" panose="02020603050405020304" pitchFamily="18" charset="0"/>
              </a:rPr>
              <a:t>during or within one year of the end of pregnancy</a:t>
            </a:r>
            <a:r>
              <a:rPr lang="en-US" sz="2400">
                <a:latin typeface="Aptos" panose="020B0004020202020204" pitchFamily="34" charset="0"/>
              </a:rPr>
              <a:t>) may seek emergency care in non-obstetric settings, including:</a:t>
            </a:r>
          </a:p>
          <a:p>
            <a:pPr lvl="1"/>
            <a:r>
              <a:rPr lang="en-US" sz="2000">
                <a:latin typeface="Aptos" panose="020B0004020202020204" pitchFamily="34" charset="0"/>
              </a:rPr>
              <a:t>Emergency Medical Services transport</a:t>
            </a:r>
          </a:p>
          <a:p>
            <a:pPr lvl="1"/>
            <a:r>
              <a:rPr lang="en-US" sz="2000">
                <a:latin typeface="Aptos" panose="020B0004020202020204" pitchFamily="34" charset="0"/>
              </a:rPr>
              <a:t>Hospital-based emergency department</a:t>
            </a:r>
          </a:p>
          <a:p>
            <a:pPr lvl="2"/>
            <a:r>
              <a:rPr lang="en-US" sz="2000">
                <a:latin typeface="Aptos" panose="020B0004020202020204" pitchFamily="34" charset="0"/>
              </a:rPr>
              <a:t>Rural hospital emergency department with limited or no obstetrical support</a:t>
            </a:r>
          </a:p>
          <a:p>
            <a:pPr lvl="1"/>
            <a:r>
              <a:rPr lang="en-US" sz="2000">
                <a:latin typeface="Aptos" panose="020B0004020202020204" pitchFamily="34" charset="0"/>
              </a:rPr>
              <a:t>Stand-alone emergency room</a:t>
            </a:r>
          </a:p>
          <a:p>
            <a:pPr lvl="1"/>
            <a:r>
              <a:rPr lang="en-US" sz="2000">
                <a:latin typeface="Aptos" panose="020B0004020202020204" pitchFamily="34" charset="0"/>
              </a:rPr>
              <a:t>Urgent care facility</a:t>
            </a:r>
          </a:p>
        </p:txBody>
      </p:sp>
    </p:spTree>
    <p:extLst>
      <p:ext uri="{BB962C8B-B14F-4D97-AF65-F5344CB8AC3E}">
        <p14:creationId xmlns:p14="http://schemas.microsoft.com/office/powerpoint/2010/main" val="329175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8A246-546C-8060-D155-2B955D57200E}"/>
              </a:ext>
            </a:extLst>
          </p:cNvPr>
          <p:cNvSpPr>
            <a:spLocks noGrp="1"/>
          </p:cNvSpPr>
          <p:nvPr>
            <p:ph idx="1"/>
          </p:nvPr>
        </p:nvSpPr>
        <p:spPr/>
        <p:txBody>
          <a:bodyPr>
            <a:normAutofit/>
          </a:bodyPr>
          <a:lstStyle/>
          <a:p>
            <a:pPr marL="0" indent="0" algn="ctr">
              <a:buNone/>
            </a:pPr>
            <a:endParaRPr lang="en-US" sz="3600">
              <a:latin typeface="Aptos" panose="020B0004020202020204" pitchFamily="34" charset="0"/>
            </a:endParaRPr>
          </a:p>
          <a:p>
            <a:pPr marL="0" indent="0" algn="ctr">
              <a:buNone/>
            </a:pPr>
            <a:endParaRPr lang="en-US" sz="3600">
              <a:latin typeface="Aptos" panose="020B0004020202020204" pitchFamily="34" charset="0"/>
            </a:endParaRPr>
          </a:p>
          <a:p>
            <a:pPr marL="0" indent="0" algn="ctr">
              <a:buNone/>
            </a:pPr>
            <a:r>
              <a:rPr lang="en-US" sz="3600">
                <a:latin typeface="Aptos" panose="020B0004020202020204" pitchFamily="34" charset="0"/>
              </a:rPr>
              <a:t>Pregnancy related emergencies are high-risk, low-frequency events</a:t>
            </a:r>
          </a:p>
        </p:txBody>
      </p:sp>
    </p:spTree>
    <p:extLst>
      <p:ext uri="{BB962C8B-B14F-4D97-AF65-F5344CB8AC3E}">
        <p14:creationId xmlns:p14="http://schemas.microsoft.com/office/powerpoint/2010/main" val="1311392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F522-3F40-139E-7CB5-E5B63352E337}"/>
              </a:ext>
            </a:extLst>
          </p:cNvPr>
          <p:cNvSpPr>
            <a:spLocks noGrp="1"/>
          </p:cNvSpPr>
          <p:nvPr>
            <p:ph type="title"/>
          </p:nvPr>
        </p:nvSpPr>
        <p:spPr/>
        <p:txBody>
          <a:bodyPr>
            <a:noAutofit/>
          </a:bodyPr>
          <a:lstStyle/>
          <a:p>
            <a:r>
              <a:rPr lang="en-US" sz="2800">
                <a:latin typeface="Aptos" panose="020B0004020202020204" pitchFamily="34" charset="0"/>
              </a:rPr>
              <a:t>Underlying Causes of Pregnancy-Related Deaths, Data from Maternal Mortality Review Committees in 36 US States, 2017-2019</a:t>
            </a:r>
          </a:p>
        </p:txBody>
      </p:sp>
      <p:graphicFrame>
        <p:nvGraphicFramePr>
          <p:cNvPr id="4" name="Content Placeholder 7">
            <a:extLst>
              <a:ext uri="{FF2B5EF4-FFF2-40B4-BE49-F238E27FC236}">
                <a16:creationId xmlns:a16="http://schemas.microsoft.com/office/drawing/2014/main" id="{F7788C34-1A06-707E-07A1-AAF6C2C0A7D6}"/>
              </a:ext>
            </a:extLst>
          </p:cNvPr>
          <p:cNvGraphicFramePr>
            <a:graphicFrameLocks noGrp="1"/>
          </p:cNvGraphicFramePr>
          <p:nvPr>
            <p:ph idx="1"/>
            <p:extLst>
              <p:ext uri="{D42A27DB-BD31-4B8C-83A1-F6EECF244321}">
                <p14:modId xmlns:p14="http://schemas.microsoft.com/office/powerpoint/2010/main" val="2308079000"/>
              </p:ext>
            </p:extLst>
          </p:nvPr>
        </p:nvGraphicFramePr>
        <p:xfrm>
          <a:off x="799672" y="190572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847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DBCB-1B0F-7FBE-15A6-15E3D7343658}"/>
              </a:ext>
            </a:extLst>
          </p:cNvPr>
          <p:cNvSpPr>
            <a:spLocks noGrp="1"/>
          </p:cNvSpPr>
          <p:nvPr>
            <p:ph type="title"/>
          </p:nvPr>
        </p:nvSpPr>
        <p:spPr>
          <a:xfrm>
            <a:off x="1794456" y="274638"/>
            <a:ext cx="8577330" cy="1143000"/>
          </a:xfrm>
        </p:spPr>
        <p:txBody>
          <a:bodyPr>
            <a:noAutofit/>
          </a:bodyPr>
          <a:lstStyle/>
          <a:p>
            <a:r>
              <a:rPr lang="en-US" sz="2800">
                <a:latin typeface="Aptos" panose="020B0004020202020204" pitchFamily="34" charset="0"/>
              </a:rPr>
              <a:t>Among pregnancy-related deaths, 53% occurred 7 days to 1 year after the end of pregnancy.</a:t>
            </a:r>
          </a:p>
        </p:txBody>
      </p:sp>
      <p:pic>
        <p:nvPicPr>
          <p:cNvPr id="4" name="Picture 3">
            <a:extLst>
              <a:ext uri="{FF2B5EF4-FFF2-40B4-BE49-F238E27FC236}">
                <a16:creationId xmlns:a16="http://schemas.microsoft.com/office/drawing/2014/main" id="{BCE5F3D6-214B-A2AE-3456-18F9BFBB083A}"/>
              </a:ext>
            </a:extLst>
          </p:cNvPr>
          <p:cNvPicPr>
            <a:picLocks noChangeAspect="1"/>
          </p:cNvPicPr>
          <p:nvPr/>
        </p:nvPicPr>
        <p:blipFill>
          <a:blip r:embed="rId3"/>
          <a:stretch>
            <a:fillRect/>
          </a:stretch>
        </p:blipFill>
        <p:spPr>
          <a:xfrm>
            <a:off x="2150366" y="3255848"/>
            <a:ext cx="7886696" cy="1735073"/>
          </a:xfrm>
          <a:prstGeom prst="rect">
            <a:avLst/>
          </a:prstGeom>
        </p:spPr>
      </p:pic>
    </p:spTree>
    <p:extLst>
      <p:ext uri="{BB962C8B-B14F-4D97-AF65-F5344CB8AC3E}">
        <p14:creationId xmlns:p14="http://schemas.microsoft.com/office/powerpoint/2010/main" val="421408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756401" y="1307120"/>
            <a:ext cx="5173111" cy="4815695"/>
          </a:xfrm>
          <a:prstGeom prst="rect">
            <a:avLst/>
          </a:prstGeom>
        </p:spPr>
      </p:pic>
      <p:sp>
        <p:nvSpPr>
          <p:cNvPr id="7" name="TextBox 7"/>
          <p:cNvSpPr txBox="1"/>
          <p:nvPr/>
        </p:nvSpPr>
        <p:spPr>
          <a:xfrm rot="180000">
            <a:off x="7295965" y="2158966"/>
            <a:ext cx="4081165" cy="34667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1733" b="0" i="0" u="none" strike="noStrike" kern="1200" cap="none" spc="0" normalizeH="0" baseline="0" noProof="0">
                <a:ln>
                  <a:noFill/>
                </a:ln>
                <a:solidFill>
                  <a:prstClr val="white"/>
                </a:solidFill>
                <a:effectLst/>
                <a:uLnTx/>
                <a:uFillTx/>
                <a:latin typeface="Open Sans"/>
                <a:ea typeface="+mn-lt"/>
                <a:cs typeface="Calibri"/>
                <a:sym typeface="Arial"/>
              </a:rPr>
              <a:t>This program is supported by a cooperative agreement with the Health Resources and Services Administration (HRSA) of the U.S. Department of Health and Human Services (HHS) under grant number UC4MC49476. This information or content and conclusions are those of the author and should not be construed as the official position or policy of, nor should any endorsements be inferred by HRSA, HHS or the U.S. Government.</a:t>
            </a:r>
          </a:p>
        </p:txBody>
      </p:sp>
      <p:sp>
        <p:nvSpPr>
          <p:cNvPr id="18" name="TextBox 17">
            <a:extLst>
              <a:ext uri="{FF2B5EF4-FFF2-40B4-BE49-F238E27FC236}">
                <a16:creationId xmlns:a16="http://schemas.microsoft.com/office/drawing/2014/main" id="{E115300B-91C5-19B9-B6C0-51E22A881BAC}"/>
              </a:ext>
            </a:extLst>
          </p:cNvPr>
          <p:cNvSpPr txBox="1"/>
          <p:nvPr/>
        </p:nvSpPr>
        <p:spPr>
          <a:xfrm>
            <a:off x="458712" y="3175000"/>
            <a:ext cx="5992888" cy="34163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The Alliance for Innovation on Maternal Health is a quality improvement initiative to support best practices that </a:t>
            </a:r>
            <a:r>
              <a:rPr kumimoji="0" lang="en-US" sz="2400" b="0" i="0" u="none" strike="noStrike" kern="1200" cap="none" spc="0" normalizeH="0" baseline="0" noProof="0">
                <a:ln>
                  <a:noFill/>
                </a:ln>
                <a:solidFill>
                  <a:srgbClr val="642667"/>
                </a:solidFill>
                <a:effectLst/>
                <a:uLnTx/>
                <a:uFillTx/>
                <a:latin typeface="Open Sans Bold" panose="020B0806030504020204" charset="0"/>
                <a:ea typeface="Open Sans Bold" panose="020B0806030504020204" charset="0"/>
                <a:cs typeface="Open Sans Bold" panose="020B0806030504020204" charset="0"/>
                <a:sym typeface="Arial"/>
              </a:rPr>
              <a:t>make birth safer</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r>
              <a:rPr kumimoji="0" lang="en-US" sz="2400" b="0" i="0" u="none" strike="noStrike" kern="1200" cap="none" spc="0" normalizeH="0" baseline="0" noProof="0">
                <a:ln>
                  <a:noFill/>
                </a:ln>
                <a:solidFill>
                  <a:srgbClr val="00249C"/>
                </a:solidFill>
                <a:effectLst/>
                <a:uLnTx/>
                <a:uFillTx/>
                <a:latin typeface="Open Sans Bold" panose="020B0806030504020204" charset="0"/>
                <a:ea typeface="Open Sans Bold" panose="020B0806030504020204" charset="0"/>
                <a:cs typeface="Open Sans Bold" panose="020B0806030504020204" charset="0"/>
                <a:sym typeface="Arial"/>
              </a:rPr>
              <a:t>improve maternal health outcomes,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and </a:t>
            </a:r>
            <a:r>
              <a:rPr kumimoji="0" lang="en-US" sz="2400" b="0" i="0" u="none" strike="noStrike" kern="1200" cap="none" spc="0" normalizeH="0" baseline="0" noProof="0">
                <a:ln>
                  <a:noFill/>
                </a:ln>
                <a:solidFill>
                  <a:srgbClr val="FF8F1C"/>
                </a:solidFill>
                <a:effectLst/>
                <a:uLnTx/>
                <a:uFillTx/>
                <a:latin typeface="Open Sans Bold" panose="020B0806030504020204" charset="0"/>
                <a:ea typeface="Open Sans Bold" panose="020B0806030504020204" charset="0"/>
                <a:cs typeface="Open Sans Bold" panose="020B0806030504020204" charset="0"/>
                <a:sym typeface="Arial"/>
              </a:rPr>
              <a:t>save lives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p>
          <a:p>
            <a:pPr marL="0" marR="0" lvl="0" indent="0" algn="ctr" defTabSz="40638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endParaRPr>
          </a:p>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You can find more information at </a:t>
            </a:r>
            <a:r>
              <a:rPr kumimoji="0" lang="en-US" sz="2400" b="0" i="0" u="none" strike="noStrike" kern="1200" cap="none" spc="0" normalizeH="0" baseline="0" noProof="0">
                <a:ln>
                  <a:noFill/>
                </a:ln>
                <a:solidFill>
                  <a:srgbClr val="C5299B"/>
                </a:solidFill>
                <a:effectLst/>
                <a:uLnTx/>
                <a:uFillTx/>
                <a:latin typeface="Open Sans Bold" panose="020B0806030504020204" charset="0"/>
                <a:ea typeface="Open Sans Bold" panose="020B0806030504020204" charset="0"/>
                <a:cs typeface="Open Sans Bold" panose="020B0806030504020204" charset="0"/>
                <a:sym typeface="Arial"/>
              </a:rPr>
              <a:t>saferbirth.org</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a:t>
            </a:r>
          </a:p>
        </p:txBody>
      </p:sp>
      <p:pic>
        <p:nvPicPr>
          <p:cNvPr id="3" name="Picture 2" descr="A logo for a company&#10;&#10;Description automatically generated">
            <a:extLst>
              <a:ext uri="{FF2B5EF4-FFF2-40B4-BE49-F238E27FC236}">
                <a16:creationId xmlns:a16="http://schemas.microsoft.com/office/drawing/2014/main" id="{C63D7A38-43F7-4606-91F1-CA7D1A550498}"/>
              </a:ext>
            </a:extLst>
          </p:cNvPr>
          <p:cNvPicPr>
            <a:picLocks noChangeAspect="1"/>
          </p:cNvPicPr>
          <p:nvPr/>
        </p:nvPicPr>
        <p:blipFill rotWithShape="1">
          <a:blip r:embed="rId4"/>
          <a:srcRect l="21538" t="29897" r="18974" b="28866"/>
          <a:stretch/>
        </p:blipFill>
        <p:spPr>
          <a:xfrm>
            <a:off x="1437452" y="228601"/>
            <a:ext cx="4041829" cy="2804961"/>
          </a:xfrm>
          <a:prstGeom prst="rect">
            <a:avLst/>
          </a:prstGeom>
        </p:spPr>
      </p:pic>
    </p:spTree>
    <p:extLst>
      <p:ext uri="{BB962C8B-B14F-4D97-AF65-F5344CB8AC3E}">
        <p14:creationId xmlns:p14="http://schemas.microsoft.com/office/powerpoint/2010/main" val="77498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751E-D3DA-2F42-A101-B156F01F11DC}"/>
              </a:ext>
            </a:extLst>
          </p:cNvPr>
          <p:cNvSpPr>
            <a:spLocks noGrp="1"/>
          </p:cNvSpPr>
          <p:nvPr>
            <p:ph type="title"/>
          </p:nvPr>
        </p:nvSpPr>
        <p:spPr>
          <a:xfrm>
            <a:off x="1794456" y="274638"/>
            <a:ext cx="8603088" cy="1143000"/>
          </a:xfrm>
        </p:spPr>
        <p:txBody>
          <a:bodyPr>
            <a:normAutofit fontScale="90000"/>
          </a:bodyPr>
          <a:lstStyle/>
          <a:p>
            <a:r>
              <a:rPr lang="en-US">
                <a:latin typeface="Aptos" panose="020B0004020202020204" pitchFamily="34" charset="0"/>
              </a:rPr>
              <a:t>Realities of OB care in the EMS Setting</a:t>
            </a:r>
          </a:p>
        </p:txBody>
      </p:sp>
      <p:sp>
        <p:nvSpPr>
          <p:cNvPr id="3" name="Content Placeholder 2">
            <a:extLst>
              <a:ext uri="{FF2B5EF4-FFF2-40B4-BE49-F238E27FC236}">
                <a16:creationId xmlns:a16="http://schemas.microsoft.com/office/drawing/2014/main" id="{1A883D46-90A6-D036-03FB-EDD81C1FD501}"/>
              </a:ext>
            </a:extLst>
          </p:cNvPr>
          <p:cNvSpPr>
            <a:spLocks noGrp="1"/>
          </p:cNvSpPr>
          <p:nvPr>
            <p:ph idx="1"/>
          </p:nvPr>
        </p:nvSpPr>
        <p:spPr/>
        <p:txBody>
          <a:bodyPr>
            <a:normAutofit/>
          </a:bodyPr>
          <a:lstStyle/>
          <a:p>
            <a:r>
              <a:rPr lang="en-US">
                <a:latin typeface="Aptos" panose="020B0004020202020204" pitchFamily="34" charset="0"/>
              </a:rPr>
              <a:t>EMS providers' scope, limitations, and variability across states/systems</a:t>
            </a:r>
          </a:p>
          <a:p>
            <a:r>
              <a:rPr lang="en-US">
                <a:latin typeface="Aptos" panose="020B0004020202020204" pitchFamily="34" charset="0"/>
              </a:rPr>
              <a:t>Challenges EMS faces:</a:t>
            </a:r>
          </a:p>
          <a:p>
            <a:pPr lvl="1"/>
            <a:r>
              <a:rPr lang="en-US">
                <a:latin typeface="Aptos" panose="020B0004020202020204" pitchFamily="34" charset="0"/>
              </a:rPr>
              <a:t>Lack of OB-specific training and equipment</a:t>
            </a:r>
          </a:p>
          <a:p>
            <a:pPr lvl="1"/>
            <a:r>
              <a:rPr lang="en-US">
                <a:latin typeface="Aptos" panose="020B0004020202020204" pitchFamily="34" charset="0"/>
              </a:rPr>
              <a:t>Navigating unpredictable settings (home births, roadside deliveries, etc.)</a:t>
            </a:r>
          </a:p>
          <a:p>
            <a:pPr lvl="1"/>
            <a:r>
              <a:rPr lang="en-US">
                <a:latin typeface="Aptos" panose="020B0004020202020204" pitchFamily="34" charset="0"/>
              </a:rPr>
              <a:t>Uncommon patient, especially in rural areas</a:t>
            </a:r>
          </a:p>
          <a:p>
            <a:r>
              <a:rPr lang="en-US">
                <a:latin typeface="Aptos" panose="020B0004020202020204" pitchFamily="34" charset="0"/>
              </a:rPr>
              <a:t>EMS's first-contact role and potential for outcome influence</a:t>
            </a:r>
          </a:p>
        </p:txBody>
      </p:sp>
    </p:spTree>
    <p:extLst>
      <p:ext uri="{BB962C8B-B14F-4D97-AF65-F5344CB8AC3E}">
        <p14:creationId xmlns:p14="http://schemas.microsoft.com/office/powerpoint/2010/main" val="289245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B0A6-23B2-1C89-B776-AFBDFA67E4FB}"/>
              </a:ext>
            </a:extLst>
          </p:cNvPr>
          <p:cNvSpPr>
            <a:spLocks noGrp="1"/>
          </p:cNvSpPr>
          <p:nvPr>
            <p:ph type="title"/>
          </p:nvPr>
        </p:nvSpPr>
        <p:spPr/>
        <p:txBody>
          <a:bodyPr>
            <a:normAutofit/>
          </a:bodyPr>
          <a:lstStyle/>
          <a:p>
            <a:r>
              <a:rPr lang="en-US">
                <a:latin typeface="Aptos" panose="020B0004020202020204" pitchFamily="34" charset="0"/>
              </a:rPr>
              <a:t>EMS Role in Improving Outcomes</a:t>
            </a:r>
          </a:p>
        </p:txBody>
      </p:sp>
      <p:sp>
        <p:nvSpPr>
          <p:cNvPr id="3" name="Content Placeholder 2">
            <a:extLst>
              <a:ext uri="{FF2B5EF4-FFF2-40B4-BE49-F238E27FC236}">
                <a16:creationId xmlns:a16="http://schemas.microsoft.com/office/drawing/2014/main" id="{9570EF38-92A9-7574-BFA5-9406C5B46125}"/>
              </a:ext>
            </a:extLst>
          </p:cNvPr>
          <p:cNvSpPr>
            <a:spLocks noGrp="1"/>
          </p:cNvSpPr>
          <p:nvPr>
            <p:ph idx="1"/>
          </p:nvPr>
        </p:nvSpPr>
        <p:spPr/>
        <p:txBody>
          <a:bodyPr>
            <a:normAutofit/>
          </a:bodyPr>
          <a:lstStyle/>
          <a:p>
            <a:r>
              <a:rPr lang="en-US" sz="2400">
                <a:latin typeface="Aptos" panose="020B0004020202020204" pitchFamily="34" charset="0"/>
              </a:rPr>
              <a:t>Journal articles report:</a:t>
            </a:r>
          </a:p>
          <a:p>
            <a:pPr lvl="1"/>
            <a:r>
              <a:rPr lang="en-US" sz="2000">
                <a:latin typeface="Aptos" panose="020B0004020202020204" pitchFamily="34" charset="0"/>
              </a:rPr>
              <a:t>Ohio MMRC data identified EMS response and </a:t>
            </a:r>
            <a:r>
              <a:rPr lang="en-US" sz="2000" b="1">
                <a:latin typeface="Aptos" panose="020B0004020202020204" pitchFamily="34" charset="0"/>
              </a:rPr>
              <a:t>lack of transport </a:t>
            </a:r>
            <a:r>
              <a:rPr lang="en-US" sz="2000">
                <a:latin typeface="Aptos" panose="020B0004020202020204" pitchFamily="34" charset="0"/>
              </a:rPr>
              <a:t>to appropriate care as contributing factors in some maternal deaths.</a:t>
            </a:r>
          </a:p>
          <a:p>
            <a:pPr lvl="1"/>
            <a:r>
              <a:rPr lang="en-US" sz="2000">
                <a:latin typeface="Aptos" panose="020B0004020202020204" pitchFamily="34" charset="0"/>
              </a:rPr>
              <a:t>In a Columbus study of 1,575 EMS transports involving pregnant patients, only one reported hypertension as a complaint—yet nearly </a:t>
            </a:r>
            <a:r>
              <a:rPr lang="en-US" sz="2000" b="1">
                <a:latin typeface="Aptos" panose="020B0004020202020204" pitchFamily="34" charset="0"/>
              </a:rPr>
              <a:t>one-third</a:t>
            </a:r>
            <a:r>
              <a:rPr lang="en-US" sz="2000">
                <a:latin typeface="Aptos" panose="020B0004020202020204" pitchFamily="34" charset="0"/>
              </a:rPr>
              <a:t> were hypertensive on EMS assessment, highlighting missed recognition.</a:t>
            </a:r>
          </a:p>
          <a:p>
            <a:r>
              <a:rPr lang="en-US" sz="2400">
                <a:latin typeface="Aptos" panose="020B0004020202020204" pitchFamily="34" charset="0"/>
              </a:rPr>
              <a:t>Improved understanding of obstetric patient acuity is critical for EMS training and system planning.</a:t>
            </a:r>
          </a:p>
          <a:p>
            <a:r>
              <a:rPr lang="en-US" sz="2400">
                <a:latin typeface="Aptos" panose="020B0004020202020204" pitchFamily="34" charset="0"/>
              </a:rPr>
              <a:t>EMS providers must be equipped to recognize and initiate care for maternal hypertension and hemorrhage, which can be lifesaving.</a:t>
            </a:r>
            <a:endParaRPr lang="en-US" sz="3600">
              <a:latin typeface="Aptos" panose="020B0004020202020204" pitchFamily="34" charset="0"/>
            </a:endParaRPr>
          </a:p>
        </p:txBody>
      </p:sp>
    </p:spTree>
    <p:extLst>
      <p:ext uri="{BB962C8B-B14F-4D97-AF65-F5344CB8AC3E}">
        <p14:creationId xmlns:p14="http://schemas.microsoft.com/office/powerpoint/2010/main" val="183031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D923-D620-9518-D182-3380267D76B3}"/>
              </a:ext>
            </a:extLst>
          </p:cNvPr>
          <p:cNvSpPr>
            <a:spLocks noGrp="1"/>
          </p:cNvSpPr>
          <p:nvPr>
            <p:ph type="title"/>
          </p:nvPr>
        </p:nvSpPr>
        <p:spPr/>
        <p:txBody>
          <a:bodyPr>
            <a:normAutofit/>
          </a:bodyPr>
          <a:lstStyle/>
          <a:p>
            <a:r>
              <a:rPr lang="en-US">
                <a:latin typeface="Aptos" panose="020B0004020202020204" pitchFamily="34" charset="0"/>
              </a:rPr>
              <a:t>NAEMT/ACOG Survey</a:t>
            </a:r>
          </a:p>
        </p:txBody>
      </p:sp>
      <p:pic>
        <p:nvPicPr>
          <p:cNvPr id="4" name="Picture Placeholder 5">
            <a:extLst>
              <a:ext uri="{FF2B5EF4-FFF2-40B4-BE49-F238E27FC236}">
                <a16:creationId xmlns:a16="http://schemas.microsoft.com/office/drawing/2014/main" id="{C9FAA449-A4D6-C3C3-5565-A94B639622F7}"/>
              </a:ext>
            </a:extLst>
          </p:cNvPr>
          <p:cNvPicPr>
            <a:picLocks noChangeAspect="1"/>
          </p:cNvPicPr>
          <p:nvPr/>
        </p:nvPicPr>
        <p:blipFill rotWithShape="1">
          <a:blip r:embed="rId3"/>
          <a:srcRect b="55874"/>
          <a:stretch/>
        </p:blipFill>
        <p:spPr>
          <a:xfrm>
            <a:off x="3513182" y="1879004"/>
            <a:ext cx="5165636" cy="1549996"/>
          </a:xfrm>
          <a:prstGeom prst="rect">
            <a:avLst/>
          </a:prstGeom>
          <a:noFill/>
        </p:spPr>
      </p:pic>
      <p:sp>
        <p:nvSpPr>
          <p:cNvPr id="5" name="Text Placeholder 3">
            <a:extLst>
              <a:ext uri="{FF2B5EF4-FFF2-40B4-BE49-F238E27FC236}">
                <a16:creationId xmlns:a16="http://schemas.microsoft.com/office/drawing/2014/main" id="{FF9A33C5-5638-9F9D-F00B-19A3ED169CBE}"/>
              </a:ext>
            </a:extLst>
          </p:cNvPr>
          <p:cNvSpPr txBox="1">
            <a:spLocks/>
          </p:cNvSpPr>
          <p:nvPr/>
        </p:nvSpPr>
        <p:spPr>
          <a:xfrm>
            <a:off x="2153840" y="3825026"/>
            <a:ext cx="8229600" cy="2421229"/>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US" sz="1800" b="1">
                <a:solidFill>
                  <a:prstClr val="white"/>
                </a:solidFill>
                <a:latin typeface="Aptos" panose="020B0004020202020204" pitchFamily="34" charset="0"/>
              </a:rPr>
              <a:t>Survey response:</a:t>
            </a:r>
          </a:p>
          <a:p>
            <a:pPr marL="214313" indent="-214313">
              <a:spcBef>
                <a:spcPts val="0"/>
              </a:spcBef>
              <a:defRPr/>
            </a:pPr>
            <a:r>
              <a:rPr lang="en-US" sz="1800">
                <a:solidFill>
                  <a:prstClr val="white"/>
                </a:solidFill>
                <a:latin typeface="Aptos" panose="020B0004020202020204" pitchFamily="34" charset="0"/>
              </a:rPr>
              <a:t>1,702 EMS practitioners responded</a:t>
            </a:r>
          </a:p>
          <a:p>
            <a:pPr marL="214313" indent="-214313">
              <a:spcBef>
                <a:spcPts val="0"/>
              </a:spcBef>
              <a:defRPr/>
            </a:pPr>
            <a:r>
              <a:rPr lang="en-US" sz="1800">
                <a:solidFill>
                  <a:prstClr val="white"/>
                </a:solidFill>
                <a:latin typeface="Aptos" panose="020B0004020202020204" pitchFamily="34" charset="0"/>
              </a:rPr>
              <a:t>Respondents were largely paramedics and EMTs providing prehospital care in the US</a:t>
            </a:r>
          </a:p>
          <a:p>
            <a:pPr>
              <a:spcBef>
                <a:spcPts val="0"/>
              </a:spcBef>
              <a:defRPr/>
            </a:pPr>
            <a:endParaRPr lang="en-US" sz="1800">
              <a:solidFill>
                <a:prstClr val="white"/>
              </a:solidFill>
              <a:latin typeface="Aptos" panose="020B0004020202020204" pitchFamily="34" charset="0"/>
            </a:endParaRPr>
          </a:p>
          <a:p>
            <a:pPr marL="0" indent="0">
              <a:spcBef>
                <a:spcPts val="0"/>
              </a:spcBef>
              <a:buNone/>
              <a:defRPr/>
            </a:pPr>
            <a:r>
              <a:rPr lang="en-US" sz="1800" b="1">
                <a:solidFill>
                  <a:prstClr val="white"/>
                </a:solidFill>
                <a:latin typeface="Aptos" panose="020B0004020202020204" pitchFamily="34" charset="0"/>
              </a:rPr>
              <a:t>Survey findings:</a:t>
            </a:r>
          </a:p>
          <a:p>
            <a:pPr marL="257175" indent="-257175">
              <a:spcBef>
                <a:spcPts val="0"/>
              </a:spcBef>
              <a:defRPr/>
            </a:pPr>
            <a:r>
              <a:rPr lang="en-US" sz="1800" b="1">
                <a:solidFill>
                  <a:prstClr val="white"/>
                </a:solidFill>
                <a:latin typeface="Aptos" panose="020B0004020202020204" pitchFamily="34" charset="0"/>
              </a:rPr>
              <a:t>Less than 1/2</a:t>
            </a:r>
            <a:r>
              <a:rPr lang="en-US" sz="1800">
                <a:solidFill>
                  <a:prstClr val="white"/>
                </a:solidFill>
                <a:latin typeface="Aptos" panose="020B0004020202020204" pitchFamily="34" charset="0"/>
              </a:rPr>
              <a:t> of respondents feel they have adequate knowledge of the altered physiology of postpartum patients</a:t>
            </a:r>
          </a:p>
          <a:p>
            <a:pPr marL="257175" indent="-257175">
              <a:spcBef>
                <a:spcPts val="0"/>
              </a:spcBef>
              <a:defRPr/>
            </a:pPr>
            <a:r>
              <a:rPr lang="en-US" sz="1800" b="1">
                <a:solidFill>
                  <a:prstClr val="white"/>
                </a:solidFill>
                <a:latin typeface="Aptos" panose="020B0004020202020204" pitchFamily="34" charset="0"/>
              </a:rPr>
              <a:t>Nearly 75% </a:t>
            </a:r>
            <a:r>
              <a:rPr lang="en-US" sz="1800">
                <a:solidFill>
                  <a:prstClr val="white"/>
                </a:solidFill>
                <a:latin typeface="Aptos" panose="020B0004020202020204" pitchFamily="34" charset="0"/>
              </a:rPr>
              <a:t>of survey respondents do not ask if patients have been pregnant within the past year</a:t>
            </a:r>
            <a:endParaRPr lang="en-US">
              <a:solidFill>
                <a:prstClr val="white"/>
              </a:solidFill>
              <a:latin typeface="Aptos" panose="020B0004020202020204" pitchFamily="34" charset="0"/>
            </a:endParaRPr>
          </a:p>
        </p:txBody>
      </p:sp>
    </p:spTree>
    <p:extLst>
      <p:ext uri="{BB962C8B-B14F-4D97-AF65-F5344CB8AC3E}">
        <p14:creationId xmlns:p14="http://schemas.microsoft.com/office/powerpoint/2010/main" val="831696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FE83-5450-48CB-B573-8424964283A7}"/>
              </a:ext>
            </a:extLst>
          </p:cNvPr>
          <p:cNvSpPr>
            <a:spLocks noGrp="1"/>
          </p:cNvSpPr>
          <p:nvPr>
            <p:ph type="title"/>
          </p:nvPr>
        </p:nvSpPr>
        <p:spPr/>
        <p:txBody>
          <a:bodyPr>
            <a:normAutofit fontScale="90000"/>
          </a:bodyPr>
          <a:lstStyle/>
          <a:p>
            <a:r>
              <a:rPr lang="en-US">
                <a:latin typeface="Aptos" panose="020B0004020202020204" pitchFamily="34" charset="0"/>
              </a:rPr>
              <a:t>Health Issues Encountered ≠ Topical Education and Training Desired</a:t>
            </a:r>
          </a:p>
        </p:txBody>
      </p:sp>
      <p:graphicFrame>
        <p:nvGraphicFramePr>
          <p:cNvPr id="4" name="Chart 3">
            <a:extLst>
              <a:ext uri="{FF2B5EF4-FFF2-40B4-BE49-F238E27FC236}">
                <a16:creationId xmlns:a16="http://schemas.microsoft.com/office/drawing/2014/main" id="{EE33FB45-F9AB-587A-5076-C963D9E9542C}"/>
              </a:ext>
            </a:extLst>
          </p:cNvPr>
          <p:cNvGraphicFramePr>
            <a:graphicFrameLocks/>
          </p:cNvGraphicFramePr>
          <p:nvPr>
            <p:extLst>
              <p:ext uri="{D42A27DB-BD31-4B8C-83A1-F6EECF244321}">
                <p14:modId xmlns:p14="http://schemas.microsoft.com/office/powerpoint/2010/main" val="1079639332"/>
              </p:ext>
            </p:extLst>
          </p:nvPr>
        </p:nvGraphicFramePr>
        <p:xfrm>
          <a:off x="914400" y="1841030"/>
          <a:ext cx="4575746" cy="40768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F8298BC-3AA9-D1F1-4B98-8764C23627EC}"/>
              </a:ext>
            </a:extLst>
          </p:cNvPr>
          <p:cNvGraphicFramePr>
            <a:graphicFrameLocks/>
          </p:cNvGraphicFramePr>
          <p:nvPr>
            <p:extLst>
              <p:ext uri="{D42A27DB-BD31-4B8C-83A1-F6EECF244321}">
                <p14:modId xmlns:p14="http://schemas.microsoft.com/office/powerpoint/2010/main" val="4040440664"/>
              </p:ext>
            </p:extLst>
          </p:nvPr>
        </p:nvGraphicFramePr>
        <p:xfrm>
          <a:off x="5596100" y="1841030"/>
          <a:ext cx="5397249" cy="4076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2999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992B-6D77-0B03-AE6F-DFDB54170D98}"/>
              </a:ext>
            </a:extLst>
          </p:cNvPr>
          <p:cNvSpPr>
            <a:spLocks noGrp="1"/>
          </p:cNvSpPr>
          <p:nvPr>
            <p:ph type="title"/>
          </p:nvPr>
        </p:nvSpPr>
        <p:spPr/>
        <p:txBody>
          <a:bodyPr/>
          <a:lstStyle/>
          <a:p>
            <a:r>
              <a:rPr lang="en-US">
                <a:latin typeface="Aptos" panose="020B0004020202020204" pitchFamily="34" charset="0"/>
              </a:rPr>
              <a:t>EMS OB Readiness Resources</a:t>
            </a:r>
          </a:p>
        </p:txBody>
      </p:sp>
      <p:pic>
        <p:nvPicPr>
          <p:cNvPr id="4" name="Picture 3">
            <a:extLst>
              <a:ext uri="{FF2B5EF4-FFF2-40B4-BE49-F238E27FC236}">
                <a16:creationId xmlns:a16="http://schemas.microsoft.com/office/drawing/2014/main" id="{D24D6668-5A04-EAC2-9BE8-F97ED029755E}"/>
              </a:ext>
            </a:extLst>
          </p:cNvPr>
          <p:cNvPicPr>
            <a:picLocks noChangeAspect="1"/>
          </p:cNvPicPr>
          <p:nvPr/>
        </p:nvPicPr>
        <p:blipFill>
          <a:blip r:embed="rId3"/>
          <a:stretch>
            <a:fillRect/>
          </a:stretch>
        </p:blipFill>
        <p:spPr>
          <a:xfrm>
            <a:off x="1788423" y="1744321"/>
            <a:ext cx="1784695" cy="2312191"/>
          </a:xfrm>
          <a:prstGeom prst="rect">
            <a:avLst/>
          </a:prstGeom>
        </p:spPr>
      </p:pic>
      <p:sp>
        <p:nvSpPr>
          <p:cNvPr id="5" name="TextBox 4">
            <a:extLst>
              <a:ext uri="{FF2B5EF4-FFF2-40B4-BE49-F238E27FC236}">
                <a16:creationId xmlns:a16="http://schemas.microsoft.com/office/drawing/2014/main" id="{D1BE5BAF-3720-F449-2933-3F0A7A3E1B5F}"/>
              </a:ext>
            </a:extLst>
          </p:cNvPr>
          <p:cNvSpPr txBox="1"/>
          <p:nvPr/>
        </p:nvSpPr>
        <p:spPr>
          <a:xfrm>
            <a:off x="3712372" y="1811352"/>
            <a:ext cx="1976808" cy="2062103"/>
          </a:xfrm>
          <a:prstGeom prst="rect">
            <a:avLst/>
          </a:prstGeom>
          <a:noFill/>
        </p:spPr>
        <p:txBody>
          <a:bodyPr wrap="square" lIns="91440" tIns="45720" rIns="91440" bIns="45720" rtlCol="0" anchor="ctr">
            <a:spAutoFit/>
          </a:bodyPr>
          <a:lstStyle/>
          <a:p>
            <a:r>
              <a:rPr lang="en-US" sz="1600">
                <a:solidFill>
                  <a:prstClr val="white"/>
                </a:solidFill>
                <a:latin typeface="Aptos" panose="020B0004020202020204" pitchFamily="34" charset="0"/>
                <a:ea typeface="Calibri" panose="020F0502020204030204" pitchFamily="34" charset="0"/>
                <a:cs typeface="Times New Roman" panose="02020603050405020304" pitchFamily="18" charset="0"/>
              </a:rPr>
              <a:t>AZ: Develop a resource for Arizona EMS providers to educate on urgent maternal warning signs and maternal resuscitation strategies</a:t>
            </a:r>
          </a:p>
        </p:txBody>
      </p:sp>
      <p:pic>
        <p:nvPicPr>
          <p:cNvPr id="6" name="Picture 5">
            <a:extLst>
              <a:ext uri="{FF2B5EF4-FFF2-40B4-BE49-F238E27FC236}">
                <a16:creationId xmlns:a16="http://schemas.microsoft.com/office/drawing/2014/main" id="{6956340E-326C-C6CD-A3F6-5E97F6564FE2}"/>
              </a:ext>
            </a:extLst>
          </p:cNvPr>
          <p:cNvPicPr>
            <a:picLocks noChangeAspect="1"/>
          </p:cNvPicPr>
          <p:nvPr/>
        </p:nvPicPr>
        <p:blipFill>
          <a:blip r:embed="rId4"/>
          <a:stretch>
            <a:fillRect/>
          </a:stretch>
        </p:blipFill>
        <p:spPr>
          <a:xfrm>
            <a:off x="1712842" y="4152788"/>
            <a:ext cx="1947962" cy="2548069"/>
          </a:xfrm>
          <a:prstGeom prst="rect">
            <a:avLst/>
          </a:prstGeom>
        </p:spPr>
      </p:pic>
      <p:sp>
        <p:nvSpPr>
          <p:cNvPr id="7" name="TextBox 6">
            <a:extLst>
              <a:ext uri="{FF2B5EF4-FFF2-40B4-BE49-F238E27FC236}">
                <a16:creationId xmlns:a16="http://schemas.microsoft.com/office/drawing/2014/main" id="{A01A5696-53C1-1121-F291-CEB534F371F5}"/>
              </a:ext>
            </a:extLst>
          </p:cNvPr>
          <p:cNvSpPr txBox="1"/>
          <p:nvPr/>
        </p:nvSpPr>
        <p:spPr>
          <a:xfrm>
            <a:off x="3669242" y="4398932"/>
            <a:ext cx="2050858" cy="2062103"/>
          </a:xfrm>
          <a:prstGeom prst="rect">
            <a:avLst/>
          </a:prstGeom>
          <a:noFill/>
        </p:spPr>
        <p:txBody>
          <a:bodyPr wrap="square" lIns="91440" tIns="45720" rIns="91440" bIns="45720" rtlCol="0" anchor="ctr">
            <a:spAutoFit/>
          </a:bodyPr>
          <a:lstStyle/>
          <a:p>
            <a:r>
              <a:rPr lang="en-US" sz="1600">
                <a:solidFill>
                  <a:prstClr val="white"/>
                </a:solidFill>
                <a:latin typeface="Aptos" panose="020B0004020202020204" pitchFamily="34" charset="0"/>
                <a:ea typeface="Calibri" panose="020F0502020204030204" pitchFamily="34" charset="0"/>
                <a:cs typeface="Times New Roman" panose="02020603050405020304" pitchFamily="18" charset="0"/>
              </a:rPr>
              <a:t>NC: Better communication and coordination between EMS, mental health, prenatal care and hospital providers.</a:t>
            </a:r>
          </a:p>
          <a:p>
            <a:endParaRPr lang="en-US" sz="1600">
              <a:solidFill>
                <a:prstClr val="white"/>
              </a:solidFill>
              <a:latin typeface="Aptos" panose="020B0004020202020204" pitchFamily="34" charset="0"/>
            </a:endParaRPr>
          </a:p>
        </p:txBody>
      </p:sp>
      <p:pic>
        <p:nvPicPr>
          <p:cNvPr id="8" name="Picture 7">
            <a:extLst>
              <a:ext uri="{FF2B5EF4-FFF2-40B4-BE49-F238E27FC236}">
                <a16:creationId xmlns:a16="http://schemas.microsoft.com/office/drawing/2014/main" id="{394714BA-C40A-39C8-8A23-7671055327FB}"/>
              </a:ext>
            </a:extLst>
          </p:cNvPr>
          <p:cNvPicPr>
            <a:picLocks noChangeAspect="1"/>
          </p:cNvPicPr>
          <p:nvPr/>
        </p:nvPicPr>
        <p:blipFill>
          <a:blip r:embed="rId5"/>
          <a:stretch>
            <a:fillRect/>
          </a:stretch>
        </p:blipFill>
        <p:spPr>
          <a:xfrm>
            <a:off x="6038163" y="1651234"/>
            <a:ext cx="1933675" cy="2390898"/>
          </a:xfrm>
          <a:prstGeom prst="rect">
            <a:avLst/>
          </a:prstGeom>
        </p:spPr>
      </p:pic>
      <p:sp>
        <p:nvSpPr>
          <p:cNvPr id="9" name="Content Placeholder 2">
            <a:extLst>
              <a:ext uri="{FF2B5EF4-FFF2-40B4-BE49-F238E27FC236}">
                <a16:creationId xmlns:a16="http://schemas.microsoft.com/office/drawing/2014/main" id="{01A311F4-6232-788B-978D-AACC36C3DA29}"/>
              </a:ext>
            </a:extLst>
          </p:cNvPr>
          <p:cNvSpPr txBox="1">
            <a:spLocks/>
          </p:cNvSpPr>
          <p:nvPr/>
        </p:nvSpPr>
        <p:spPr>
          <a:xfrm>
            <a:off x="8126301" y="1985547"/>
            <a:ext cx="3024899" cy="1836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Bef>
                <a:spcPts val="0"/>
              </a:spcBef>
              <a:buNone/>
            </a:pPr>
            <a:r>
              <a:rPr lang="en-US" sz="1500">
                <a:solidFill>
                  <a:prstClr val="white"/>
                </a:solidFill>
                <a:latin typeface="Aptos" panose="020B0004020202020204" pitchFamily="34" charset="0"/>
                <a:ea typeface="Calibri" panose="020F0502020204030204" pitchFamily="34" charset="0"/>
                <a:cs typeface="Times New Roman" panose="02020603050405020304" pitchFamily="18" charset="0"/>
              </a:rPr>
              <a:t>PA: Review and update existing EMS protocols for pregnancy and postpartum hemorrhage and continue educational efforts on the recognition and treatment of emergency conditions related to pregnancy.</a:t>
            </a:r>
          </a:p>
        </p:txBody>
      </p:sp>
      <p:pic>
        <p:nvPicPr>
          <p:cNvPr id="10" name="Picture 9">
            <a:extLst>
              <a:ext uri="{FF2B5EF4-FFF2-40B4-BE49-F238E27FC236}">
                <a16:creationId xmlns:a16="http://schemas.microsoft.com/office/drawing/2014/main" id="{07FD61FE-35C7-BDA7-091E-6591D23E4063}"/>
              </a:ext>
            </a:extLst>
          </p:cNvPr>
          <p:cNvPicPr>
            <a:picLocks noChangeAspect="1"/>
          </p:cNvPicPr>
          <p:nvPr/>
        </p:nvPicPr>
        <p:blipFill>
          <a:blip r:embed="rId6"/>
          <a:stretch>
            <a:fillRect/>
          </a:stretch>
        </p:blipFill>
        <p:spPr>
          <a:xfrm>
            <a:off x="6038162" y="4195652"/>
            <a:ext cx="1943200" cy="2462339"/>
          </a:xfrm>
          <a:prstGeom prst="rect">
            <a:avLst/>
          </a:prstGeom>
        </p:spPr>
      </p:pic>
      <p:sp>
        <p:nvSpPr>
          <p:cNvPr id="11" name="TextBox 10">
            <a:extLst>
              <a:ext uri="{FF2B5EF4-FFF2-40B4-BE49-F238E27FC236}">
                <a16:creationId xmlns:a16="http://schemas.microsoft.com/office/drawing/2014/main" id="{41BE88E8-8999-A8F2-6E5F-49D52FE3A462}"/>
              </a:ext>
            </a:extLst>
          </p:cNvPr>
          <p:cNvSpPr txBox="1"/>
          <p:nvPr/>
        </p:nvSpPr>
        <p:spPr>
          <a:xfrm>
            <a:off x="8126302" y="4758088"/>
            <a:ext cx="1825082" cy="1323439"/>
          </a:xfrm>
          <a:prstGeom prst="rect">
            <a:avLst/>
          </a:prstGeom>
          <a:noFill/>
        </p:spPr>
        <p:txBody>
          <a:bodyPr wrap="square" rtlCol="0">
            <a:spAutoFit/>
          </a:bodyPr>
          <a:lstStyle/>
          <a:p>
            <a:r>
              <a:rPr lang="en-US" sz="1600">
                <a:solidFill>
                  <a:prstClr val="white"/>
                </a:solidFill>
                <a:latin typeface="Aptos" panose="020B0004020202020204" pitchFamily="34" charset="0"/>
                <a:ea typeface="Calibri" panose="020F0502020204030204" pitchFamily="34" charset="0"/>
                <a:cs typeface="Times New Roman" panose="02020603050405020304" pitchFamily="18" charset="0"/>
              </a:rPr>
              <a:t>TX: Implement EMS obstetric-specific training and simulations</a:t>
            </a:r>
          </a:p>
          <a:p>
            <a:endParaRPr lang="en-US" sz="1600">
              <a:solidFill>
                <a:prstClr val="white"/>
              </a:solidFill>
              <a:latin typeface="Aptos" panose="020B0004020202020204" pitchFamily="34" charset="0"/>
            </a:endParaRPr>
          </a:p>
        </p:txBody>
      </p:sp>
    </p:spTree>
    <p:extLst>
      <p:ext uri="{BB962C8B-B14F-4D97-AF65-F5344CB8AC3E}">
        <p14:creationId xmlns:p14="http://schemas.microsoft.com/office/powerpoint/2010/main" val="2540735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5947-8625-BE41-C225-7BBBA6533FAF}"/>
              </a:ext>
            </a:extLst>
          </p:cNvPr>
          <p:cNvSpPr>
            <a:spLocks noGrp="1"/>
          </p:cNvSpPr>
          <p:nvPr>
            <p:ph type="title"/>
          </p:nvPr>
        </p:nvSpPr>
        <p:spPr/>
        <p:txBody>
          <a:bodyPr>
            <a:normAutofit/>
          </a:bodyPr>
          <a:lstStyle/>
          <a:p>
            <a:r>
              <a:rPr lang="en-US">
                <a:latin typeface="Aptos" panose="020B0004020202020204" pitchFamily="34" charset="0"/>
              </a:rPr>
              <a:t>Key Opportunities for Collaboration</a:t>
            </a:r>
          </a:p>
        </p:txBody>
      </p:sp>
      <p:sp>
        <p:nvSpPr>
          <p:cNvPr id="3" name="Content Placeholder 2">
            <a:extLst>
              <a:ext uri="{FF2B5EF4-FFF2-40B4-BE49-F238E27FC236}">
                <a16:creationId xmlns:a16="http://schemas.microsoft.com/office/drawing/2014/main" id="{D454A940-716B-D4E0-AFE4-0E84022CB332}"/>
              </a:ext>
            </a:extLst>
          </p:cNvPr>
          <p:cNvSpPr>
            <a:spLocks noGrp="1"/>
          </p:cNvSpPr>
          <p:nvPr>
            <p:ph idx="1"/>
          </p:nvPr>
        </p:nvSpPr>
        <p:spPr/>
        <p:txBody>
          <a:bodyPr>
            <a:normAutofit fontScale="70000" lnSpcReduction="20000"/>
          </a:bodyPr>
          <a:lstStyle/>
          <a:p>
            <a:r>
              <a:rPr lang="en-US">
                <a:latin typeface="Aptos" panose="020B0004020202020204" pitchFamily="34" charset="0"/>
              </a:rPr>
              <a:t>Shared Protocol Development:</a:t>
            </a:r>
          </a:p>
          <a:p>
            <a:pPr lvl="1"/>
            <a:r>
              <a:rPr lang="en-US">
                <a:latin typeface="Aptos" panose="020B0004020202020204" pitchFamily="34" charset="0"/>
              </a:rPr>
              <a:t>Pre-arrival instructions, transport preferences, risk flagging</a:t>
            </a:r>
          </a:p>
          <a:p>
            <a:endParaRPr lang="en-US">
              <a:latin typeface="Aptos" panose="020B0004020202020204" pitchFamily="34" charset="0"/>
            </a:endParaRPr>
          </a:p>
          <a:p>
            <a:r>
              <a:rPr lang="en-US">
                <a:latin typeface="Aptos" panose="020B0004020202020204" pitchFamily="34" charset="0"/>
              </a:rPr>
              <a:t>Cross-training and OB Simulations:</a:t>
            </a:r>
          </a:p>
          <a:p>
            <a:pPr lvl="1"/>
            <a:r>
              <a:rPr lang="en-US">
                <a:latin typeface="Aptos" panose="020B0004020202020204" pitchFamily="34" charset="0"/>
              </a:rPr>
              <a:t>Invite EMS to participate in hospital OB drills</a:t>
            </a:r>
          </a:p>
          <a:p>
            <a:endParaRPr lang="en-US">
              <a:latin typeface="Aptos" panose="020B0004020202020204" pitchFamily="34" charset="0"/>
            </a:endParaRPr>
          </a:p>
          <a:p>
            <a:r>
              <a:rPr lang="en-US">
                <a:latin typeface="Aptos" panose="020B0004020202020204" pitchFamily="34" charset="0"/>
              </a:rPr>
              <a:t>Prenatal Risk Communication:</a:t>
            </a:r>
          </a:p>
          <a:p>
            <a:pPr lvl="1"/>
            <a:r>
              <a:rPr lang="en-US">
                <a:latin typeface="Aptos" panose="020B0004020202020204" pitchFamily="34" charset="0"/>
              </a:rPr>
              <a:t>Known high-risk pregnancies flagged in EMS Computer Aided Dispatch software or hospital records</a:t>
            </a:r>
          </a:p>
          <a:p>
            <a:endParaRPr lang="en-US">
              <a:latin typeface="Aptos" panose="020B0004020202020204" pitchFamily="34" charset="0"/>
            </a:endParaRPr>
          </a:p>
          <a:p>
            <a:r>
              <a:rPr lang="en-US">
                <a:latin typeface="Aptos" panose="020B0004020202020204" pitchFamily="34" charset="0"/>
              </a:rPr>
              <a:t>Freestanding Birth Centers &amp; EMS Coordination:</a:t>
            </a:r>
          </a:p>
          <a:p>
            <a:pPr lvl="1"/>
            <a:r>
              <a:rPr lang="en-US">
                <a:latin typeface="Aptos" panose="020B0004020202020204" pitchFamily="34" charset="0"/>
              </a:rPr>
              <a:t>Memorandum of Understandings and shared expectations for when EMS is activated</a:t>
            </a:r>
          </a:p>
        </p:txBody>
      </p:sp>
    </p:spTree>
    <p:extLst>
      <p:ext uri="{BB962C8B-B14F-4D97-AF65-F5344CB8AC3E}">
        <p14:creationId xmlns:p14="http://schemas.microsoft.com/office/powerpoint/2010/main" val="54505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AF58-48A9-6D69-8A9F-9E020B2C0B3B}"/>
              </a:ext>
            </a:extLst>
          </p:cNvPr>
          <p:cNvSpPr>
            <a:spLocks noGrp="1"/>
          </p:cNvSpPr>
          <p:nvPr>
            <p:ph type="title"/>
          </p:nvPr>
        </p:nvSpPr>
        <p:spPr/>
        <p:txBody>
          <a:bodyPr/>
          <a:lstStyle/>
          <a:p>
            <a:r>
              <a:rPr lang="en-US">
                <a:latin typeface="Aptos" panose="020B0004020202020204" pitchFamily="34" charset="0"/>
              </a:rPr>
              <a:t>Communication Strategies</a:t>
            </a:r>
          </a:p>
        </p:txBody>
      </p:sp>
      <p:sp>
        <p:nvSpPr>
          <p:cNvPr id="3" name="Content Placeholder 2">
            <a:extLst>
              <a:ext uri="{FF2B5EF4-FFF2-40B4-BE49-F238E27FC236}">
                <a16:creationId xmlns:a16="http://schemas.microsoft.com/office/drawing/2014/main" id="{5CEB520E-1FF4-BEF3-777C-A80E7158F5DF}"/>
              </a:ext>
            </a:extLst>
          </p:cNvPr>
          <p:cNvSpPr>
            <a:spLocks noGrp="1"/>
          </p:cNvSpPr>
          <p:nvPr>
            <p:ph idx="1"/>
          </p:nvPr>
        </p:nvSpPr>
        <p:spPr/>
        <p:txBody>
          <a:bodyPr>
            <a:normAutofit fontScale="92500" lnSpcReduction="20000"/>
          </a:bodyPr>
          <a:lstStyle/>
          <a:p>
            <a:r>
              <a:rPr lang="en-US">
                <a:latin typeface="Aptos" panose="020B0004020202020204" pitchFamily="34" charset="0"/>
              </a:rPr>
              <a:t>Prenotification Best Practices:</a:t>
            </a:r>
          </a:p>
          <a:p>
            <a:pPr lvl="1"/>
            <a:r>
              <a:rPr lang="en-US">
                <a:latin typeface="Aptos" panose="020B0004020202020204" pitchFamily="34" charset="0"/>
              </a:rPr>
              <a:t>Standardizing what OB teams need to know: gestational age, parity, vital signs, fetal movement, bleeding, etc.</a:t>
            </a:r>
          </a:p>
          <a:p>
            <a:endParaRPr lang="en-US">
              <a:latin typeface="Aptos" panose="020B0004020202020204" pitchFamily="34" charset="0"/>
            </a:endParaRPr>
          </a:p>
          <a:p>
            <a:r>
              <a:rPr lang="en-US">
                <a:latin typeface="Aptos" panose="020B0004020202020204" pitchFamily="34" charset="0"/>
              </a:rPr>
              <a:t>Use of SBAR or MIST Handoffs:</a:t>
            </a:r>
          </a:p>
          <a:p>
            <a:pPr lvl="1"/>
            <a:r>
              <a:rPr lang="en-US">
                <a:latin typeface="Aptos" panose="020B0004020202020204" pitchFamily="34" charset="0"/>
              </a:rPr>
              <a:t>EMS adaptations for obstetrics</a:t>
            </a:r>
          </a:p>
          <a:p>
            <a:endParaRPr lang="en-US">
              <a:latin typeface="Aptos" panose="020B0004020202020204" pitchFamily="34" charset="0"/>
            </a:endParaRPr>
          </a:p>
          <a:p>
            <a:r>
              <a:rPr lang="en-US">
                <a:latin typeface="Aptos" panose="020B0004020202020204" pitchFamily="34" charset="0"/>
              </a:rPr>
              <a:t>Post-Event Debriefs &amp; Feedback Loops:</a:t>
            </a:r>
          </a:p>
          <a:p>
            <a:pPr lvl="1"/>
            <a:r>
              <a:rPr lang="en-US">
                <a:latin typeface="Aptos" panose="020B0004020202020204" pitchFamily="34" charset="0"/>
              </a:rPr>
              <a:t>Structured interdisciplinary case reviews</a:t>
            </a:r>
          </a:p>
          <a:p>
            <a:pPr lvl="1"/>
            <a:r>
              <a:rPr lang="en-US">
                <a:latin typeface="Aptos" panose="020B0004020202020204" pitchFamily="34" charset="0"/>
              </a:rPr>
              <a:t>Creating a culture of shared learning between EMS and hospital staff</a:t>
            </a:r>
          </a:p>
        </p:txBody>
      </p:sp>
    </p:spTree>
    <p:extLst>
      <p:ext uri="{BB962C8B-B14F-4D97-AF65-F5344CB8AC3E}">
        <p14:creationId xmlns:p14="http://schemas.microsoft.com/office/powerpoint/2010/main" val="4160997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000B-75ED-D9EB-0C1D-23043975B4C0}"/>
              </a:ext>
            </a:extLst>
          </p:cNvPr>
          <p:cNvSpPr>
            <a:spLocks noGrp="1"/>
          </p:cNvSpPr>
          <p:nvPr>
            <p:ph type="title"/>
          </p:nvPr>
        </p:nvSpPr>
        <p:spPr/>
        <p:txBody>
          <a:bodyPr/>
          <a:lstStyle/>
          <a:p>
            <a:r>
              <a:rPr lang="en-US">
                <a:latin typeface="Aptos" panose="020B0004020202020204" pitchFamily="34" charset="0"/>
              </a:rPr>
              <a:t>Closing Thoughts &amp; Call to Action</a:t>
            </a:r>
          </a:p>
        </p:txBody>
      </p:sp>
      <p:sp>
        <p:nvSpPr>
          <p:cNvPr id="3" name="Content Placeholder 2">
            <a:extLst>
              <a:ext uri="{FF2B5EF4-FFF2-40B4-BE49-F238E27FC236}">
                <a16:creationId xmlns:a16="http://schemas.microsoft.com/office/drawing/2014/main" id="{8D356976-D848-1E8B-4595-E63D88480333}"/>
              </a:ext>
            </a:extLst>
          </p:cNvPr>
          <p:cNvSpPr>
            <a:spLocks noGrp="1"/>
          </p:cNvSpPr>
          <p:nvPr>
            <p:ph idx="1"/>
          </p:nvPr>
        </p:nvSpPr>
        <p:spPr/>
        <p:txBody>
          <a:bodyPr>
            <a:normAutofit lnSpcReduction="10000"/>
          </a:bodyPr>
          <a:lstStyle/>
          <a:p>
            <a:r>
              <a:rPr lang="en-US">
                <a:latin typeface="Aptos" panose="020B0004020202020204" pitchFamily="34" charset="0"/>
              </a:rPr>
              <a:t>EMS plays a critical role in OB readiness</a:t>
            </a:r>
          </a:p>
          <a:p>
            <a:endParaRPr lang="en-US">
              <a:latin typeface="Aptos" panose="020B0004020202020204" pitchFamily="34" charset="0"/>
            </a:endParaRPr>
          </a:p>
          <a:p>
            <a:r>
              <a:rPr lang="en-US">
                <a:latin typeface="Aptos" panose="020B0004020202020204" pitchFamily="34" charset="0"/>
              </a:rPr>
              <a:t>Encourage hospitals, birth centers, and EMS agencies to connect</a:t>
            </a:r>
          </a:p>
          <a:p>
            <a:endParaRPr lang="en-US">
              <a:latin typeface="Aptos" panose="020B0004020202020204" pitchFamily="34" charset="0"/>
            </a:endParaRPr>
          </a:p>
          <a:p>
            <a:r>
              <a:rPr lang="en-US">
                <a:latin typeface="Aptos" panose="020B0004020202020204" pitchFamily="34" charset="0"/>
              </a:rPr>
              <a:t>Questions?</a:t>
            </a:r>
          </a:p>
          <a:p>
            <a:endParaRPr lang="en-US">
              <a:latin typeface="Aptos" panose="020B0004020202020204" pitchFamily="34" charset="0"/>
            </a:endParaRPr>
          </a:p>
          <a:p>
            <a:r>
              <a:rPr lang="en-US">
                <a:latin typeface="Aptos" panose="020B0004020202020204" pitchFamily="34" charset="0"/>
              </a:rPr>
              <a:t>Let’s Collaborate!</a:t>
            </a:r>
          </a:p>
          <a:p>
            <a:endParaRPr lang="en-US">
              <a:latin typeface="Aptos" panose="020B0004020202020204" pitchFamily="34" charset="0"/>
            </a:endParaRPr>
          </a:p>
          <a:p>
            <a:endParaRPr lang="en-US">
              <a:latin typeface="Aptos" panose="020B0004020202020204" pitchFamily="34" charset="0"/>
            </a:endParaRPr>
          </a:p>
        </p:txBody>
      </p:sp>
    </p:spTree>
    <p:extLst>
      <p:ext uri="{BB962C8B-B14F-4D97-AF65-F5344CB8AC3E}">
        <p14:creationId xmlns:p14="http://schemas.microsoft.com/office/powerpoint/2010/main" val="116243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8CE1-9392-8F5C-5B04-2AD7040441BA}"/>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A8668F1E-404C-4132-14AF-AB3A0D7776CE}"/>
              </a:ext>
            </a:extLst>
          </p:cNvPr>
          <p:cNvSpPr>
            <a:spLocks noGrp="1"/>
          </p:cNvSpPr>
          <p:nvPr>
            <p:ph idx="1"/>
          </p:nvPr>
        </p:nvSpPr>
        <p:spPr/>
        <p:txBody>
          <a:bodyPr>
            <a:normAutofit/>
          </a:bodyPr>
          <a:lstStyle/>
          <a:p>
            <a:pPr marL="0" lvl="1">
              <a:spcAft>
                <a:spcPts val="450"/>
              </a:spcAft>
            </a:pPr>
            <a:r>
              <a:rPr lang="en-US" sz="1400">
                <a:latin typeface="Aptos" panose="020B0004020202020204" pitchFamily="34" charset="0"/>
                <a:cs typeface="Calibri" panose="020F0502020204030204" pitchFamily="34" charset="0"/>
              </a:rPr>
              <a:t>Trost SL, Beauregard J, Njie F, et al. Pregnancy-Related Deaths: Data from Maternal Mortality Review Committees in 36 US States, 2017-2019. Atlanta, GA: Centers for Disease Control and Prevention, US Department of Health and Human Services; 2022</a:t>
            </a:r>
            <a:endParaRPr lang="en-US" sz="1400">
              <a:latin typeface="Aptos" panose="020B0004020202020204" pitchFamily="34" charset="0"/>
              <a:ea typeface="Times New Roman" panose="02020603050405020304" pitchFamily="18" charset="0"/>
              <a:cs typeface="Segoe UI" panose="020B0502040204020203" pitchFamily="34" charset="0"/>
            </a:endParaRPr>
          </a:p>
          <a:p>
            <a:pPr marL="0" lvl="1">
              <a:spcAft>
                <a:spcPts val="450"/>
              </a:spcAft>
            </a:pPr>
            <a:r>
              <a:rPr lang="en-US" sz="1400">
                <a:latin typeface="Aptos" panose="020B0004020202020204" pitchFamily="34" charset="0"/>
                <a:ea typeface="Times New Roman" panose="02020603050405020304" pitchFamily="18" charset="0"/>
                <a:cs typeface="Segoe UI" panose="020B0502040204020203" pitchFamily="34" charset="0"/>
              </a:rPr>
              <a:t>DeSisto CL, Oza-Frank R, Goodman D, Conrey E, Shellhaas C. Maternal transport: an opportunity to improve the system of risk-appropriate care. J </a:t>
            </a:r>
            <a:r>
              <a:rPr lang="en-US" sz="1400" err="1">
                <a:latin typeface="Aptos" panose="020B0004020202020204" pitchFamily="34" charset="0"/>
                <a:ea typeface="Times New Roman" panose="02020603050405020304" pitchFamily="18" charset="0"/>
                <a:cs typeface="Segoe UI" panose="020B0502040204020203" pitchFamily="34" charset="0"/>
              </a:rPr>
              <a:t>Perinatol</a:t>
            </a:r>
            <a:r>
              <a:rPr lang="en-US" sz="1400">
                <a:latin typeface="Aptos" panose="020B0004020202020204" pitchFamily="34" charset="0"/>
                <a:ea typeface="Times New Roman" panose="02020603050405020304" pitchFamily="18" charset="0"/>
                <a:cs typeface="Segoe UI" panose="020B0502040204020203" pitchFamily="34" charset="0"/>
              </a:rPr>
              <a:t> 2021;41(9):2141-2146. </a:t>
            </a:r>
            <a:r>
              <a:rPr lang="en-US" sz="1400" err="1">
                <a:latin typeface="Aptos" panose="020B0004020202020204" pitchFamily="34" charset="0"/>
                <a:ea typeface="Times New Roman" panose="02020603050405020304" pitchFamily="18" charset="0"/>
                <a:cs typeface="Segoe UI" panose="020B0502040204020203" pitchFamily="34" charset="0"/>
              </a:rPr>
              <a:t>doi</a:t>
            </a:r>
            <a:r>
              <a:rPr lang="en-US" sz="1400">
                <a:latin typeface="Aptos" panose="020B0004020202020204" pitchFamily="34" charset="0"/>
                <a:ea typeface="Times New Roman" panose="02020603050405020304" pitchFamily="18" charset="0"/>
                <a:cs typeface="Segoe UI" panose="020B0502040204020203" pitchFamily="34" charset="0"/>
              </a:rPr>
              <a:t>: 10.1038/s41372-021-00935-9 </a:t>
            </a:r>
            <a:endParaRPr lang="en-US" sz="1400">
              <a:latin typeface="Aptos" panose="020B0004020202020204" pitchFamily="34" charset="0"/>
              <a:ea typeface="Times New Roman" panose="02020603050405020304" pitchFamily="18" charset="0"/>
            </a:endParaRPr>
          </a:p>
          <a:p>
            <a:pPr marL="0" lvl="1">
              <a:spcAft>
                <a:spcPts val="450"/>
              </a:spcAft>
            </a:pPr>
            <a:r>
              <a:rPr lang="en-US" sz="1400">
                <a:latin typeface="Aptos" panose="020B0004020202020204" pitchFamily="34" charset="0"/>
                <a:ea typeface="Times New Roman" panose="02020603050405020304" pitchFamily="18" charset="0"/>
              </a:rPr>
              <a:t>Hutchcraft ML, Ola O, McLaughlin EM, Hade EM, Murphy AJ, Frey HA, Larrimore A, Panchal AR. A one-year cross sectional analysis of emergency medical services utilization and its association with hypertension in pregnancy. Prehosp Emerg Care 2022;26(6):838-847. </a:t>
            </a:r>
            <a:r>
              <a:rPr lang="en-US" sz="1400" err="1">
                <a:latin typeface="Aptos" panose="020B0004020202020204" pitchFamily="34" charset="0"/>
                <a:ea typeface="Times New Roman" panose="02020603050405020304" pitchFamily="18" charset="0"/>
              </a:rPr>
              <a:t>doi</a:t>
            </a:r>
            <a:r>
              <a:rPr lang="en-US" sz="1400">
                <a:latin typeface="Aptos" panose="020B0004020202020204" pitchFamily="34" charset="0"/>
                <a:ea typeface="Times New Roman" panose="02020603050405020304" pitchFamily="18" charset="0"/>
              </a:rPr>
              <a:t>: 10.1080/10903127.2021.1988775</a:t>
            </a:r>
          </a:p>
          <a:p>
            <a:pPr marL="0" lvl="1">
              <a:spcAft>
                <a:spcPts val="450"/>
              </a:spcAft>
            </a:pPr>
            <a:r>
              <a:rPr lang="en-US" sz="1400">
                <a:latin typeface="Aptos" panose="020B0004020202020204" pitchFamily="34" charset="0"/>
                <a:ea typeface="Times New Roman" panose="02020603050405020304" pitchFamily="18" charset="0"/>
              </a:rPr>
              <a:t>Malavé G, Bressman P, Brooks K, Dixson L, Petrie, K. Obstetric emergency education and simulation in the prehospital environment. JEMS 2022 June 28.</a:t>
            </a:r>
          </a:p>
          <a:p>
            <a:pPr marL="0" lvl="1">
              <a:spcAft>
                <a:spcPts val="450"/>
              </a:spcAft>
            </a:pPr>
            <a:r>
              <a:rPr lang="en-US" sz="1400">
                <a:latin typeface="Aptos" panose="020B0004020202020204" pitchFamily="34" charset="0"/>
                <a:ea typeface="Calibri" panose="020F0502020204030204" pitchFamily="34" charset="0"/>
              </a:rPr>
              <a:t>Cash RE, Swor RA, Samuels-</a:t>
            </a:r>
            <a:r>
              <a:rPr lang="en-US" sz="1400" err="1">
                <a:latin typeface="Aptos" panose="020B0004020202020204" pitchFamily="34" charset="0"/>
                <a:ea typeface="Calibri" panose="020F0502020204030204" pitchFamily="34" charset="0"/>
              </a:rPr>
              <a:t>Kalow</a:t>
            </a:r>
            <a:r>
              <a:rPr lang="en-US" sz="1400">
                <a:latin typeface="Aptos" panose="020B0004020202020204" pitchFamily="34" charset="0"/>
                <a:ea typeface="Calibri" panose="020F0502020204030204" pitchFamily="34" charset="0"/>
              </a:rPr>
              <a:t> M, Eisenbrey D, Kaimal AJ, Camargo CA Jr. Frequency and severity of prehospital obstetric events encountered by emergency medical services in the United States. BMC Pregnancy Childbirth 2021;21(1):655. </a:t>
            </a:r>
            <a:r>
              <a:rPr lang="en-US" sz="1400" err="1">
                <a:latin typeface="Aptos" panose="020B0004020202020204" pitchFamily="34" charset="0"/>
                <a:ea typeface="Calibri" panose="020F0502020204030204" pitchFamily="34" charset="0"/>
              </a:rPr>
              <a:t>doi</a:t>
            </a:r>
            <a:r>
              <a:rPr lang="en-US" sz="1400">
                <a:latin typeface="Aptos" panose="020B0004020202020204" pitchFamily="34" charset="0"/>
                <a:ea typeface="Calibri" panose="020F0502020204030204" pitchFamily="34" charset="0"/>
              </a:rPr>
              <a:t>: 10.1186/s12884-021-04129-1</a:t>
            </a:r>
          </a:p>
          <a:p>
            <a:pPr marL="0" lvl="1">
              <a:spcAft>
                <a:spcPts val="450"/>
              </a:spcAft>
            </a:pPr>
            <a:r>
              <a:rPr lang="en-US" sz="1400">
                <a:latin typeface="Aptos" panose="020B0004020202020204" pitchFamily="34" charset="0"/>
                <a:hlinkClick r:id="rId2"/>
              </a:rPr>
              <a:t>https://www.acog.org/programs/obstetric-emergencies-in-nonobstetric-settings</a:t>
            </a:r>
            <a:r>
              <a:rPr lang="en-US" sz="1400">
                <a:latin typeface="Aptos" panose="020B0004020202020204" pitchFamily="34" charset="0"/>
              </a:rPr>
              <a:t> </a:t>
            </a:r>
          </a:p>
        </p:txBody>
      </p:sp>
    </p:spTree>
    <p:extLst>
      <p:ext uri="{BB962C8B-B14F-4D97-AF65-F5344CB8AC3E}">
        <p14:creationId xmlns:p14="http://schemas.microsoft.com/office/powerpoint/2010/main" val="3709740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9615-BD75-E13B-67A5-DB3540FB46EF}"/>
              </a:ext>
            </a:extLst>
          </p:cNvPr>
          <p:cNvSpPr>
            <a:spLocks noGrp="1"/>
          </p:cNvSpPr>
          <p:nvPr>
            <p:ph type="title"/>
          </p:nvPr>
        </p:nvSpPr>
        <p:spPr/>
        <p:txBody>
          <a:bodyPr/>
          <a:lstStyle/>
          <a:p>
            <a:r>
              <a:rPr lang="en-US">
                <a:latin typeface="Aptos" panose="020B0004020202020204" pitchFamily="34" charset="0"/>
              </a:rPr>
              <a:t>Thank you!</a:t>
            </a:r>
          </a:p>
        </p:txBody>
      </p:sp>
      <p:sp>
        <p:nvSpPr>
          <p:cNvPr id="3" name="Content Placeholder 2">
            <a:extLst>
              <a:ext uri="{FF2B5EF4-FFF2-40B4-BE49-F238E27FC236}">
                <a16:creationId xmlns:a16="http://schemas.microsoft.com/office/drawing/2014/main" id="{611DADC9-8ED0-B036-D4BC-E2C1267B2D4D}"/>
              </a:ext>
            </a:extLst>
          </p:cNvPr>
          <p:cNvSpPr>
            <a:spLocks noGrp="1"/>
          </p:cNvSpPr>
          <p:nvPr>
            <p:ph idx="1"/>
          </p:nvPr>
        </p:nvSpPr>
        <p:spPr/>
        <p:txBody>
          <a:bodyPr/>
          <a:lstStyle/>
          <a:p>
            <a:pPr marL="0" indent="0" algn="ctr">
              <a:buNone/>
            </a:pPr>
            <a:r>
              <a:rPr lang="en-US">
                <a:latin typeface="Aptos" panose="020B0004020202020204" pitchFamily="34" charset="0"/>
              </a:rPr>
              <a:t>Contact:</a:t>
            </a:r>
          </a:p>
          <a:p>
            <a:pPr marL="0" indent="0" algn="ctr">
              <a:buNone/>
            </a:pPr>
            <a:r>
              <a:rPr lang="en-US">
                <a:latin typeface="Aptos" panose="020B0004020202020204" pitchFamily="34" charset="0"/>
              </a:rPr>
              <a:t>Nick Nudell</a:t>
            </a:r>
          </a:p>
          <a:p>
            <a:pPr marL="0" indent="0" algn="ctr">
              <a:buNone/>
            </a:pPr>
            <a:r>
              <a:rPr lang="en-US">
                <a:latin typeface="Aptos" panose="020B0004020202020204" pitchFamily="34" charset="0"/>
              </a:rPr>
              <a:t>+1 970.699.8522</a:t>
            </a:r>
          </a:p>
          <a:p>
            <a:pPr marL="0" indent="0" algn="ctr">
              <a:buNone/>
            </a:pPr>
            <a:r>
              <a:rPr lang="en-US">
                <a:latin typeface="Aptos" panose="020B0004020202020204" pitchFamily="34" charset="0"/>
                <a:hlinkClick r:id="rId2"/>
              </a:rPr>
              <a:t>nnudell@paramedicfoundation.org</a:t>
            </a:r>
            <a:endParaRPr lang="en-US">
              <a:latin typeface="Aptos" panose="020B0004020202020204" pitchFamily="34" charset="0"/>
            </a:endParaRPr>
          </a:p>
          <a:p>
            <a:pPr marL="0" indent="0" algn="ctr">
              <a:buNone/>
            </a:pPr>
            <a:r>
              <a:rPr lang="en-US" altLang="en-US" sz="2800">
                <a:solidFill>
                  <a:srgbClr val="000068"/>
                </a:solidFill>
                <a:latin typeface="Aptos" panose="020B0004020202020204" pitchFamily="34" charset="0"/>
                <a:ea typeface="Times New Roman" panose="02020603050405020304" pitchFamily="18" charset="0"/>
                <a:cs typeface="Calibri" panose="020F0502020204030204" pitchFamily="34" charset="0"/>
                <a:hlinkClick r:id="rId3" tooltip="https://orcid.org/0000-0002-1957-2311"/>
              </a:rPr>
              <a:t>https://orcid.org/0000-0002-2414-2025</a:t>
            </a:r>
            <a:endParaRPr lang="en-US" altLang="en-US" sz="700">
              <a:latin typeface="Aptos" panose="020B0004020202020204" pitchFamily="34" charset="0"/>
            </a:endParaRPr>
          </a:p>
          <a:p>
            <a:pPr marL="0" indent="0" algn="ctr">
              <a:buNone/>
            </a:pPr>
            <a:endParaRPr lang="en-US">
              <a:latin typeface="Aptos" panose="020B0004020202020204" pitchFamily="34" charset="0"/>
            </a:endParaRPr>
          </a:p>
          <a:p>
            <a:pPr marL="0" indent="0" algn="ctr">
              <a:buNone/>
            </a:pPr>
            <a:endParaRPr lang="en-US">
              <a:latin typeface="Aptos" panose="020B0004020202020204" pitchFamily="34" charset="0"/>
            </a:endParaRPr>
          </a:p>
        </p:txBody>
      </p:sp>
    </p:spTree>
    <p:extLst>
      <p:ext uri="{BB962C8B-B14F-4D97-AF65-F5344CB8AC3E}">
        <p14:creationId xmlns:p14="http://schemas.microsoft.com/office/powerpoint/2010/main" val="165127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Disclaimer and Disclosures </a:t>
            </a:r>
          </a:p>
        </p:txBody>
      </p:sp>
      <p:sp>
        <p:nvSpPr>
          <p:cNvPr id="3" name="TextBox 2">
            <a:extLst>
              <a:ext uri="{FF2B5EF4-FFF2-40B4-BE49-F238E27FC236}">
                <a16:creationId xmlns:a16="http://schemas.microsoft.com/office/drawing/2014/main" id="{6E663F46-A5AC-35E9-F943-82F2F07E7008}"/>
              </a:ext>
            </a:extLst>
          </p:cNvPr>
          <p:cNvSpPr txBox="1"/>
          <p:nvPr/>
        </p:nvSpPr>
        <p:spPr>
          <a:xfrm>
            <a:off x="1354666" y="1904999"/>
            <a:ext cx="103505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mn-lt"/>
                <a:cs typeface="+mn-lt"/>
              </a:rPr>
              <a:t>Disclaimer</a:t>
            </a:r>
            <a:r>
              <a:rPr lang="en-US">
                <a:ea typeface="+mn-lt"/>
                <a:cs typeface="+mn-lt"/>
              </a:rPr>
              <a:t>: Any mention of commercial products, goods or services displayed or discussed during this CE activity should not be interpreted to imply endorsement by NPWH or ACOG. </a:t>
            </a:r>
            <a:endParaRPr lang="en-US"/>
          </a:p>
          <a:p>
            <a:endParaRPr lang="en-US">
              <a:ea typeface="+mn-lt"/>
              <a:cs typeface="+mn-lt"/>
            </a:endParaRPr>
          </a:p>
          <a:p>
            <a:r>
              <a:rPr lang="en-US" i="1">
                <a:ea typeface="+mn-lt"/>
                <a:cs typeface="+mn-lt"/>
              </a:rPr>
              <a:t>Disclosure: </a:t>
            </a:r>
            <a:r>
              <a:rPr lang="en-US">
                <a:ea typeface="+mn-lt"/>
                <a:cs typeface="+mn-lt"/>
              </a:rPr>
              <a:t>The planners of this activity report no conflicts of interest. This activity has not received any commercial support.  </a:t>
            </a:r>
            <a:endParaRPr lang="en-US"/>
          </a:p>
          <a:p>
            <a:endParaRPr lang="en-US">
              <a:ea typeface="+mn-lt"/>
              <a:cs typeface="+mn-lt"/>
            </a:endParaRPr>
          </a:p>
          <a:p>
            <a:r>
              <a:rPr lang="en-US">
                <a:ea typeface="+mn-lt"/>
                <a:cs typeface="+mn-lt"/>
              </a:rPr>
              <a:t>This activity is facilitated by the Alliance for Innovation on Maternal Health which is funded through a cooperative agreement between ACOG and the Health Resource and Services Administration Maternal Child Health Bureau (HRSA MCHB). </a:t>
            </a:r>
            <a:endParaRPr lang="en-US"/>
          </a:p>
          <a:p>
            <a:pPr algn="l"/>
            <a:endParaRPr lang="en-US">
              <a:ea typeface="Open Sans"/>
              <a:cs typeface="Open Sans"/>
            </a:endParaRPr>
          </a:p>
        </p:txBody>
      </p:sp>
    </p:spTree>
    <p:extLst>
      <p:ext uri="{BB962C8B-B14F-4D97-AF65-F5344CB8AC3E}">
        <p14:creationId xmlns:p14="http://schemas.microsoft.com/office/powerpoint/2010/main" val="4210806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swirly design&#10;&#10;AI-generated content may be incorrect.">
            <a:extLst>
              <a:ext uri="{FF2B5EF4-FFF2-40B4-BE49-F238E27FC236}">
                <a16:creationId xmlns:a16="http://schemas.microsoft.com/office/drawing/2014/main" id="{55365212-FAFE-3FC2-0CFA-6B97CEE54EF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1706"/>
            <a:ext cx="12192000" cy="6789099"/>
          </a:xfrm>
          <a:prstGeom prst="rect">
            <a:avLst/>
          </a:prstGeom>
          <a:noFill/>
        </p:spPr>
      </p:pic>
      <p:sp>
        <p:nvSpPr>
          <p:cNvPr id="2" name="AutoShape 2"/>
          <p:cNvSpPr/>
          <p:nvPr/>
        </p:nvSpPr>
        <p:spPr>
          <a:xfrm>
            <a:off x="433548" y="1687502"/>
            <a:ext cx="11329719" cy="3408739"/>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4" name="TextBox 4"/>
          <p:cNvSpPr txBox="1"/>
          <p:nvPr/>
        </p:nvSpPr>
        <p:spPr>
          <a:xfrm>
            <a:off x="712934" y="1928842"/>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prstClr val="black"/>
                </a:solidFill>
                <a:latin typeface="Inter"/>
              </a:rPr>
              <a:t>Collaborative Efforts Across Specialties: </a:t>
            </a:r>
          </a:p>
          <a:p>
            <a:pPr algn="ctr" defTabSz="785835">
              <a:lnSpc>
                <a:spcPct val="120000"/>
              </a:lnSpc>
              <a:defRPr/>
            </a:pPr>
            <a:r>
              <a:rPr lang="en-US" sz="3609" b="1">
                <a:solidFill>
                  <a:prstClr val="black"/>
                </a:solidFill>
                <a:latin typeface="Inter"/>
              </a:rPr>
              <a:t>Enhancing EMS and Obstetric Team Coordination</a:t>
            </a:r>
            <a:endParaRPr lang="en-US" sz="945">
              <a:solidFill>
                <a:prstClr val="black"/>
              </a:solidFill>
              <a:latin typeface="Arial" panose="020B0604020202020204"/>
            </a:endParaRPr>
          </a:p>
        </p:txBody>
      </p:sp>
      <p:sp>
        <p:nvSpPr>
          <p:cNvPr id="5" name="TextBox 5"/>
          <p:cNvSpPr txBox="1"/>
          <p:nvPr/>
        </p:nvSpPr>
        <p:spPr>
          <a:xfrm>
            <a:off x="0" y="3826749"/>
            <a:ext cx="10794886" cy="283789"/>
          </a:xfrm>
          <a:prstGeom prst="rect">
            <a:avLst/>
          </a:prstGeom>
          <a:solidFill>
            <a:srgbClr val="000000">
              <a:alpha val="0"/>
            </a:srgbClr>
          </a:solidFill>
        </p:spPr>
        <p:txBody>
          <a:bodyPr lIns="0" tIns="0" rIns="0" bIns="0" rtlCol="0" anchor="ctr"/>
          <a:lstStyle/>
          <a:p>
            <a:pPr algn="ctr" defTabSz="785835">
              <a:defRPr/>
            </a:pPr>
            <a:r>
              <a:rPr lang="en-US" sz="2400">
                <a:solidFill>
                  <a:srgbClr val="676776"/>
                </a:solidFill>
                <a:latin typeface="Montserrat ExtraBold"/>
              </a:rPr>
              <a:t>		</a:t>
            </a:r>
            <a:r>
              <a:rPr lang="en-US" sz="2400">
                <a:solidFill>
                  <a:srgbClr val="92D050"/>
                </a:solidFill>
                <a:latin typeface="Montserrat ExtraBold"/>
              </a:rPr>
              <a:t>  Anne Margaret Perry</a:t>
            </a:r>
          </a:p>
          <a:p>
            <a:pPr algn="ctr" defTabSz="785835">
              <a:defRPr/>
            </a:pPr>
            <a:r>
              <a:rPr lang="en-US" sz="2400">
                <a:solidFill>
                  <a:srgbClr val="676776"/>
                </a:solidFill>
                <a:latin typeface="Montserrat ExtraBold"/>
              </a:rPr>
              <a:t>	</a:t>
            </a:r>
            <a:r>
              <a:rPr lang="en-US" sz="2400">
                <a:solidFill>
                  <a:srgbClr val="0070C0"/>
                </a:solidFill>
                <a:latin typeface="Montserrat ExtraBold"/>
              </a:rPr>
              <a:t>           </a:t>
            </a:r>
            <a:r>
              <a:rPr lang="en-US" sz="1500">
                <a:solidFill>
                  <a:srgbClr val="0070C0"/>
                </a:solidFill>
                <a:latin typeface="Montserrat ExtraBold"/>
              </a:rPr>
              <a:t>MSN, APRN, FNP-BC, FNP-C, CLNC, CEN, NRP, CP-C, DICO-C</a:t>
            </a:r>
          </a:p>
          <a:p>
            <a:pPr algn="ctr" defTabSz="785835">
              <a:defRPr/>
            </a:pPr>
            <a:r>
              <a:rPr lang="en-US" sz="1500">
                <a:solidFill>
                  <a:srgbClr val="0070C0"/>
                </a:solidFill>
                <a:latin typeface="Montserrat ExtraBold"/>
              </a:rPr>
              <a:t>      </a:t>
            </a:r>
          </a:p>
          <a:p>
            <a:pPr algn="ctr" defTabSz="785835">
              <a:defRPr/>
            </a:pPr>
            <a:r>
              <a:rPr lang="en-US" sz="1500">
                <a:solidFill>
                  <a:srgbClr val="7030A0"/>
                </a:solidFill>
                <a:latin typeface="Montserrat ExtraBold"/>
              </a:rPr>
              <a:t>                         Salty Goddess Ventures, LLC</a:t>
            </a:r>
          </a:p>
          <a:p>
            <a:pPr algn="ctr" defTabSz="785835">
              <a:defRPr/>
            </a:pPr>
            <a:r>
              <a:rPr lang="en-US" sz="1500">
                <a:solidFill>
                  <a:srgbClr val="7030A0"/>
                </a:solidFill>
                <a:latin typeface="Montserrat ExtraBold"/>
              </a:rPr>
              <a:t>                               </a:t>
            </a:r>
            <a:r>
              <a:rPr lang="en-US" sz="1500">
                <a:solidFill>
                  <a:srgbClr val="7030A0"/>
                </a:solidFill>
                <a:latin typeface="Montserrat ExtraBold"/>
                <a:hlinkClick r:id="rId3">
                  <a:extLst>
                    <a:ext uri="{A12FA001-AC4F-418D-AE19-62706E023703}">
                      <ahyp:hlinkClr xmlns:ahyp="http://schemas.microsoft.com/office/drawing/2018/hyperlinkcolor" val="tx"/>
                    </a:ext>
                  </a:extLst>
                </a:hlinkClick>
              </a:rPr>
              <a:t>www.saltygoddessventures.com</a:t>
            </a:r>
            <a:endParaRPr lang="en-US" sz="1500">
              <a:solidFill>
                <a:srgbClr val="7030A0"/>
              </a:solidFill>
              <a:latin typeface="Montserrat ExtraBold"/>
            </a:endParaRPr>
          </a:p>
          <a:p>
            <a:pPr algn="ctr" defTabSz="785835">
              <a:defRPr/>
            </a:pPr>
            <a:r>
              <a:rPr lang="en-US" sz="1500">
                <a:solidFill>
                  <a:srgbClr val="7030A0"/>
                </a:solidFill>
                <a:latin typeface="Montserrat ExtraBold"/>
              </a:rPr>
              <a:t>                               ventures@saltygoddessventues.com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433AB1-FE7F-BA20-71BC-4DEEBD01548D}"/>
              </a:ext>
            </a:extLst>
          </p:cNvPr>
          <p:cNvSpPr/>
          <p:nvPr/>
        </p:nvSpPr>
        <p:spPr>
          <a:xfrm>
            <a:off x="1031463" y="286586"/>
            <a:ext cx="10794886" cy="60610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5835"/>
            <a:endParaRPr lang="en-US" sz="1547">
              <a:solidFill>
                <a:prstClr val="white"/>
              </a:solidFill>
              <a:latin typeface="Arial" panose="020B0604020202020204"/>
            </a:endParaRPr>
          </a:p>
        </p:txBody>
      </p:sp>
      <p:pic>
        <p:nvPicPr>
          <p:cNvPr id="3" name="Picture 3"/>
          <p:cNvPicPr>
            <a:picLocks noChangeAspect="1"/>
          </p:cNvPicPr>
          <p:nvPr/>
        </p:nvPicPr>
        <p:blipFill>
          <a:blip r:embed="rId3"/>
          <a:srcRect l="1000" r="1000"/>
          <a:stretch>
            <a:fillRect/>
          </a:stretch>
        </p:blipFill>
        <p:spPr>
          <a:xfrm>
            <a:off x="1244304" y="1169605"/>
            <a:ext cx="4289576" cy="1659073"/>
          </a:xfrm>
          <a:prstGeom prst="rect">
            <a:avLst/>
          </a:prstGeom>
        </p:spPr>
      </p:pic>
      <p:pic>
        <p:nvPicPr>
          <p:cNvPr id="5" name="Picture 5"/>
          <p:cNvPicPr>
            <a:picLocks noChangeAspect="1"/>
          </p:cNvPicPr>
          <p:nvPr/>
        </p:nvPicPr>
        <p:blipFill>
          <a:blip r:embed="rId4"/>
          <a:srcRect t="1000" b="1000"/>
          <a:stretch>
            <a:fillRect/>
          </a:stretch>
        </p:blipFill>
        <p:spPr>
          <a:xfrm>
            <a:off x="2674163" y="4564155"/>
            <a:ext cx="1429859" cy="1659073"/>
          </a:xfrm>
          <a:prstGeom prst="rect">
            <a:avLst/>
          </a:prstGeom>
        </p:spPr>
      </p:pic>
      <p:pic>
        <p:nvPicPr>
          <p:cNvPr id="4" name="Picture 4"/>
          <p:cNvPicPr>
            <a:picLocks noChangeAspect="1"/>
          </p:cNvPicPr>
          <p:nvPr/>
        </p:nvPicPr>
        <p:blipFill>
          <a:blip r:embed="rId5"/>
          <a:srcRect t="1000" b="1000"/>
          <a:stretch>
            <a:fillRect/>
          </a:stretch>
        </p:blipFill>
        <p:spPr>
          <a:xfrm>
            <a:off x="1964691" y="2872337"/>
            <a:ext cx="2859717" cy="1659073"/>
          </a:xfrm>
          <a:prstGeom prst="rect">
            <a:avLst/>
          </a:prstGeom>
        </p:spPr>
      </p:pic>
      <p:sp>
        <p:nvSpPr>
          <p:cNvPr id="6" name="AutoShape 6"/>
          <p:cNvSpPr/>
          <p:nvPr/>
        </p:nvSpPr>
        <p:spPr>
          <a:xfrm>
            <a:off x="6112372" y="1136860"/>
            <a:ext cx="5315581"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5217346" y="2839593"/>
            <a:ext cx="6210607"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8" name="AutoShape 8"/>
          <p:cNvSpPr/>
          <p:nvPr/>
        </p:nvSpPr>
        <p:spPr>
          <a:xfrm>
            <a:off x="4333235" y="4542325"/>
            <a:ext cx="7105633"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9" name="TextBox 9"/>
          <p:cNvSpPr txBox="1"/>
          <p:nvPr/>
        </p:nvSpPr>
        <p:spPr>
          <a:xfrm>
            <a:off x="698557" y="438304"/>
            <a:ext cx="10794886" cy="436598"/>
          </a:xfrm>
          <a:prstGeom prst="rect">
            <a:avLst/>
          </a:prstGeom>
          <a:solidFill>
            <a:srgbClr val="000000">
              <a:alpha val="0"/>
            </a:srgbClr>
          </a:solidFill>
        </p:spPr>
        <p:txBody>
          <a:bodyPr lIns="0" tIns="0" rIns="0" bIns="0" rtlCol="0" anchor="ctr"/>
          <a:lstStyle/>
          <a:p>
            <a:pPr algn="ctr" defTabSz="785835">
              <a:lnSpc>
                <a:spcPct val="120000"/>
              </a:lnSpc>
              <a:defRPr/>
            </a:pPr>
            <a:r>
              <a:rPr lang="en-US" sz="2922" b="1">
                <a:solidFill>
                  <a:srgbClr val="1E1E2B"/>
                </a:solidFill>
                <a:latin typeface="Inter"/>
              </a:rPr>
              <a:t>Webinar Overview and Learning Objectives</a:t>
            </a:r>
            <a:endParaRPr lang="en-US" sz="945">
              <a:solidFill>
                <a:prstClr val="black"/>
              </a:solidFill>
              <a:latin typeface="Arial" panose="020B0604020202020204"/>
            </a:endParaRPr>
          </a:p>
        </p:txBody>
      </p:sp>
      <p:sp>
        <p:nvSpPr>
          <p:cNvPr id="10" name="TextBox 10"/>
          <p:cNvSpPr txBox="1"/>
          <p:nvPr/>
        </p:nvSpPr>
        <p:spPr>
          <a:xfrm>
            <a:off x="6265182" y="1322415"/>
            <a:ext cx="5020877" cy="21829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Scope and Goals of the Webinar</a:t>
            </a:r>
            <a:endParaRPr lang="en-US" sz="2000">
              <a:solidFill>
                <a:prstClr val="black"/>
              </a:solidFill>
              <a:latin typeface="Arial" panose="020B0604020202020204"/>
            </a:endParaRPr>
          </a:p>
        </p:txBody>
      </p:sp>
      <p:sp>
        <p:nvSpPr>
          <p:cNvPr id="11" name="TextBox 11"/>
          <p:cNvSpPr txBox="1"/>
          <p:nvPr/>
        </p:nvSpPr>
        <p:spPr>
          <a:xfrm>
            <a:off x="5370156" y="3025147"/>
            <a:ext cx="5915903" cy="21829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Expected Learning Outcomes</a:t>
            </a:r>
            <a:endParaRPr lang="en-US" sz="2000">
              <a:solidFill>
                <a:prstClr val="black"/>
              </a:solidFill>
              <a:latin typeface="Arial" panose="020B0604020202020204"/>
            </a:endParaRPr>
          </a:p>
        </p:txBody>
      </p:sp>
      <p:sp>
        <p:nvSpPr>
          <p:cNvPr id="12" name="TextBox 12"/>
          <p:cNvSpPr txBox="1"/>
          <p:nvPr/>
        </p:nvSpPr>
        <p:spPr>
          <a:xfrm>
            <a:off x="4475130" y="4727879"/>
            <a:ext cx="6810929" cy="21829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Importance of EMS and Obstetric Team Collaboration</a:t>
            </a:r>
            <a:endParaRPr lang="en-US" sz="2000">
              <a:solidFill>
                <a:prstClr val="black"/>
              </a:solidFill>
              <a:latin typeface="Arial" panose="020B0604020202020204"/>
            </a:endParaRPr>
          </a:p>
        </p:txBody>
      </p:sp>
      <p:sp>
        <p:nvSpPr>
          <p:cNvPr id="13" name="TextBox 13"/>
          <p:cNvSpPr txBox="1"/>
          <p:nvPr/>
        </p:nvSpPr>
        <p:spPr>
          <a:xfrm>
            <a:off x="3350890" y="1889992"/>
            <a:ext cx="174639" cy="207384"/>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1</a:t>
            </a:r>
            <a:endParaRPr lang="en-US" sz="945">
              <a:solidFill>
                <a:prstClr val="black"/>
              </a:solidFill>
              <a:latin typeface="Arial" panose="020B0604020202020204"/>
            </a:endParaRPr>
          </a:p>
        </p:txBody>
      </p:sp>
      <p:sp>
        <p:nvSpPr>
          <p:cNvPr id="14" name="TextBox 14"/>
          <p:cNvSpPr txBox="1"/>
          <p:nvPr/>
        </p:nvSpPr>
        <p:spPr>
          <a:xfrm>
            <a:off x="6265182" y="1726268"/>
            <a:ext cx="5447357" cy="938686"/>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chemeClr val="tx2"/>
                </a:solidFill>
                <a:latin typeface="Inter"/>
              </a:rPr>
              <a:t>This webinar aims to enhance collaboration between EMS and obstetric teams by improving coordination across pregnancy, delivery, and postpartum phases to optimize emergency care outcomes.</a:t>
            </a:r>
            <a:endParaRPr lang="en-US" sz="1400">
              <a:solidFill>
                <a:schemeClr val="tx2"/>
              </a:solidFill>
              <a:latin typeface="Arial" panose="020B0604020202020204"/>
            </a:endParaRPr>
          </a:p>
        </p:txBody>
      </p:sp>
      <p:sp>
        <p:nvSpPr>
          <p:cNvPr id="15" name="TextBox 15"/>
          <p:cNvSpPr txBox="1"/>
          <p:nvPr/>
        </p:nvSpPr>
        <p:spPr>
          <a:xfrm>
            <a:off x="3339975" y="3592724"/>
            <a:ext cx="174639" cy="207384"/>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2</a:t>
            </a:r>
            <a:endParaRPr lang="en-US" sz="945">
              <a:solidFill>
                <a:prstClr val="black"/>
              </a:solidFill>
              <a:latin typeface="Arial" panose="020B0604020202020204"/>
            </a:endParaRPr>
          </a:p>
        </p:txBody>
      </p:sp>
      <p:sp>
        <p:nvSpPr>
          <p:cNvPr id="16" name="TextBox 16"/>
          <p:cNvSpPr txBox="1"/>
          <p:nvPr/>
        </p:nvSpPr>
        <p:spPr>
          <a:xfrm>
            <a:off x="5370156" y="3418085"/>
            <a:ext cx="6210607" cy="70947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chemeClr val="tx2"/>
                </a:solidFill>
                <a:latin typeface="Inter"/>
              </a:rPr>
              <a:t>Participants will learn to identify collaboration opportunities, improve communication strategies, utilize readiness resources, and adapt coordination for diverse care settings.</a:t>
            </a:r>
            <a:endParaRPr lang="en-US" sz="1400">
              <a:solidFill>
                <a:schemeClr val="tx2"/>
              </a:solidFill>
              <a:latin typeface="Arial" panose="020B0604020202020204"/>
            </a:endParaRPr>
          </a:p>
        </p:txBody>
      </p:sp>
      <p:sp>
        <p:nvSpPr>
          <p:cNvPr id="17" name="TextBox 17"/>
          <p:cNvSpPr txBox="1"/>
          <p:nvPr/>
        </p:nvSpPr>
        <p:spPr>
          <a:xfrm>
            <a:off x="3339975" y="5295457"/>
            <a:ext cx="174639" cy="207384"/>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3</a:t>
            </a:r>
            <a:endParaRPr lang="en-US" sz="945">
              <a:solidFill>
                <a:prstClr val="black"/>
              </a:solidFill>
              <a:latin typeface="Arial" panose="020B0604020202020204"/>
            </a:endParaRPr>
          </a:p>
        </p:txBody>
      </p:sp>
      <p:sp>
        <p:nvSpPr>
          <p:cNvPr id="18" name="TextBox 18"/>
          <p:cNvSpPr txBox="1"/>
          <p:nvPr/>
        </p:nvSpPr>
        <p:spPr>
          <a:xfrm>
            <a:off x="4475130" y="5120817"/>
            <a:ext cx="7105633" cy="70947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chemeClr val="tx2"/>
                </a:solidFill>
                <a:latin typeface="Inter"/>
              </a:rPr>
              <a:t>Effective teamwork between EMS and obstetric providers ensures timely responses, reduces risks, enhances safety, and improves maternal and neonatal outcomes, especially in resource-limited areas.</a:t>
            </a:r>
            <a:endParaRPr lang="en-US" sz="1400">
              <a:solidFill>
                <a:schemeClr val="tx2"/>
              </a:solidFill>
              <a:latin typeface="Arial" panose="020B0604020202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98557" y="562188"/>
            <a:ext cx="11242399" cy="5561210"/>
          </a:xfrm>
          <a:prstGeom prst="rect">
            <a:avLst/>
          </a:prstGeom>
          <a:solidFill>
            <a:schemeClr val="bg1"/>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1191435"/>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Importance of Collaboration Between </a:t>
            </a:r>
          </a:p>
          <a:p>
            <a:pPr algn="ctr" defTabSz="785835">
              <a:lnSpc>
                <a:spcPct val="120000"/>
              </a:lnSpc>
              <a:defRPr/>
            </a:pPr>
            <a:r>
              <a:rPr lang="en-US" sz="3609" b="1">
                <a:solidFill>
                  <a:srgbClr val="1E1E2B"/>
                </a:solidFill>
                <a:latin typeface="Inter"/>
              </a:rPr>
              <a:t>EMS and Obstetric Teams</a:t>
            </a:r>
            <a:endParaRPr lang="en-US" sz="945">
              <a:solidFill>
                <a:prstClr val="black"/>
              </a:solidFill>
              <a:latin typeface="Arial" panose="020B0604020202020204"/>
            </a:endParaRPr>
          </a:p>
        </p:txBody>
      </p:sp>
      <p:sp>
        <p:nvSpPr>
          <p:cNvPr id="4" name="TextBox 4"/>
          <p:cNvSpPr txBox="1"/>
          <p:nvPr/>
        </p:nvSpPr>
        <p:spPr>
          <a:xfrm>
            <a:off x="927771" y="2739415"/>
            <a:ext cx="3110761" cy="692155"/>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Benefits of Interdisciplinary Teamwork</a:t>
            </a:r>
            <a:endParaRPr lang="en-US" sz="2000">
              <a:solidFill>
                <a:prstClr val="black"/>
              </a:solidFill>
              <a:latin typeface="Arial" panose="020B0604020202020204"/>
            </a:endParaRPr>
          </a:p>
        </p:txBody>
      </p:sp>
      <p:sp>
        <p:nvSpPr>
          <p:cNvPr id="5" name="TextBox 5"/>
          <p:cNvSpPr txBox="1"/>
          <p:nvPr/>
        </p:nvSpPr>
        <p:spPr>
          <a:xfrm>
            <a:off x="4529705" y="2736845"/>
            <a:ext cx="3110761" cy="692155"/>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Impact on Patient Safety and Outcomes</a:t>
            </a:r>
            <a:endParaRPr lang="en-US" sz="2000">
              <a:solidFill>
                <a:prstClr val="black"/>
              </a:solidFill>
              <a:latin typeface="Arial" panose="020B0604020202020204"/>
            </a:endParaRPr>
          </a:p>
        </p:txBody>
      </p:sp>
      <p:sp>
        <p:nvSpPr>
          <p:cNvPr id="6" name="TextBox 6"/>
          <p:cNvSpPr txBox="1"/>
          <p:nvPr/>
        </p:nvSpPr>
        <p:spPr>
          <a:xfrm>
            <a:off x="8131638" y="2736845"/>
            <a:ext cx="3361805" cy="692155"/>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Challenges Addressed Through Collaboration</a:t>
            </a:r>
            <a:endParaRPr lang="en-US" sz="2000">
              <a:solidFill>
                <a:prstClr val="black"/>
              </a:solidFill>
              <a:latin typeface="Arial" panose="020B0604020202020204"/>
            </a:endParaRPr>
          </a:p>
        </p:txBody>
      </p:sp>
      <p:sp>
        <p:nvSpPr>
          <p:cNvPr id="7" name="TextBox 7"/>
          <p:cNvSpPr txBox="1"/>
          <p:nvPr/>
        </p:nvSpPr>
        <p:spPr>
          <a:xfrm>
            <a:off x="927771" y="3658214"/>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Collaboration between EMS and obstetric teams enhances patient safety by pooling diverse expertise and promoting timely interventions during pregnancy and emergencies.</a:t>
            </a:r>
            <a:endParaRPr lang="en-US" sz="945">
              <a:solidFill>
                <a:prstClr val="black"/>
              </a:solidFill>
              <a:latin typeface="Arial" panose="020B0604020202020204"/>
            </a:endParaRPr>
          </a:p>
        </p:txBody>
      </p:sp>
      <p:sp>
        <p:nvSpPr>
          <p:cNvPr id="8" name="TextBox 8"/>
          <p:cNvSpPr txBox="1"/>
          <p:nvPr/>
        </p:nvSpPr>
        <p:spPr>
          <a:xfrm>
            <a:off x="4529705" y="3658214"/>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Effective teamwork reduces communication errors, supports continuous learning, and fosters a culture of trust, leading to improved maternal and neonatal outcomes.</a:t>
            </a:r>
            <a:endParaRPr lang="en-US" sz="945">
              <a:solidFill>
                <a:prstClr val="black"/>
              </a:solidFill>
              <a:latin typeface="Arial" panose="020B0604020202020204"/>
            </a:endParaRPr>
          </a:p>
        </p:txBody>
      </p:sp>
      <p:sp>
        <p:nvSpPr>
          <p:cNvPr id="9" name="TextBox 9"/>
          <p:cNvSpPr txBox="1"/>
          <p:nvPr/>
        </p:nvSpPr>
        <p:spPr>
          <a:xfrm>
            <a:off x="8131638" y="3658214"/>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Collaboration mitigates professional hierarchies, resource disparities, and communication barriers, enabling equitable and coordinated obstetric care across settings.</a:t>
            </a:r>
            <a:endParaRPr lang="en-US" sz="945">
              <a:solidFill>
                <a:prstClr val="black"/>
              </a:solidFill>
              <a:latin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383115" y="323697"/>
            <a:ext cx="11188916" cy="5970478"/>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3"/>
          <a:srcRect t="1000" b="1000"/>
          <a:stretch>
            <a:fillRect/>
          </a:stretch>
        </p:blipFill>
        <p:spPr>
          <a:xfrm>
            <a:off x="720387" y="1900907"/>
            <a:ext cx="1176632" cy="15499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4" name="Picture 4"/>
          <p:cNvPicPr>
            <a:picLocks noChangeAspect="1"/>
          </p:cNvPicPr>
          <p:nvPr/>
        </p:nvPicPr>
        <p:blipFill>
          <a:blip r:embed="rId3"/>
          <a:srcRect t="1000" b="1000"/>
          <a:stretch>
            <a:fillRect/>
          </a:stretch>
        </p:blipFill>
        <p:spPr>
          <a:xfrm>
            <a:off x="720387" y="3308936"/>
            <a:ext cx="1176632" cy="1549923"/>
          </a:xfrm>
          <a:prstGeom prst="rect">
            <a:avLst/>
          </a:prstGeom>
        </p:spPr>
      </p:pic>
      <p:pic>
        <p:nvPicPr>
          <p:cNvPr id="5" name="Picture 5"/>
          <p:cNvPicPr>
            <a:picLocks noChangeAspect="1"/>
          </p:cNvPicPr>
          <p:nvPr/>
        </p:nvPicPr>
        <p:blipFill>
          <a:blip r:embed="rId3"/>
          <a:srcRect t="1000" b="1000"/>
          <a:stretch>
            <a:fillRect/>
          </a:stretch>
        </p:blipFill>
        <p:spPr>
          <a:xfrm>
            <a:off x="720387" y="4716964"/>
            <a:ext cx="1176632" cy="1549923"/>
          </a:xfrm>
          <a:prstGeom prst="rect">
            <a:avLst/>
          </a:prstGeom>
        </p:spPr>
      </p:pic>
      <p:sp>
        <p:nvSpPr>
          <p:cNvPr id="6" name="TextBox 6"/>
          <p:cNvSpPr txBox="1"/>
          <p:nvPr/>
        </p:nvSpPr>
        <p:spPr>
          <a:xfrm>
            <a:off x="698557" y="514708"/>
            <a:ext cx="10794886" cy="1047835"/>
          </a:xfrm>
          <a:prstGeom prst="rect">
            <a:avLst/>
          </a:prstGeom>
          <a:solidFill>
            <a:srgbClr val="000000">
              <a:alpha val="0"/>
            </a:srgbClr>
          </a:solidFill>
        </p:spPr>
        <p:txBody>
          <a:bodyPr lIns="0" tIns="0" rIns="0" bIns="0" rtlCol="0" anchor="ctr"/>
          <a:lstStyle/>
          <a:p>
            <a:pPr algn="ctr" defTabSz="785835">
              <a:lnSpc>
                <a:spcPct val="120000"/>
              </a:lnSpc>
              <a:defRPr/>
            </a:pPr>
            <a:r>
              <a:rPr lang="en-US" sz="3438" b="1">
                <a:solidFill>
                  <a:srgbClr val="1E1E2B"/>
                </a:solidFill>
                <a:latin typeface="Inter"/>
              </a:rPr>
              <a:t>Overview of Obstetric Care Continuum: </a:t>
            </a:r>
          </a:p>
          <a:p>
            <a:pPr algn="ctr" defTabSz="785835">
              <a:lnSpc>
                <a:spcPct val="120000"/>
              </a:lnSpc>
              <a:defRPr/>
            </a:pPr>
            <a:r>
              <a:rPr lang="en-US" sz="3438" b="1">
                <a:solidFill>
                  <a:srgbClr val="1E1E2B"/>
                </a:solidFill>
                <a:latin typeface="Inter"/>
              </a:rPr>
              <a:t>Pregnancy, Delivery, Postpartum</a:t>
            </a:r>
            <a:endParaRPr lang="en-US" sz="945">
              <a:solidFill>
                <a:prstClr val="black"/>
              </a:solidFill>
              <a:latin typeface="Arial" panose="020B0604020202020204"/>
            </a:endParaRPr>
          </a:p>
        </p:txBody>
      </p:sp>
      <p:sp>
        <p:nvSpPr>
          <p:cNvPr id="7" name="TextBox 7"/>
          <p:cNvSpPr txBox="1"/>
          <p:nvPr/>
        </p:nvSpPr>
        <p:spPr>
          <a:xfrm>
            <a:off x="1975606" y="2097376"/>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Stages of Obstetric Care Continuum</a:t>
            </a:r>
            <a:endParaRPr lang="en-US" sz="2000">
              <a:solidFill>
                <a:prstClr val="black"/>
              </a:solidFill>
              <a:latin typeface="Arial" panose="020B0604020202020204"/>
            </a:endParaRPr>
          </a:p>
        </p:txBody>
      </p:sp>
      <p:sp>
        <p:nvSpPr>
          <p:cNvPr id="8" name="TextBox 8"/>
          <p:cNvSpPr txBox="1"/>
          <p:nvPr/>
        </p:nvSpPr>
        <p:spPr>
          <a:xfrm>
            <a:off x="1975606" y="3494490"/>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Key Clinical Considerations at Each Stage</a:t>
            </a:r>
            <a:endParaRPr lang="en-US" sz="2000">
              <a:solidFill>
                <a:prstClr val="black"/>
              </a:solidFill>
              <a:latin typeface="Arial" panose="020B0604020202020204"/>
            </a:endParaRPr>
          </a:p>
        </p:txBody>
      </p:sp>
      <p:sp>
        <p:nvSpPr>
          <p:cNvPr id="9" name="TextBox 9"/>
          <p:cNvSpPr txBox="1"/>
          <p:nvPr/>
        </p:nvSpPr>
        <p:spPr>
          <a:xfrm>
            <a:off x="1975606" y="4902518"/>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2000" b="1">
                <a:solidFill>
                  <a:srgbClr val="1E1E2B"/>
                </a:solidFill>
                <a:latin typeface="Inter"/>
              </a:rPr>
              <a:t>EMS Role Throughout Obstetric Care</a:t>
            </a:r>
            <a:endParaRPr lang="en-US" sz="2000">
              <a:solidFill>
                <a:prstClr val="black"/>
              </a:solidFill>
              <a:latin typeface="Arial" panose="020B0604020202020204"/>
            </a:endParaRPr>
          </a:p>
        </p:txBody>
      </p:sp>
      <p:sp>
        <p:nvSpPr>
          <p:cNvPr id="10" name="TextBox 10"/>
          <p:cNvSpPr txBox="1"/>
          <p:nvPr/>
        </p:nvSpPr>
        <p:spPr>
          <a:xfrm>
            <a:off x="1146070" y="2468484"/>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1975606" y="2566719"/>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Obstetric care includes pregnancy, delivery, and postpartum stages, each requiring coordinated clinical management to ensure maternal and neonatal safety.</a:t>
            </a:r>
            <a:endParaRPr lang="en-US" sz="1600">
              <a:solidFill>
                <a:prstClr val="black"/>
              </a:solidFill>
              <a:latin typeface="Arial" panose="020B0604020202020204"/>
            </a:endParaRPr>
          </a:p>
        </p:txBody>
      </p:sp>
      <p:sp>
        <p:nvSpPr>
          <p:cNvPr id="12" name="TextBox 12"/>
          <p:cNvSpPr txBox="1"/>
          <p:nvPr/>
        </p:nvSpPr>
        <p:spPr>
          <a:xfrm>
            <a:off x="1124240" y="3876513"/>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1975606" y="3963833"/>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Pregnancy focuses on prenatal education and risk identification; delivery requires managing labor and emergencies; postpartum involves monitoring complications and care continuity.</a:t>
            </a:r>
            <a:endParaRPr lang="en-US" sz="1600">
              <a:solidFill>
                <a:prstClr val="black"/>
              </a:solidFill>
              <a:latin typeface="Arial" panose="020B0604020202020204"/>
            </a:endParaRPr>
          </a:p>
        </p:txBody>
      </p:sp>
      <p:sp>
        <p:nvSpPr>
          <p:cNvPr id="14" name="TextBox 14"/>
          <p:cNvSpPr txBox="1"/>
          <p:nvPr/>
        </p:nvSpPr>
        <p:spPr>
          <a:xfrm>
            <a:off x="1124240" y="5273627"/>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1975606" y="5371861"/>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EMS provides emergency response, prehospital assessment, urgent transport, and coordination with obstetric teams to optimize outcomes across all care stages.</a:t>
            </a:r>
            <a:endParaRPr lang="en-US" sz="1600">
              <a:solidFill>
                <a:prstClr val="black"/>
              </a:solidFill>
              <a:latin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52842" y="614580"/>
            <a:ext cx="6846949" cy="5628840"/>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4" name="TextBox 4"/>
          <p:cNvSpPr txBox="1">
            <a:spLocks/>
          </p:cNvSpPr>
          <p:nvPr/>
        </p:nvSpPr>
        <p:spPr>
          <a:xfrm>
            <a:off x="698557" y="951306"/>
            <a:ext cx="6221522"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Key Roles of EMS </a:t>
            </a:r>
          </a:p>
          <a:p>
            <a:pPr algn="ctr" defTabSz="785835">
              <a:lnSpc>
                <a:spcPct val="120000"/>
              </a:lnSpc>
              <a:defRPr/>
            </a:pPr>
            <a:r>
              <a:rPr lang="en-US" sz="3609" b="1">
                <a:solidFill>
                  <a:srgbClr val="1E1E2B"/>
                </a:solidFill>
                <a:latin typeface="Inter"/>
              </a:rPr>
              <a:t>in Obstetric Emergencies</a:t>
            </a:r>
            <a:endParaRPr lang="en-US" sz="945">
              <a:solidFill>
                <a:prstClr val="black"/>
              </a:solidFill>
              <a:latin typeface="Arial" panose="020B0604020202020204"/>
            </a:endParaRPr>
          </a:p>
        </p:txBody>
      </p:sp>
      <p:sp>
        <p:nvSpPr>
          <p:cNvPr id="5" name="TextBox 5"/>
          <p:cNvSpPr txBox="1">
            <a:spLocks/>
          </p:cNvSpPr>
          <p:nvPr/>
        </p:nvSpPr>
        <p:spPr>
          <a:xfrm>
            <a:off x="895026" y="2402994"/>
            <a:ext cx="6025053" cy="1167900"/>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EMS Responsibilities in Obstetric Emergencies </a:t>
            </a:r>
            <a:r>
              <a:rPr lang="en-US" sz="1461">
                <a:solidFill>
                  <a:srgbClr val="676776"/>
                </a:solidFill>
                <a:latin typeface="Inter"/>
              </a:rPr>
              <a:t>: EMS personnel provide rapid assessment, stabilization, and prepare pregnant patients for transport while coordinating with hospital obstetric teams. </a:t>
            </a:r>
            <a:endParaRPr lang="en-US" sz="945">
              <a:solidFill>
                <a:prstClr val="black"/>
              </a:solidFill>
              <a:latin typeface="Arial" panose="020B0604020202020204"/>
            </a:endParaRPr>
          </a:p>
        </p:txBody>
      </p:sp>
      <p:sp>
        <p:nvSpPr>
          <p:cNvPr id="6" name="TextBox 6"/>
          <p:cNvSpPr txBox="1">
            <a:spLocks/>
          </p:cNvSpPr>
          <p:nvPr/>
        </p:nvSpPr>
        <p:spPr>
          <a:xfrm>
            <a:off x="895026" y="3712789"/>
            <a:ext cx="6025053" cy="1167900"/>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Prehospital Assessment and Interventions </a:t>
            </a:r>
            <a:r>
              <a:rPr lang="en-US" sz="1461">
                <a:solidFill>
                  <a:srgbClr val="676776"/>
                </a:solidFill>
                <a:latin typeface="Inter"/>
              </a:rPr>
              <a:t>: EMS conducts vital sign and fetal status evaluation, manages airway and circulation, administers medications, and assists emergency deliveries when needed. </a:t>
            </a:r>
            <a:endParaRPr lang="en-US" sz="945">
              <a:solidFill>
                <a:prstClr val="black"/>
              </a:solidFill>
              <a:latin typeface="Arial" panose="020B0604020202020204"/>
            </a:endParaRPr>
          </a:p>
        </p:txBody>
      </p:sp>
      <p:sp>
        <p:nvSpPr>
          <p:cNvPr id="7" name="TextBox 7"/>
          <p:cNvSpPr txBox="1">
            <a:spLocks/>
          </p:cNvSpPr>
          <p:nvPr/>
        </p:nvSpPr>
        <p:spPr>
          <a:xfrm>
            <a:off x="895026" y="5022583"/>
            <a:ext cx="6025053" cy="873196"/>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Rapid Transport and Communication </a:t>
            </a:r>
            <a:r>
              <a:rPr lang="en-US" sz="1461">
                <a:solidFill>
                  <a:srgbClr val="676776"/>
                </a:solidFill>
                <a:latin typeface="Inter"/>
              </a:rPr>
              <a:t>: Timely transport and real-time communication with hospitals ensure preparedness and improve maternal and neonatal outcomes in emergencies. </a:t>
            </a:r>
            <a:endParaRPr lang="en-US" sz="945">
              <a:solidFill>
                <a:prstClr val="black"/>
              </a:solidFill>
              <a:latin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94865" y="774640"/>
            <a:ext cx="11002270" cy="5570677"/>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1387904"/>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Common Obstetric Emergencies Encountered by EMS</a:t>
            </a:r>
            <a:endParaRPr lang="en-US" sz="945">
              <a:solidFill>
                <a:prstClr val="black"/>
              </a:solidFill>
              <a:latin typeface="Arial" panose="020B0604020202020204"/>
            </a:endParaRPr>
          </a:p>
        </p:txBody>
      </p:sp>
      <p:sp>
        <p:nvSpPr>
          <p:cNvPr id="4" name="TextBox 4"/>
          <p:cNvSpPr txBox="1"/>
          <p:nvPr/>
        </p:nvSpPr>
        <p:spPr>
          <a:xfrm>
            <a:off x="895026" y="2839593"/>
            <a:ext cx="10598417" cy="578492"/>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Frequent Obstetric Emergencies in EMS </a:t>
            </a:r>
            <a:r>
              <a:rPr lang="en-US" sz="1461">
                <a:solidFill>
                  <a:srgbClr val="676776"/>
                </a:solidFill>
                <a:latin typeface="Inter"/>
              </a:rPr>
              <a:t>: EMS commonly encounters hemorrhage, eclampsia, preterm labor, prolapsed cord, breech delivery, shoulder dystocia, and maternal sepsis during pregnancy and delivery.</a:t>
            </a:r>
            <a:endParaRPr lang="en-US" sz="945">
              <a:solidFill>
                <a:prstClr val="black"/>
              </a:solidFill>
              <a:latin typeface="Arial" panose="020B0604020202020204"/>
            </a:endParaRPr>
          </a:p>
        </p:txBody>
      </p:sp>
      <p:sp>
        <p:nvSpPr>
          <p:cNvPr id="5" name="TextBox 5"/>
          <p:cNvSpPr txBox="1"/>
          <p:nvPr/>
        </p:nvSpPr>
        <p:spPr>
          <a:xfrm>
            <a:off x="895026" y="3559979"/>
            <a:ext cx="10598417" cy="873196"/>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Key Signs and Symptoms to Recognize </a:t>
            </a:r>
            <a:r>
              <a:rPr lang="en-US" sz="1461">
                <a:solidFill>
                  <a:srgbClr val="676776"/>
                </a:solidFill>
                <a:latin typeface="Inter"/>
              </a:rPr>
              <a:t>: EMS providers must identify excessive bleeding, severe hypertension, seizures, preterm contractions, visible umbilical cord, abnormal fetal positions, and maternal infection signs promptly.</a:t>
            </a:r>
            <a:endParaRPr lang="en-US" sz="945">
              <a:solidFill>
                <a:prstClr val="black"/>
              </a:solidFill>
              <a:latin typeface="Arial" panose="020B0604020202020204"/>
            </a:endParaRPr>
          </a:p>
        </p:txBody>
      </p:sp>
      <p:sp>
        <p:nvSpPr>
          <p:cNvPr id="6" name="TextBox 6"/>
          <p:cNvSpPr txBox="1"/>
          <p:nvPr/>
        </p:nvSpPr>
        <p:spPr>
          <a:xfrm>
            <a:off x="895026" y="4575070"/>
            <a:ext cx="10598417" cy="873196"/>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Initial EMS Management Strategies </a:t>
            </a:r>
            <a:r>
              <a:rPr lang="en-US">
                <a:solidFill>
                  <a:srgbClr val="676776"/>
                </a:solidFill>
                <a:latin typeface="Inter"/>
              </a:rPr>
              <a:t>: </a:t>
            </a:r>
            <a:r>
              <a:rPr lang="en-US" sz="1461">
                <a:solidFill>
                  <a:srgbClr val="676776"/>
                </a:solidFill>
                <a:latin typeface="Inter"/>
              </a:rPr>
              <a:t>Focus on airway, breathing, circulation support, bleeding control, fetal monitoring, emergency delivery preparation, communication with obstetric teams, and rapid transport to appropriate facilities.</a:t>
            </a:r>
            <a:endParaRPr lang="en-US" sz="945">
              <a:solidFill>
                <a:prstClr val="black"/>
              </a:solidFill>
              <a:latin typeface="Arial" panose="020B060402020202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00996" y="502702"/>
            <a:ext cx="11090681" cy="5432371"/>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3"/>
          <a:srcRect t="1000" b="1000"/>
          <a:stretch>
            <a:fillRect/>
          </a:stretch>
        </p:blipFill>
        <p:spPr>
          <a:xfrm>
            <a:off x="698557" y="2141036"/>
            <a:ext cx="3591019" cy="1626328"/>
          </a:xfrm>
          <a:prstGeom prst="rect">
            <a:avLst/>
          </a:prstGeom>
        </p:spPr>
      </p:pic>
      <p:pic>
        <p:nvPicPr>
          <p:cNvPr id="4" name="Picture 4"/>
          <p:cNvPicPr>
            <a:picLocks noChangeAspect="1"/>
          </p:cNvPicPr>
          <p:nvPr/>
        </p:nvPicPr>
        <p:blipFill>
          <a:blip r:embed="rId4"/>
          <a:srcRect t="1000" b="1000"/>
          <a:stretch>
            <a:fillRect/>
          </a:stretch>
        </p:blipFill>
        <p:spPr>
          <a:xfrm>
            <a:off x="4289576" y="2141036"/>
            <a:ext cx="3591019" cy="1626328"/>
          </a:xfrm>
          <a:prstGeom prst="rect">
            <a:avLst/>
          </a:prstGeom>
        </p:spPr>
      </p:pic>
      <p:pic>
        <p:nvPicPr>
          <p:cNvPr id="5" name="Picture 5"/>
          <p:cNvPicPr>
            <a:picLocks noChangeAspect="1"/>
          </p:cNvPicPr>
          <p:nvPr/>
        </p:nvPicPr>
        <p:blipFill>
          <a:blip r:embed="rId3"/>
          <a:srcRect t="1000" b="1000"/>
          <a:stretch>
            <a:fillRect/>
          </a:stretch>
        </p:blipFill>
        <p:spPr>
          <a:xfrm>
            <a:off x="7891509" y="2141036"/>
            <a:ext cx="3591019" cy="1626328"/>
          </a:xfrm>
          <a:prstGeom prst="rect">
            <a:avLst/>
          </a:prstGeom>
        </p:spPr>
      </p:pic>
      <p:sp>
        <p:nvSpPr>
          <p:cNvPr id="6" name="TextBox 6"/>
          <p:cNvSpPr txBox="1"/>
          <p:nvPr/>
        </p:nvSpPr>
        <p:spPr>
          <a:xfrm>
            <a:off x="698557" y="678432"/>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Identifying Opportunities for </a:t>
            </a:r>
          </a:p>
          <a:p>
            <a:pPr algn="ctr" defTabSz="785835">
              <a:lnSpc>
                <a:spcPct val="120000"/>
              </a:lnSpc>
              <a:defRPr/>
            </a:pPr>
            <a:r>
              <a:rPr lang="en-US" sz="3609" b="1">
                <a:solidFill>
                  <a:srgbClr val="1E1E2B"/>
                </a:solidFill>
                <a:latin typeface="Inter"/>
              </a:rPr>
              <a:t>Collaboration During Pregnancy</a:t>
            </a:r>
            <a:endParaRPr lang="en-US" sz="945">
              <a:solidFill>
                <a:prstClr val="black"/>
              </a:solidFill>
              <a:latin typeface="Arial" panose="020B0604020202020204"/>
            </a:endParaRPr>
          </a:p>
        </p:txBody>
      </p:sp>
      <p:sp>
        <p:nvSpPr>
          <p:cNvPr id="7" name="TextBox 7"/>
          <p:cNvSpPr txBox="1"/>
          <p:nvPr/>
        </p:nvSpPr>
        <p:spPr>
          <a:xfrm>
            <a:off x="895026" y="3210701"/>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Prenatal Education and Risk Assessment</a:t>
            </a:r>
            <a:endParaRPr lang="en-US" sz="945">
              <a:solidFill>
                <a:prstClr val="black"/>
              </a:solidFill>
              <a:latin typeface="Arial" panose="020B0604020202020204"/>
            </a:endParaRPr>
          </a:p>
        </p:txBody>
      </p:sp>
      <p:sp>
        <p:nvSpPr>
          <p:cNvPr id="8" name="TextBox 8"/>
          <p:cNvSpPr txBox="1"/>
          <p:nvPr/>
        </p:nvSpPr>
        <p:spPr>
          <a:xfrm>
            <a:off x="4486045" y="3210701"/>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Communication Pathways with Obstetric Providers</a:t>
            </a:r>
            <a:endParaRPr lang="en-US" sz="945">
              <a:solidFill>
                <a:prstClr val="black"/>
              </a:solidFill>
              <a:latin typeface="Arial" panose="020B0604020202020204"/>
            </a:endParaRPr>
          </a:p>
        </p:txBody>
      </p:sp>
      <p:sp>
        <p:nvSpPr>
          <p:cNvPr id="9" name="TextBox 9"/>
          <p:cNvSpPr txBox="1"/>
          <p:nvPr/>
        </p:nvSpPr>
        <p:spPr>
          <a:xfrm>
            <a:off x="8087978" y="3210701"/>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Community Outreach and Support</a:t>
            </a:r>
            <a:endParaRPr lang="en-US" sz="945">
              <a:solidFill>
                <a:prstClr val="black"/>
              </a:solidFill>
              <a:latin typeface="Arial" panose="020B0604020202020204"/>
            </a:endParaRPr>
          </a:p>
        </p:txBody>
      </p:sp>
      <p:sp>
        <p:nvSpPr>
          <p:cNvPr id="10" name="TextBox 10"/>
          <p:cNvSpPr txBox="1"/>
          <p:nvPr/>
        </p:nvSpPr>
        <p:spPr>
          <a:xfrm>
            <a:off x="2455864" y="2381165"/>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895026" y="3985663"/>
            <a:ext cx="319808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Engaging EMS in prenatal education improves understanding of pregnancy risks and enables early identification of high-risk patients for tailored emergency preparedness.</a:t>
            </a:r>
            <a:endParaRPr lang="en-US" sz="945">
              <a:solidFill>
                <a:prstClr val="black"/>
              </a:solidFill>
              <a:latin typeface="Arial" panose="020B0604020202020204"/>
            </a:endParaRPr>
          </a:p>
        </p:txBody>
      </p:sp>
      <p:sp>
        <p:nvSpPr>
          <p:cNvPr id="12" name="TextBox 12"/>
          <p:cNvSpPr txBox="1"/>
          <p:nvPr/>
        </p:nvSpPr>
        <p:spPr>
          <a:xfrm>
            <a:off x="6025053" y="2381165"/>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4486045" y="3985663"/>
            <a:ext cx="319808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Establishing clear communication channels between EMS and obstetric teams ensures routine information sharing and coordinated emergency response planning.</a:t>
            </a:r>
            <a:endParaRPr lang="en-US" sz="945">
              <a:solidFill>
                <a:prstClr val="black"/>
              </a:solidFill>
              <a:latin typeface="Arial" panose="020B0604020202020204"/>
            </a:endParaRPr>
          </a:p>
        </p:txBody>
      </p:sp>
      <p:sp>
        <p:nvSpPr>
          <p:cNvPr id="14" name="TextBox 14"/>
          <p:cNvSpPr txBox="1"/>
          <p:nvPr/>
        </p:nvSpPr>
        <p:spPr>
          <a:xfrm>
            <a:off x="9626987" y="2381165"/>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8087978" y="3985663"/>
            <a:ext cx="3198081"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Joint EMS and obstetric outreach educates pregnant women on emergency signs and promotes prenatal care compliance to reduce delayed responses.</a:t>
            </a:r>
            <a:endParaRPr lang="en-US" sz="945">
              <a:solidFill>
                <a:prstClr val="black"/>
              </a:solidFill>
              <a:latin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28701" y="416474"/>
            <a:ext cx="10794886" cy="6025053"/>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t="1000" b="1000"/>
          <a:stretch>
            <a:fillRect/>
          </a:stretch>
        </p:blipFill>
        <p:spPr>
          <a:xfrm>
            <a:off x="2717823" y="1507969"/>
            <a:ext cx="1342539" cy="1549923"/>
          </a:xfrm>
          <a:prstGeom prst="rect">
            <a:avLst/>
          </a:prstGeom>
        </p:spPr>
      </p:pic>
      <p:pic>
        <p:nvPicPr>
          <p:cNvPr id="4" name="Picture 4"/>
          <p:cNvPicPr>
            <a:picLocks noChangeAspect="1"/>
          </p:cNvPicPr>
          <p:nvPr/>
        </p:nvPicPr>
        <p:blipFill>
          <a:blip r:embed="rId3"/>
          <a:srcRect t="1000" b="1000"/>
          <a:stretch>
            <a:fillRect/>
          </a:stretch>
        </p:blipFill>
        <p:spPr>
          <a:xfrm>
            <a:off x="2052011" y="3112466"/>
            <a:ext cx="2685078" cy="1549923"/>
          </a:xfrm>
          <a:prstGeom prst="rect">
            <a:avLst/>
          </a:prstGeom>
        </p:spPr>
      </p:pic>
      <p:pic>
        <p:nvPicPr>
          <p:cNvPr id="5" name="Picture 5"/>
          <p:cNvPicPr>
            <a:picLocks noChangeAspect="1"/>
          </p:cNvPicPr>
          <p:nvPr/>
        </p:nvPicPr>
        <p:blipFill>
          <a:blip r:embed="rId4"/>
          <a:srcRect t="1000" b="1000"/>
          <a:stretch>
            <a:fillRect/>
          </a:stretch>
        </p:blipFill>
        <p:spPr>
          <a:xfrm>
            <a:off x="1375284" y="4706049"/>
            <a:ext cx="4027617" cy="1549923"/>
          </a:xfrm>
          <a:prstGeom prst="rect">
            <a:avLst/>
          </a:prstGeom>
        </p:spPr>
      </p:pic>
      <p:sp>
        <p:nvSpPr>
          <p:cNvPr id="6" name="AutoShape 6"/>
          <p:cNvSpPr/>
          <p:nvPr/>
        </p:nvSpPr>
        <p:spPr>
          <a:xfrm>
            <a:off x="4333235" y="2861423"/>
            <a:ext cx="7105633"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5217346" y="4673304"/>
            <a:ext cx="6210607"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8" name="AutoShape 8"/>
          <p:cNvSpPr/>
          <p:nvPr/>
        </p:nvSpPr>
        <p:spPr>
          <a:xfrm>
            <a:off x="6112372" y="6288717"/>
            <a:ext cx="5315581"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9" name="TextBox 9"/>
          <p:cNvSpPr txBox="1"/>
          <p:nvPr/>
        </p:nvSpPr>
        <p:spPr>
          <a:xfrm>
            <a:off x="698557" y="416474"/>
            <a:ext cx="10794886" cy="829536"/>
          </a:xfrm>
          <a:prstGeom prst="rect">
            <a:avLst/>
          </a:prstGeom>
          <a:solidFill>
            <a:srgbClr val="000000">
              <a:alpha val="0"/>
            </a:srgbClr>
          </a:solidFill>
        </p:spPr>
        <p:txBody>
          <a:bodyPr lIns="0" tIns="0" rIns="0" bIns="0" rtlCol="0" anchor="ctr"/>
          <a:lstStyle/>
          <a:p>
            <a:pPr algn="ctr" defTabSz="785835">
              <a:lnSpc>
                <a:spcPct val="120000"/>
              </a:lnSpc>
              <a:defRPr/>
            </a:pPr>
            <a:r>
              <a:rPr lang="en-US" sz="2664" b="1">
                <a:solidFill>
                  <a:srgbClr val="1E1E2B"/>
                </a:solidFill>
                <a:latin typeface="Inter"/>
              </a:rPr>
              <a:t>Collaborative Strategies During Labor and Delivery Emergencies</a:t>
            </a:r>
            <a:endParaRPr lang="en-US" sz="945">
              <a:solidFill>
                <a:prstClr val="black"/>
              </a:solidFill>
              <a:latin typeface="Arial" panose="020B0604020202020204"/>
            </a:endParaRPr>
          </a:p>
        </p:txBody>
      </p:sp>
      <p:sp>
        <p:nvSpPr>
          <p:cNvPr id="10" name="TextBox 10"/>
          <p:cNvSpPr txBox="1"/>
          <p:nvPr/>
        </p:nvSpPr>
        <p:spPr>
          <a:xfrm>
            <a:off x="4475130" y="1660778"/>
            <a:ext cx="6810929" cy="207384"/>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Establishing Joint Response Protocols</a:t>
            </a:r>
            <a:endParaRPr lang="en-US">
              <a:solidFill>
                <a:prstClr val="black"/>
              </a:solidFill>
              <a:latin typeface="Arial" panose="020B0604020202020204"/>
            </a:endParaRPr>
          </a:p>
        </p:txBody>
      </p:sp>
      <p:sp>
        <p:nvSpPr>
          <p:cNvPr id="11" name="TextBox 11"/>
          <p:cNvSpPr txBox="1"/>
          <p:nvPr/>
        </p:nvSpPr>
        <p:spPr>
          <a:xfrm>
            <a:off x="5370156" y="3254361"/>
            <a:ext cx="5915903" cy="414768"/>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Coordinated Decision-Making and Resource Allocation</a:t>
            </a:r>
            <a:endParaRPr lang="en-US">
              <a:solidFill>
                <a:prstClr val="black"/>
              </a:solidFill>
              <a:latin typeface="Arial" panose="020B0604020202020204"/>
            </a:endParaRPr>
          </a:p>
        </p:txBody>
      </p:sp>
      <p:sp>
        <p:nvSpPr>
          <p:cNvPr id="12" name="TextBox 12"/>
          <p:cNvSpPr txBox="1"/>
          <p:nvPr/>
        </p:nvSpPr>
        <p:spPr>
          <a:xfrm>
            <a:off x="6265182" y="4858859"/>
            <a:ext cx="5020877" cy="207384"/>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Role Clarity and Teamwork Enhancement</a:t>
            </a:r>
            <a:endParaRPr lang="en-US">
              <a:solidFill>
                <a:prstClr val="black"/>
              </a:solidFill>
              <a:latin typeface="Arial" panose="020B0604020202020204"/>
            </a:endParaRPr>
          </a:p>
        </p:txBody>
      </p:sp>
      <p:sp>
        <p:nvSpPr>
          <p:cNvPr id="13" name="TextBox 13"/>
          <p:cNvSpPr txBox="1"/>
          <p:nvPr/>
        </p:nvSpPr>
        <p:spPr>
          <a:xfrm>
            <a:off x="3350890" y="2195611"/>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1</a:t>
            </a:r>
            <a:endParaRPr lang="en-US" sz="945">
              <a:solidFill>
                <a:prstClr val="black"/>
              </a:solidFill>
              <a:latin typeface="Arial" panose="020B0604020202020204"/>
            </a:endParaRPr>
          </a:p>
        </p:txBody>
      </p:sp>
      <p:sp>
        <p:nvSpPr>
          <p:cNvPr id="14" name="TextBox 14"/>
          <p:cNvSpPr txBox="1"/>
          <p:nvPr/>
        </p:nvSpPr>
        <p:spPr>
          <a:xfrm>
            <a:off x="4475130" y="2031886"/>
            <a:ext cx="6810929" cy="66581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Develop and implement standardized protocols for EMS and obstetric teams to ensure timely identification, intervention, and coordinated transport during labor emergencies.</a:t>
            </a:r>
            <a:endParaRPr lang="en-US" sz="1400">
              <a:solidFill>
                <a:prstClr val="black"/>
              </a:solidFill>
              <a:latin typeface="Arial" panose="020B0604020202020204"/>
            </a:endParaRPr>
          </a:p>
        </p:txBody>
      </p:sp>
      <p:sp>
        <p:nvSpPr>
          <p:cNvPr id="15" name="TextBox 15"/>
          <p:cNvSpPr txBox="1"/>
          <p:nvPr/>
        </p:nvSpPr>
        <p:spPr>
          <a:xfrm>
            <a:off x="3339975" y="3789193"/>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2</a:t>
            </a:r>
            <a:endParaRPr lang="en-US" sz="945">
              <a:solidFill>
                <a:prstClr val="black"/>
              </a:solidFill>
              <a:latin typeface="Arial" panose="020B0604020202020204"/>
            </a:endParaRPr>
          </a:p>
        </p:txBody>
      </p:sp>
      <p:sp>
        <p:nvSpPr>
          <p:cNvPr id="16" name="TextBox 16"/>
          <p:cNvSpPr txBox="1"/>
          <p:nvPr/>
        </p:nvSpPr>
        <p:spPr>
          <a:xfrm>
            <a:off x="5370156" y="3843768"/>
            <a:ext cx="5915903" cy="66581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Facilitate effective communication using tools like SBAR and ensure availability of obstetric emergency toolkits to optimize on-scene care and transport decisions.</a:t>
            </a:r>
            <a:endParaRPr lang="en-US" sz="1400">
              <a:solidFill>
                <a:prstClr val="black"/>
              </a:solidFill>
              <a:latin typeface="Arial" panose="020B0604020202020204"/>
            </a:endParaRPr>
          </a:p>
        </p:txBody>
      </p:sp>
      <p:sp>
        <p:nvSpPr>
          <p:cNvPr id="17" name="TextBox 17"/>
          <p:cNvSpPr txBox="1"/>
          <p:nvPr/>
        </p:nvSpPr>
        <p:spPr>
          <a:xfrm>
            <a:off x="3339975" y="5382776"/>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3</a:t>
            </a:r>
            <a:endParaRPr lang="en-US" sz="945">
              <a:solidFill>
                <a:prstClr val="black"/>
              </a:solidFill>
              <a:latin typeface="Arial" panose="020B0604020202020204"/>
            </a:endParaRPr>
          </a:p>
        </p:txBody>
      </p:sp>
      <p:sp>
        <p:nvSpPr>
          <p:cNvPr id="18" name="TextBox 18"/>
          <p:cNvSpPr txBox="1"/>
          <p:nvPr/>
        </p:nvSpPr>
        <p:spPr>
          <a:xfrm>
            <a:off x="6265182" y="5229967"/>
            <a:ext cx="5020877" cy="884111"/>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Define clear roles for EMS and obstetric teams, promote mutual understanding, and conduct post-event debriefings to improve collaboration and patient outcomes.</a:t>
            </a:r>
            <a:endParaRPr lang="en-US" sz="1400">
              <a:solidFill>
                <a:prstClr val="black"/>
              </a:solidFill>
              <a:latin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30467" y="514708"/>
            <a:ext cx="11198739" cy="5828584"/>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698557" y="1900907"/>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4" name="AutoShape 4"/>
          <p:cNvSpPr/>
          <p:nvPr/>
        </p:nvSpPr>
        <p:spPr>
          <a:xfrm>
            <a:off x="698557" y="3461745"/>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5" name="AutoShape 5"/>
          <p:cNvSpPr/>
          <p:nvPr/>
        </p:nvSpPr>
        <p:spPr>
          <a:xfrm>
            <a:off x="698557" y="5022583"/>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6" name="TextBox 6"/>
          <p:cNvSpPr txBox="1"/>
          <p:nvPr/>
        </p:nvSpPr>
        <p:spPr>
          <a:xfrm>
            <a:off x="698557" y="514708"/>
            <a:ext cx="10794886" cy="1047835"/>
          </a:xfrm>
          <a:prstGeom prst="rect">
            <a:avLst/>
          </a:prstGeom>
          <a:solidFill>
            <a:srgbClr val="000000">
              <a:alpha val="0"/>
            </a:srgbClr>
          </a:solidFill>
        </p:spPr>
        <p:txBody>
          <a:bodyPr lIns="0" tIns="0" rIns="0" bIns="0" rtlCol="0" anchor="ctr"/>
          <a:lstStyle/>
          <a:p>
            <a:pPr algn="ctr" defTabSz="785835">
              <a:lnSpc>
                <a:spcPct val="120000"/>
              </a:lnSpc>
              <a:defRPr/>
            </a:pPr>
            <a:r>
              <a:rPr lang="en-US" sz="3438" b="1">
                <a:solidFill>
                  <a:srgbClr val="1E1E2B"/>
                </a:solidFill>
                <a:latin typeface="Inter"/>
              </a:rPr>
              <a:t>Postpartum Care: </a:t>
            </a:r>
          </a:p>
          <a:p>
            <a:pPr algn="ctr" defTabSz="785835">
              <a:lnSpc>
                <a:spcPct val="120000"/>
              </a:lnSpc>
              <a:defRPr/>
            </a:pPr>
            <a:r>
              <a:rPr lang="en-US" sz="3438" b="1">
                <a:solidFill>
                  <a:srgbClr val="1E1E2B"/>
                </a:solidFill>
                <a:latin typeface="Inter"/>
              </a:rPr>
              <a:t>EMS and Obstetric Team Coordination</a:t>
            </a:r>
            <a:endParaRPr lang="en-US" sz="945">
              <a:solidFill>
                <a:prstClr val="black"/>
              </a:solidFill>
              <a:latin typeface="Arial" panose="020B0604020202020204"/>
            </a:endParaRPr>
          </a:p>
        </p:txBody>
      </p:sp>
      <p:sp>
        <p:nvSpPr>
          <p:cNvPr id="7" name="TextBox 7"/>
          <p:cNvSpPr txBox="1"/>
          <p:nvPr/>
        </p:nvSpPr>
        <p:spPr>
          <a:xfrm>
            <a:off x="1331624" y="1966397"/>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Postpartum Complications Requiring EMS Intervention</a:t>
            </a:r>
            <a:endParaRPr lang="en-US">
              <a:solidFill>
                <a:prstClr val="black"/>
              </a:solidFill>
              <a:latin typeface="Arial" panose="020B0604020202020204"/>
            </a:endParaRPr>
          </a:p>
        </p:txBody>
      </p:sp>
      <p:sp>
        <p:nvSpPr>
          <p:cNvPr id="8" name="TextBox 8"/>
          <p:cNvSpPr txBox="1"/>
          <p:nvPr/>
        </p:nvSpPr>
        <p:spPr>
          <a:xfrm>
            <a:off x="1331624" y="3527234"/>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Monitoring and Transport Protocols</a:t>
            </a:r>
            <a:endParaRPr lang="en-US">
              <a:solidFill>
                <a:prstClr val="black"/>
              </a:solidFill>
              <a:latin typeface="Arial" panose="020B0604020202020204"/>
            </a:endParaRPr>
          </a:p>
        </p:txBody>
      </p:sp>
      <p:sp>
        <p:nvSpPr>
          <p:cNvPr id="9" name="TextBox 9"/>
          <p:cNvSpPr txBox="1"/>
          <p:nvPr/>
        </p:nvSpPr>
        <p:spPr>
          <a:xfrm>
            <a:off x="1331624" y="5088072"/>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Communication for Continuity of Care</a:t>
            </a:r>
            <a:endParaRPr lang="en-US">
              <a:solidFill>
                <a:prstClr val="black"/>
              </a:solidFill>
              <a:latin typeface="Arial" panose="020B0604020202020204"/>
            </a:endParaRPr>
          </a:p>
        </p:txBody>
      </p:sp>
      <p:sp>
        <p:nvSpPr>
          <p:cNvPr id="10" name="TextBox 10"/>
          <p:cNvSpPr txBox="1"/>
          <p:nvPr/>
        </p:nvSpPr>
        <p:spPr>
          <a:xfrm>
            <a:off x="873196" y="1977311"/>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1331624" y="2435740"/>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Postpartum complications such as hemorrhage, sepsis, hypertension emergencies, and thromboembolism require EMS recognition and prompt management to ensure maternal safety.</a:t>
            </a:r>
            <a:endParaRPr lang="en-US" sz="1600">
              <a:solidFill>
                <a:prstClr val="black"/>
              </a:solidFill>
              <a:latin typeface="Arial" panose="020B0604020202020204"/>
            </a:endParaRPr>
          </a:p>
        </p:txBody>
      </p:sp>
      <p:sp>
        <p:nvSpPr>
          <p:cNvPr id="12" name="TextBox 12"/>
          <p:cNvSpPr txBox="1"/>
          <p:nvPr/>
        </p:nvSpPr>
        <p:spPr>
          <a:xfrm>
            <a:off x="851366" y="3538149"/>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1331624" y="3996578"/>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EMS must continuously monitor vital signs and symptoms, manage acute conditions, and ensure rapid transport while coordinating with obstetric teams for timely care.</a:t>
            </a:r>
            <a:endParaRPr lang="en-US" sz="1600">
              <a:solidFill>
                <a:prstClr val="black"/>
              </a:solidFill>
              <a:latin typeface="Arial" panose="020B0604020202020204"/>
            </a:endParaRPr>
          </a:p>
        </p:txBody>
      </p:sp>
      <p:sp>
        <p:nvSpPr>
          <p:cNvPr id="14" name="TextBox 14"/>
          <p:cNvSpPr txBox="1"/>
          <p:nvPr/>
        </p:nvSpPr>
        <p:spPr>
          <a:xfrm>
            <a:off x="851366" y="5098987"/>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1331624" y="5557416"/>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Effective communication between EMS and obstetric providers is essential for seamless care, including detailed clinical information exchange and post-event documentation.</a:t>
            </a:r>
            <a:endParaRPr lang="en-US" sz="1600">
              <a:solidFill>
                <a:prstClr val="black"/>
              </a:solidFill>
              <a:latin typeface="Arial" panose="020B0604020202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137667" y="669700"/>
            <a:ext cx="6344861" cy="5756545"/>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4" name="TextBox 4"/>
          <p:cNvSpPr txBox="1"/>
          <p:nvPr/>
        </p:nvSpPr>
        <p:spPr>
          <a:xfrm>
            <a:off x="5199336" y="669700"/>
            <a:ext cx="6221522" cy="1648158"/>
          </a:xfrm>
          <a:prstGeom prst="rect">
            <a:avLst/>
          </a:prstGeom>
          <a:solidFill>
            <a:srgbClr val="000000">
              <a:alpha val="0"/>
            </a:srgbClr>
          </a:solidFill>
        </p:spPr>
        <p:txBody>
          <a:bodyPr lIns="0" tIns="0" rIns="0" bIns="0" rtlCol="0" anchor="ctr"/>
          <a:lstStyle/>
          <a:p>
            <a:pPr algn="ctr" defTabSz="785835">
              <a:lnSpc>
                <a:spcPct val="120000"/>
              </a:lnSpc>
              <a:defRPr/>
            </a:pPr>
            <a:r>
              <a:rPr lang="en-US" sz="2800" b="1">
                <a:solidFill>
                  <a:srgbClr val="1E1E2B"/>
                </a:solidFill>
                <a:latin typeface="Inter"/>
              </a:rPr>
              <a:t>Case Study: </a:t>
            </a:r>
          </a:p>
          <a:p>
            <a:pPr algn="ctr" defTabSz="785835">
              <a:lnSpc>
                <a:spcPct val="120000"/>
              </a:lnSpc>
              <a:defRPr/>
            </a:pPr>
            <a:r>
              <a:rPr lang="en-US" sz="2800" b="1">
                <a:solidFill>
                  <a:srgbClr val="1E1E2B"/>
                </a:solidFill>
                <a:latin typeface="Inter"/>
              </a:rPr>
              <a:t>Successful EMS-Obstetric Collaboration in a Delivery Emergency</a:t>
            </a:r>
            <a:endParaRPr lang="en-US" sz="2800">
              <a:solidFill>
                <a:prstClr val="black"/>
              </a:solidFill>
              <a:latin typeface="Arial" panose="020B0604020202020204"/>
            </a:endParaRPr>
          </a:p>
        </p:txBody>
      </p:sp>
      <p:sp>
        <p:nvSpPr>
          <p:cNvPr id="5" name="TextBox 5"/>
          <p:cNvSpPr txBox="1"/>
          <p:nvPr/>
        </p:nvSpPr>
        <p:spPr>
          <a:xfrm>
            <a:off x="5297570" y="2529608"/>
            <a:ext cx="6025053" cy="1167900"/>
          </a:xfrm>
          <a:prstGeom prst="rect">
            <a:avLst/>
          </a:prstGeom>
          <a:solidFill>
            <a:srgbClr val="000000">
              <a:alpha val="0"/>
            </a:srgbClr>
          </a:solidFill>
        </p:spPr>
        <p:txBody>
          <a:bodyPr lIns="0" tIns="0" rIns="0" bIns="0" rtlCol="0" anchor="ctr"/>
          <a:lstStyle/>
          <a:p>
            <a:pPr defTabSz="785835">
              <a:lnSpc>
                <a:spcPct val="150000"/>
              </a:lnSpc>
              <a:defRPr/>
            </a:pPr>
            <a:r>
              <a:rPr lang="en-US" sz="1600" b="1">
                <a:solidFill>
                  <a:srgbClr val="676776"/>
                </a:solidFill>
                <a:latin typeface="Inter"/>
              </a:rPr>
              <a:t>Scenario and Response Actions </a:t>
            </a:r>
            <a:r>
              <a:rPr lang="en-US" sz="1600">
                <a:solidFill>
                  <a:srgbClr val="676776"/>
                </a:solidFill>
                <a:latin typeface="Inter"/>
              </a:rPr>
              <a:t>: EMS personnel rapidly assessed and managed a delivery emergency on-site, ensuring timely communication with hospital obstetric teams for seamless care transition.</a:t>
            </a:r>
            <a:endParaRPr lang="en-US" sz="1600">
              <a:solidFill>
                <a:prstClr val="black"/>
              </a:solidFill>
              <a:latin typeface="Arial" panose="020B0604020202020204"/>
            </a:endParaRPr>
          </a:p>
        </p:txBody>
      </p:sp>
      <p:sp>
        <p:nvSpPr>
          <p:cNvPr id="6" name="TextBox 6"/>
          <p:cNvSpPr txBox="1"/>
          <p:nvPr/>
        </p:nvSpPr>
        <p:spPr>
          <a:xfrm>
            <a:off x="5297569" y="3826304"/>
            <a:ext cx="6025053" cy="1167900"/>
          </a:xfrm>
          <a:prstGeom prst="rect">
            <a:avLst/>
          </a:prstGeom>
          <a:solidFill>
            <a:srgbClr val="000000">
              <a:alpha val="0"/>
            </a:srgbClr>
          </a:solidFill>
        </p:spPr>
        <p:txBody>
          <a:bodyPr lIns="0" tIns="0" rIns="0" bIns="0" rtlCol="0" anchor="ctr"/>
          <a:lstStyle/>
          <a:p>
            <a:pPr algn="ctr" defTabSz="785835">
              <a:lnSpc>
                <a:spcPct val="150000"/>
              </a:lnSpc>
              <a:defRPr/>
            </a:pPr>
            <a:r>
              <a:rPr lang="en-US" sz="1600" b="1">
                <a:solidFill>
                  <a:srgbClr val="676776"/>
                </a:solidFill>
                <a:latin typeface="Inter"/>
              </a:rPr>
              <a:t>Key Success Factors </a:t>
            </a:r>
            <a:r>
              <a:rPr lang="en-US" sz="1600">
                <a:solidFill>
                  <a:srgbClr val="676776"/>
                </a:solidFill>
                <a:latin typeface="Inter"/>
              </a:rPr>
              <a:t>: Effective communication, clear role definitions, ongoing training, structured debriefings, and use of evidence-based protocols were critical to the successful outcome.</a:t>
            </a:r>
            <a:endParaRPr lang="en-US" sz="1600">
              <a:solidFill>
                <a:prstClr val="black"/>
              </a:solidFill>
              <a:latin typeface="Arial" panose="020B0604020202020204"/>
            </a:endParaRPr>
          </a:p>
        </p:txBody>
      </p:sp>
      <p:sp>
        <p:nvSpPr>
          <p:cNvPr id="7" name="TextBox 7"/>
          <p:cNvSpPr txBox="1"/>
          <p:nvPr/>
        </p:nvSpPr>
        <p:spPr>
          <a:xfrm>
            <a:off x="5297568" y="5123000"/>
            <a:ext cx="6025053" cy="1167900"/>
          </a:xfrm>
          <a:prstGeom prst="rect">
            <a:avLst/>
          </a:prstGeom>
          <a:solidFill>
            <a:srgbClr val="000000">
              <a:alpha val="0"/>
            </a:srgbClr>
          </a:solidFill>
        </p:spPr>
        <p:txBody>
          <a:bodyPr lIns="0" tIns="0" rIns="0" bIns="0" rtlCol="0" anchor="ctr"/>
          <a:lstStyle/>
          <a:p>
            <a:pPr algn="ctr" defTabSz="785835">
              <a:lnSpc>
                <a:spcPct val="150000"/>
              </a:lnSpc>
              <a:defRPr/>
            </a:pPr>
            <a:r>
              <a:rPr lang="en-US" sz="1600" b="1">
                <a:solidFill>
                  <a:srgbClr val="676776"/>
                </a:solidFill>
                <a:latin typeface="Inter"/>
              </a:rPr>
              <a:t>Lessons for Future Practice </a:t>
            </a:r>
            <a:r>
              <a:rPr lang="en-US" sz="1600">
                <a:solidFill>
                  <a:srgbClr val="676776"/>
                </a:solidFill>
                <a:latin typeface="Inter"/>
              </a:rPr>
              <a:t>: Joint protocols, continuous education, structured communication, post-event debriefs, and context-specific readiness improve EMS-obstetric emergency collaboration.</a:t>
            </a:r>
            <a:endParaRPr lang="en-US" sz="1600">
              <a:solidFill>
                <a:prstClr val="black"/>
              </a:solidFill>
              <a:latin typeface="Arial" panose="020B0604020202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738">
            <a:off x="374512" y="1978676"/>
            <a:ext cx="2748442" cy="2558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6605">
            <a:off x="7062333" y="1731869"/>
            <a:ext cx="2585436" cy="24068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23286" y="3009987"/>
            <a:ext cx="3913663" cy="3643265"/>
          </a:xfrm>
          <a:prstGeom prst="rect">
            <a:avLst/>
          </a:prstGeom>
        </p:spPr>
      </p:pic>
      <p:grpSp>
        <p:nvGrpSpPr>
          <p:cNvPr id="12" name="Group 11">
            <a:extLst>
              <a:ext uri="{FF2B5EF4-FFF2-40B4-BE49-F238E27FC236}">
                <a16:creationId xmlns:a16="http://schemas.microsoft.com/office/drawing/2014/main" id="{D87A3356-AD2B-AB76-6795-766611A0E43F}"/>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617A307-8D48-9F6E-E0BB-436EA806C38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3881" y="217360"/>
              <a:ext cx="2499121" cy="2499121"/>
            </a:xfrm>
            <a:prstGeom prst="rect">
              <a:avLst/>
            </a:prstGeom>
          </p:spPr>
        </p:pic>
        <p:pic>
          <p:nvPicPr>
            <p:cNvPr id="6" name="Picture 6"/>
            <p:cNvPicPr>
              <a:picLocks noChangeAspect="1"/>
            </p:cNvPicPr>
            <p:nvPr/>
          </p:nvPicPr>
          <p:blipFill>
            <a:blip r:embed="rId10"/>
            <a:srcRect/>
            <a:stretch>
              <a:fillRect/>
            </a:stretch>
          </p:blipFill>
          <p:spPr>
            <a:xfrm>
              <a:off x="564616" y="589101"/>
              <a:ext cx="1757651" cy="1755640"/>
            </a:xfrm>
            <a:prstGeom prst="rect">
              <a:avLst/>
            </a:prstGeom>
          </p:spPr>
        </p:pic>
      </p:grpSp>
      <p:sp>
        <p:nvSpPr>
          <p:cNvPr id="7" name="TextBox 7"/>
          <p:cNvSpPr txBox="1"/>
          <p:nvPr/>
        </p:nvSpPr>
        <p:spPr>
          <a:xfrm rot="278511">
            <a:off x="3682022" y="3721064"/>
            <a:ext cx="2861250" cy="2439001"/>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264" b="0" i="0" u="none" strike="noStrike" kern="1200" cap="none" spc="0" normalizeH="0" baseline="0" noProof="0">
                <a:ln>
                  <a:noFill/>
                </a:ln>
                <a:solidFill>
                  <a:srgbClr val="FFFFFF"/>
                </a:solidFill>
                <a:effectLst/>
                <a:uLnTx/>
                <a:uFillTx/>
                <a:latin typeface="Open Sans Bold"/>
                <a:ea typeface="+mn-ea"/>
                <a:cs typeface="Arial"/>
                <a:sym typeface="Arial"/>
              </a:rPr>
              <a:t>Resources discussed are not vetted or endorsed by AIM or ACOG and are provided for your convenience</a:t>
            </a:r>
          </a:p>
        </p:txBody>
      </p:sp>
      <p:sp>
        <p:nvSpPr>
          <p:cNvPr id="8" name="TextBox 8"/>
          <p:cNvSpPr txBox="1"/>
          <p:nvPr/>
        </p:nvSpPr>
        <p:spPr>
          <a:xfrm rot="-505394">
            <a:off x="686720" y="2454910"/>
            <a:ext cx="2096611" cy="1477328"/>
          </a:xfrm>
          <a:prstGeom prst="rect">
            <a:avLst/>
          </a:prstGeom>
        </p:spPr>
        <p:txBody>
          <a:bodyPr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2400">
                <a:solidFill>
                  <a:srgbClr val="FFFFFF"/>
                </a:solidFill>
                <a:latin typeface="Open Sans Bold"/>
                <a:cs typeface="Arial"/>
                <a:sym typeface="Arial"/>
              </a:rPr>
              <a:t>This</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Webinar </a:t>
            </a:r>
          </a:p>
          <a:p>
            <a:pPr marL="0" marR="0" lvl="0" indent="0" algn="ctr" defTabSz="609630" rtl="0" eaLnBrk="1" fontAlgn="auto" latinLnBrk="0" hangingPunct="1">
              <a:lnSpc>
                <a:spcPct val="100000"/>
              </a:lnSpc>
              <a:spcBef>
                <a:spcPct val="0"/>
              </a:spcBef>
              <a:spcAft>
                <a:spcPts val="0"/>
              </a:spcAft>
              <a:buClrTx/>
              <a:buSzTx/>
              <a:buFont typeface="Arial"/>
              <a:buNone/>
              <a:tabLst/>
              <a:defRPr/>
            </a:pPr>
            <a:r>
              <a:rPr lang="en-US" sz="2400">
                <a:solidFill>
                  <a:srgbClr val="FFFFFF"/>
                </a:solidFill>
                <a:latin typeface="Open Sans Bold"/>
                <a:cs typeface="Arial"/>
                <a:sym typeface="Arial"/>
              </a:rPr>
              <a:t>will be</a:t>
            </a: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 recorded</a:t>
            </a:r>
          </a:p>
        </p:txBody>
      </p:sp>
      <p:sp>
        <p:nvSpPr>
          <p:cNvPr id="9" name="TextBox 9"/>
          <p:cNvSpPr txBox="1"/>
          <p:nvPr/>
        </p:nvSpPr>
        <p:spPr>
          <a:xfrm rot="273373">
            <a:off x="7473263" y="2353525"/>
            <a:ext cx="1839022" cy="1312924"/>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Arial"/>
                <a:sym typeface="Arial"/>
              </a:rPr>
              <a:t>Resources should be used at your discretion</a:t>
            </a:r>
          </a:p>
        </p:txBody>
      </p:sp>
      <p:sp>
        <p:nvSpPr>
          <p:cNvPr id="11" name="TextBox 8">
            <a:extLst>
              <a:ext uri="{FF2B5EF4-FFF2-40B4-BE49-F238E27FC236}">
                <a16:creationId xmlns:a16="http://schemas.microsoft.com/office/drawing/2014/main" id="{6AE88B6D-A905-7529-4C10-EAD54B00AA98}"/>
              </a:ext>
            </a:extLst>
          </p:cNvPr>
          <p:cNvSpPr txBox="1"/>
          <p:nvPr/>
        </p:nvSpPr>
        <p:spPr>
          <a:xfrm>
            <a:off x="1889234" y="767432"/>
            <a:ext cx="7087849" cy="478657"/>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rPr>
              <a:t>Before we get started</a:t>
            </a:r>
          </a:p>
        </p:txBody>
      </p:sp>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89979" flipH="1">
            <a:off x="9157029" y="3938117"/>
            <a:ext cx="2770952" cy="2579504"/>
          </a:xfrm>
          <a:prstGeom prst="rect">
            <a:avLst/>
          </a:prstGeom>
        </p:spPr>
      </p:pic>
      <p:sp>
        <p:nvSpPr>
          <p:cNvPr id="14" name="TextBox 9">
            <a:extLst>
              <a:ext uri="{FF2B5EF4-FFF2-40B4-BE49-F238E27FC236}">
                <a16:creationId xmlns:a16="http://schemas.microsoft.com/office/drawing/2014/main" id="{280152E6-4D3D-ACF1-01E6-6D163ACDB9E6}"/>
              </a:ext>
            </a:extLst>
          </p:cNvPr>
          <p:cNvSpPr txBox="1"/>
          <p:nvPr/>
        </p:nvSpPr>
        <p:spPr>
          <a:xfrm rot="1220361">
            <a:off x="9541570" y="4391357"/>
            <a:ext cx="1891773" cy="1846659"/>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Open Sans Bold"/>
                <a:ea typeface="+mn-ea"/>
                <a:cs typeface="Arial"/>
                <a:sym typeface="Arial"/>
              </a:rPr>
              <a:t>If you need help during the call, please chat an AIM staff member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98557" y="514708"/>
            <a:ext cx="10667181" cy="5828584"/>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t="1000" b="1000"/>
          <a:stretch>
            <a:fillRect/>
          </a:stretch>
        </p:blipFill>
        <p:spPr>
          <a:xfrm>
            <a:off x="927771" y="2119206"/>
            <a:ext cx="2936122" cy="1648158"/>
          </a:xfrm>
          <a:prstGeom prst="rect">
            <a:avLst/>
          </a:prstGeom>
        </p:spPr>
      </p:pic>
      <p:pic>
        <p:nvPicPr>
          <p:cNvPr id="4" name="Picture 4"/>
          <p:cNvPicPr>
            <a:picLocks noChangeAspect="1"/>
          </p:cNvPicPr>
          <p:nvPr/>
        </p:nvPicPr>
        <p:blipFill>
          <a:blip r:embed="rId3"/>
          <a:srcRect t="1000" b="1000"/>
          <a:stretch>
            <a:fillRect/>
          </a:stretch>
        </p:blipFill>
        <p:spPr>
          <a:xfrm>
            <a:off x="4529704" y="2119206"/>
            <a:ext cx="2936122" cy="1648158"/>
          </a:xfrm>
          <a:prstGeom prst="rect">
            <a:avLst/>
          </a:prstGeom>
        </p:spPr>
      </p:pic>
      <p:pic>
        <p:nvPicPr>
          <p:cNvPr id="5" name="Picture 5"/>
          <p:cNvPicPr>
            <a:picLocks noChangeAspect="1"/>
          </p:cNvPicPr>
          <p:nvPr/>
        </p:nvPicPr>
        <p:blipFill>
          <a:blip r:embed="rId4"/>
          <a:srcRect t="1000" b="1000"/>
          <a:stretch>
            <a:fillRect/>
          </a:stretch>
        </p:blipFill>
        <p:spPr>
          <a:xfrm>
            <a:off x="8131638" y="2119206"/>
            <a:ext cx="2936122" cy="1648158"/>
          </a:xfrm>
          <a:prstGeom prst="rect">
            <a:avLst/>
          </a:prstGeom>
        </p:spPr>
      </p:pic>
      <p:sp>
        <p:nvSpPr>
          <p:cNvPr id="6" name="TextBox 6"/>
          <p:cNvSpPr txBox="1"/>
          <p:nvPr/>
        </p:nvSpPr>
        <p:spPr>
          <a:xfrm>
            <a:off x="698557" y="514708"/>
            <a:ext cx="10794886" cy="1047835"/>
          </a:xfrm>
          <a:prstGeom prst="rect">
            <a:avLst/>
          </a:prstGeom>
          <a:solidFill>
            <a:srgbClr val="000000">
              <a:alpha val="0"/>
            </a:srgbClr>
          </a:solidFill>
        </p:spPr>
        <p:txBody>
          <a:bodyPr lIns="0" tIns="0" rIns="0" bIns="0" rtlCol="0" anchor="ctr"/>
          <a:lstStyle/>
          <a:p>
            <a:pPr algn="ctr" defTabSz="785835">
              <a:lnSpc>
                <a:spcPct val="120000"/>
              </a:lnSpc>
              <a:defRPr/>
            </a:pPr>
            <a:r>
              <a:rPr lang="en-US" sz="3438" b="1">
                <a:solidFill>
                  <a:srgbClr val="1E1E2B"/>
                </a:solidFill>
                <a:latin typeface="Inter"/>
              </a:rPr>
              <a:t>Communication Challenges </a:t>
            </a:r>
          </a:p>
          <a:p>
            <a:pPr algn="ctr" defTabSz="785835">
              <a:lnSpc>
                <a:spcPct val="120000"/>
              </a:lnSpc>
              <a:defRPr/>
            </a:pPr>
            <a:r>
              <a:rPr lang="en-US" sz="3438" b="1">
                <a:solidFill>
                  <a:srgbClr val="1E1E2B"/>
                </a:solidFill>
                <a:latin typeface="Inter"/>
              </a:rPr>
              <a:t>Between EMS and Obstetric Teams</a:t>
            </a:r>
            <a:endParaRPr lang="en-US" sz="945">
              <a:solidFill>
                <a:prstClr val="black"/>
              </a:solidFill>
              <a:latin typeface="Arial" panose="020B0604020202020204"/>
            </a:endParaRPr>
          </a:p>
        </p:txBody>
      </p:sp>
      <p:sp>
        <p:nvSpPr>
          <p:cNvPr id="7" name="TextBox 7"/>
          <p:cNvSpPr txBox="1"/>
          <p:nvPr/>
        </p:nvSpPr>
        <p:spPr>
          <a:xfrm>
            <a:off x="927771" y="3985662"/>
            <a:ext cx="3110761" cy="523918"/>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Common Communication Barriers</a:t>
            </a:r>
            <a:endParaRPr lang="en-US">
              <a:solidFill>
                <a:prstClr val="black"/>
              </a:solidFill>
              <a:latin typeface="Arial" panose="020B0604020202020204"/>
            </a:endParaRPr>
          </a:p>
        </p:txBody>
      </p:sp>
      <p:sp>
        <p:nvSpPr>
          <p:cNvPr id="8" name="TextBox 8"/>
          <p:cNvSpPr txBox="1"/>
          <p:nvPr/>
        </p:nvSpPr>
        <p:spPr>
          <a:xfrm>
            <a:off x="4529705" y="3985662"/>
            <a:ext cx="3110761" cy="523918"/>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Impact on Patient Care and Team Dynamics</a:t>
            </a:r>
            <a:endParaRPr lang="en-US">
              <a:solidFill>
                <a:prstClr val="black"/>
              </a:solidFill>
              <a:latin typeface="Arial" panose="020B0604020202020204"/>
            </a:endParaRPr>
          </a:p>
        </p:txBody>
      </p:sp>
      <p:sp>
        <p:nvSpPr>
          <p:cNvPr id="9" name="TextBox 9"/>
          <p:cNvSpPr txBox="1"/>
          <p:nvPr/>
        </p:nvSpPr>
        <p:spPr>
          <a:xfrm>
            <a:off x="8131638" y="3985662"/>
            <a:ext cx="3110761" cy="523918"/>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Need for Standardized Communication Tools</a:t>
            </a:r>
            <a:endParaRPr lang="en-US">
              <a:solidFill>
                <a:prstClr val="black"/>
              </a:solidFill>
              <a:latin typeface="Arial" panose="020B0604020202020204"/>
            </a:endParaRPr>
          </a:p>
        </p:txBody>
      </p:sp>
      <p:sp>
        <p:nvSpPr>
          <p:cNvPr id="10" name="TextBox 10"/>
          <p:cNvSpPr txBox="1"/>
          <p:nvPr/>
        </p:nvSpPr>
        <p:spPr>
          <a:xfrm>
            <a:off x="927771" y="4716964"/>
            <a:ext cx="3110761" cy="138619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Terminology differences, timing issues, and unclear jargon hinder effective communication between EMS and obstetric teams, especially in emergencies.</a:t>
            </a:r>
            <a:endParaRPr lang="en-US" sz="945">
              <a:solidFill>
                <a:prstClr val="black"/>
              </a:solidFill>
              <a:latin typeface="Arial" panose="020B0604020202020204"/>
            </a:endParaRPr>
          </a:p>
        </p:txBody>
      </p:sp>
      <p:sp>
        <p:nvSpPr>
          <p:cNvPr id="11" name="TextBox 11"/>
          <p:cNvSpPr txBox="1"/>
          <p:nvPr/>
        </p:nvSpPr>
        <p:spPr>
          <a:xfrm>
            <a:off x="4529705" y="4716964"/>
            <a:ext cx="3110761" cy="138619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Communication failures can delay interventions, worsen outcomes, and strain team relationships due to conflicting perceptions and poor conflict resolution.</a:t>
            </a:r>
            <a:endParaRPr lang="en-US" sz="945">
              <a:solidFill>
                <a:prstClr val="black"/>
              </a:solidFill>
              <a:latin typeface="Arial" panose="020B0604020202020204"/>
            </a:endParaRPr>
          </a:p>
        </p:txBody>
      </p:sp>
      <p:sp>
        <p:nvSpPr>
          <p:cNvPr id="12" name="TextBox 12"/>
          <p:cNvSpPr txBox="1"/>
          <p:nvPr/>
        </p:nvSpPr>
        <p:spPr>
          <a:xfrm>
            <a:off x="8131638" y="4716964"/>
            <a:ext cx="3110761" cy="138619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Implementing protocols like SBAR and simulation training improves clarity, reduces errors, and enhances teamwork and patient safety in obstetric emergencies.</a:t>
            </a:r>
            <a:endParaRPr lang="en-US" sz="945">
              <a:solidFill>
                <a:prstClr val="black"/>
              </a:solidFill>
              <a:latin typeface="Arial" panose="020B060402020202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10820" y="591113"/>
            <a:ext cx="6409259" cy="5697604"/>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4" name="TextBox 4"/>
          <p:cNvSpPr txBox="1"/>
          <p:nvPr/>
        </p:nvSpPr>
        <p:spPr>
          <a:xfrm>
            <a:off x="698557" y="667517"/>
            <a:ext cx="6221522" cy="1659073"/>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Designing Effective Communication Protocols for EMS and Obstetric Teams</a:t>
            </a:r>
            <a:endParaRPr lang="en-US" sz="945">
              <a:solidFill>
                <a:prstClr val="black"/>
              </a:solidFill>
              <a:latin typeface="Arial" panose="020B0604020202020204"/>
            </a:endParaRPr>
          </a:p>
        </p:txBody>
      </p:sp>
      <p:sp>
        <p:nvSpPr>
          <p:cNvPr id="5" name="TextBox 5"/>
          <p:cNvSpPr txBox="1"/>
          <p:nvPr/>
        </p:nvSpPr>
        <p:spPr>
          <a:xfrm>
            <a:off x="698557" y="2697699"/>
            <a:ext cx="6025053" cy="873196"/>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Key Elements of Communication Protocols : Effective protocols use clear language, standardized tools like SBAR, defined roles, and thorough documentation to ensure coordinated care. </a:t>
            </a:r>
            <a:endParaRPr lang="en-US" sz="1600">
              <a:solidFill>
                <a:prstClr val="black"/>
              </a:solidFill>
              <a:latin typeface="Arial" panose="020B0604020202020204"/>
            </a:endParaRPr>
          </a:p>
        </p:txBody>
      </p:sp>
      <p:sp>
        <p:nvSpPr>
          <p:cNvPr id="6" name="TextBox 6"/>
          <p:cNvSpPr txBox="1"/>
          <p:nvPr/>
        </p:nvSpPr>
        <p:spPr>
          <a:xfrm>
            <a:off x="698557" y="3701874"/>
            <a:ext cx="6025053" cy="1167900"/>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Technology Integration for Seamless Communication : Telehealth, EHR interoperability, and live communication platforms enable real-time consultation and data sharing between EMS and obstetric teams. </a:t>
            </a:r>
            <a:endParaRPr lang="en-US" sz="1600">
              <a:solidFill>
                <a:prstClr val="black"/>
              </a:solidFill>
              <a:latin typeface="Arial" panose="020B0604020202020204"/>
            </a:endParaRPr>
          </a:p>
        </p:txBody>
      </p:sp>
      <p:sp>
        <p:nvSpPr>
          <p:cNvPr id="7" name="TextBox 7"/>
          <p:cNvSpPr txBox="1"/>
          <p:nvPr/>
        </p:nvSpPr>
        <p:spPr>
          <a:xfrm>
            <a:off x="698556" y="4995295"/>
            <a:ext cx="6025053" cy="1167900"/>
          </a:xfrm>
          <a:prstGeom prst="rect">
            <a:avLst/>
          </a:prstGeom>
          <a:solidFill>
            <a:srgbClr val="000000">
              <a:alpha val="0"/>
            </a:srgbClr>
          </a:solidFill>
        </p:spPr>
        <p:txBody>
          <a:bodyPr lIns="0" tIns="0" rIns="0" bIns="0" rtlCol="0" anchor="ctr"/>
          <a:lstStyle/>
          <a:p>
            <a:pPr defTabSz="785835">
              <a:lnSpc>
                <a:spcPct val="150000"/>
              </a:lnSpc>
              <a:defRPr/>
            </a:pPr>
            <a:r>
              <a:rPr lang="en-US" sz="1600">
                <a:solidFill>
                  <a:srgbClr val="676776"/>
                </a:solidFill>
                <a:latin typeface="Inter"/>
              </a:rPr>
              <a:t>Training and Protocol Adherence : Regular simulation training, psychological safety culture, structured debriefs, and leadership support promote protocol adherence and continuous improvement. </a:t>
            </a:r>
            <a:endParaRPr lang="en-US" sz="1600">
              <a:solidFill>
                <a:prstClr val="black"/>
              </a:solidFill>
              <a:latin typeface="Arial" panose="020B060402020202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98557" y="623858"/>
            <a:ext cx="10873474" cy="5774009"/>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l="1000" r="1000"/>
          <a:stretch>
            <a:fillRect/>
          </a:stretch>
        </p:blipFill>
        <p:spPr>
          <a:xfrm>
            <a:off x="2652333" y="1671693"/>
            <a:ext cx="1484433" cy="1473518"/>
          </a:xfrm>
          <a:prstGeom prst="rect">
            <a:avLst/>
          </a:prstGeom>
        </p:spPr>
      </p:pic>
      <p:pic>
        <p:nvPicPr>
          <p:cNvPr id="4" name="Picture 4"/>
          <p:cNvPicPr>
            <a:picLocks noChangeAspect="1"/>
          </p:cNvPicPr>
          <p:nvPr/>
        </p:nvPicPr>
        <p:blipFill>
          <a:blip r:embed="rId3"/>
          <a:srcRect l="1000" r="1000"/>
          <a:stretch>
            <a:fillRect/>
          </a:stretch>
        </p:blipFill>
        <p:spPr>
          <a:xfrm>
            <a:off x="1899201" y="3199786"/>
            <a:ext cx="2968867" cy="1473518"/>
          </a:xfrm>
          <a:prstGeom prst="rect">
            <a:avLst/>
          </a:prstGeom>
        </p:spPr>
      </p:pic>
      <p:pic>
        <p:nvPicPr>
          <p:cNvPr id="5" name="Picture 5"/>
          <p:cNvPicPr>
            <a:picLocks noChangeAspect="1"/>
          </p:cNvPicPr>
          <p:nvPr/>
        </p:nvPicPr>
        <p:blipFill>
          <a:blip r:embed="rId4"/>
          <a:srcRect l="1000" r="1000"/>
          <a:stretch>
            <a:fillRect/>
          </a:stretch>
        </p:blipFill>
        <p:spPr>
          <a:xfrm>
            <a:off x="1156985" y="4727879"/>
            <a:ext cx="4464215" cy="1473518"/>
          </a:xfrm>
          <a:prstGeom prst="rect">
            <a:avLst/>
          </a:prstGeom>
        </p:spPr>
      </p:pic>
      <p:sp>
        <p:nvSpPr>
          <p:cNvPr id="6" name="AutoShape 6"/>
          <p:cNvSpPr/>
          <p:nvPr/>
        </p:nvSpPr>
        <p:spPr>
          <a:xfrm>
            <a:off x="4333235" y="3177956"/>
            <a:ext cx="7105633"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5217346" y="4695134"/>
            <a:ext cx="6210607"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8" name="AutoShape 8"/>
          <p:cNvSpPr/>
          <p:nvPr/>
        </p:nvSpPr>
        <p:spPr>
          <a:xfrm>
            <a:off x="6112372" y="6223227"/>
            <a:ext cx="5315581"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9" name="TextBox 9"/>
          <p:cNvSpPr txBox="1"/>
          <p:nvPr/>
        </p:nvSpPr>
        <p:spPr>
          <a:xfrm>
            <a:off x="698557" y="460133"/>
            <a:ext cx="10794886" cy="916856"/>
          </a:xfrm>
          <a:prstGeom prst="rect">
            <a:avLst/>
          </a:prstGeom>
          <a:solidFill>
            <a:srgbClr val="000000">
              <a:alpha val="0"/>
            </a:srgbClr>
          </a:solidFill>
        </p:spPr>
        <p:txBody>
          <a:bodyPr lIns="0" tIns="0" rIns="0" bIns="0" rtlCol="0" anchor="ctr"/>
          <a:lstStyle/>
          <a:p>
            <a:pPr algn="ctr" defTabSz="785835">
              <a:lnSpc>
                <a:spcPct val="120000"/>
              </a:lnSpc>
              <a:defRPr/>
            </a:pPr>
            <a:r>
              <a:rPr lang="en-US" sz="3008" b="1">
                <a:solidFill>
                  <a:srgbClr val="1E1E2B"/>
                </a:solidFill>
                <a:latin typeface="Inter"/>
              </a:rPr>
              <a:t>Role of Team Debriefs Following Obstetric Emergency Events</a:t>
            </a:r>
            <a:endParaRPr lang="en-US" sz="945">
              <a:solidFill>
                <a:prstClr val="black"/>
              </a:solidFill>
              <a:latin typeface="Arial" panose="020B0604020202020204"/>
            </a:endParaRPr>
          </a:p>
        </p:txBody>
      </p:sp>
      <p:sp>
        <p:nvSpPr>
          <p:cNvPr id="10" name="TextBox 10"/>
          <p:cNvSpPr txBox="1"/>
          <p:nvPr/>
        </p:nvSpPr>
        <p:spPr>
          <a:xfrm>
            <a:off x="4475130" y="1846332"/>
            <a:ext cx="6810929"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Purpose and Benefits of Debriefing</a:t>
            </a:r>
            <a:endParaRPr lang="en-US" sz="1600">
              <a:solidFill>
                <a:prstClr val="black"/>
              </a:solidFill>
              <a:latin typeface="Arial" panose="020B0604020202020204"/>
            </a:endParaRPr>
          </a:p>
        </p:txBody>
      </p:sp>
      <p:sp>
        <p:nvSpPr>
          <p:cNvPr id="11" name="TextBox 11"/>
          <p:cNvSpPr txBox="1"/>
          <p:nvPr/>
        </p:nvSpPr>
        <p:spPr>
          <a:xfrm>
            <a:off x="5370156" y="3363510"/>
            <a:ext cx="5915903"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Timing and Structure of Effective Debriefs</a:t>
            </a:r>
            <a:endParaRPr lang="en-US" sz="1600">
              <a:solidFill>
                <a:prstClr val="black"/>
              </a:solidFill>
              <a:latin typeface="Arial" panose="020B0604020202020204"/>
            </a:endParaRPr>
          </a:p>
        </p:txBody>
      </p:sp>
      <p:sp>
        <p:nvSpPr>
          <p:cNvPr id="12" name="TextBox 12"/>
          <p:cNvSpPr txBox="1"/>
          <p:nvPr/>
        </p:nvSpPr>
        <p:spPr>
          <a:xfrm>
            <a:off x="6265182" y="4891603"/>
            <a:ext cx="5020877"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Challenges and Solutions in Debriefing</a:t>
            </a:r>
            <a:endParaRPr lang="en-US" sz="1600">
              <a:solidFill>
                <a:prstClr val="black"/>
              </a:solidFill>
              <a:latin typeface="Arial" panose="020B0604020202020204"/>
            </a:endParaRPr>
          </a:p>
        </p:txBody>
      </p:sp>
      <p:sp>
        <p:nvSpPr>
          <p:cNvPr id="13" name="TextBox 13"/>
          <p:cNvSpPr txBox="1"/>
          <p:nvPr/>
        </p:nvSpPr>
        <p:spPr>
          <a:xfrm>
            <a:off x="3350890" y="2304760"/>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1</a:t>
            </a:r>
            <a:endParaRPr lang="en-US" sz="945">
              <a:solidFill>
                <a:prstClr val="black"/>
              </a:solidFill>
              <a:latin typeface="Arial" panose="020B0604020202020204"/>
            </a:endParaRPr>
          </a:p>
        </p:txBody>
      </p:sp>
      <p:sp>
        <p:nvSpPr>
          <p:cNvPr id="14" name="TextBox 14"/>
          <p:cNvSpPr txBox="1"/>
          <p:nvPr/>
        </p:nvSpPr>
        <p:spPr>
          <a:xfrm>
            <a:off x="4475130" y="2250185"/>
            <a:ext cx="6810929" cy="731302"/>
          </a:xfrm>
          <a:prstGeom prst="rect">
            <a:avLst/>
          </a:prstGeom>
          <a:solidFill>
            <a:srgbClr val="000000">
              <a:alpha val="0"/>
            </a:srgbClr>
          </a:solidFill>
        </p:spPr>
        <p:txBody>
          <a:bodyPr lIns="0" tIns="0" rIns="0" bIns="0" rtlCol="0" anchor="ctr"/>
          <a:lstStyle/>
          <a:p>
            <a:pPr defTabSz="785835">
              <a:lnSpc>
                <a:spcPct val="150000"/>
              </a:lnSpc>
              <a:defRPr/>
            </a:pPr>
            <a:r>
              <a:rPr lang="en-US" sz="1289">
                <a:solidFill>
                  <a:srgbClr val="676776"/>
                </a:solidFill>
                <a:latin typeface="Inter"/>
              </a:rPr>
              <a:t>Debriefing after obstetric emergencies improves patient outcomes, enhances team communication, reduces provider stress, and supports continuous quality improvement.</a:t>
            </a:r>
            <a:endParaRPr lang="en-US" sz="945">
              <a:solidFill>
                <a:prstClr val="black"/>
              </a:solidFill>
              <a:latin typeface="Arial" panose="020B0604020202020204"/>
            </a:endParaRPr>
          </a:p>
        </p:txBody>
      </p:sp>
      <p:sp>
        <p:nvSpPr>
          <p:cNvPr id="15" name="TextBox 15"/>
          <p:cNvSpPr txBox="1"/>
          <p:nvPr/>
        </p:nvSpPr>
        <p:spPr>
          <a:xfrm>
            <a:off x="3339975" y="3832853"/>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2</a:t>
            </a:r>
            <a:endParaRPr lang="en-US" sz="945">
              <a:solidFill>
                <a:prstClr val="black"/>
              </a:solidFill>
              <a:latin typeface="Arial" panose="020B0604020202020204"/>
            </a:endParaRPr>
          </a:p>
        </p:txBody>
      </p:sp>
      <p:sp>
        <p:nvSpPr>
          <p:cNvPr id="16" name="TextBox 16"/>
          <p:cNvSpPr txBox="1"/>
          <p:nvPr/>
        </p:nvSpPr>
        <p:spPr>
          <a:xfrm>
            <a:off x="5370156" y="3778278"/>
            <a:ext cx="5915903" cy="731302"/>
          </a:xfrm>
          <a:prstGeom prst="rect">
            <a:avLst/>
          </a:prstGeom>
          <a:solidFill>
            <a:srgbClr val="000000">
              <a:alpha val="0"/>
            </a:srgbClr>
          </a:solidFill>
        </p:spPr>
        <p:txBody>
          <a:bodyPr lIns="0" tIns="0" rIns="0" bIns="0" rtlCol="0" anchor="ctr"/>
          <a:lstStyle/>
          <a:p>
            <a:pPr defTabSz="785835">
              <a:lnSpc>
                <a:spcPct val="150000"/>
              </a:lnSpc>
              <a:defRPr/>
            </a:pPr>
            <a:r>
              <a:rPr lang="en-US" sz="1289">
                <a:solidFill>
                  <a:srgbClr val="676776"/>
                </a:solidFill>
                <a:latin typeface="Inter"/>
              </a:rPr>
              <a:t>Effective debriefs occur soon after events, following steps from gathering information to implementing changes to optimize future responses.</a:t>
            </a:r>
            <a:endParaRPr lang="en-US" sz="945">
              <a:solidFill>
                <a:prstClr val="black"/>
              </a:solidFill>
              <a:latin typeface="Arial" panose="020B0604020202020204"/>
            </a:endParaRPr>
          </a:p>
        </p:txBody>
      </p:sp>
      <p:sp>
        <p:nvSpPr>
          <p:cNvPr id="17" name="TextBox 17"/>
          <p:cNvSpPr txBox="1"/>
          <p:nvPr/>
        </p:nvSpPr>
        <p:spPr>
          <a:xfrm>
            <a:off x="3339975" y="5350031"/>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3</a:t>
            </a:r>
            <a:endParaRPr lang="en-US" sz="945">
              <a:solidFill>
                <a:prstClr val="black"/>
              </a:solidFill>
              <a:latin typeface="Arial" panose="020B0604020202020204"/>
            </a:endParaRPr>
          </a:p>
        </p:txBody>
      </p:sp>
      <p:sp>
        <p:nvSpPr>
          <p:cNvPr id="18" name="TextBox 18"/>
          <p:cNvSpPr txBox="1"/>
          <p:nvPr/>
        </p:nvSpPr>
        <p:spPr>
          <a:xfrm>
            <a:off x="6265182" y="5306371"/>
            <a:ext cx="5020877" cy="731302"/>
          </a:xfrm>
          <a:prstGeom prst="rect">
            <a:avLst/>
          </a:prstGeom>
          <a:solidFill>
            <a:srgbClr val="000000">
              <a:alpha val="0"/>
            </a:srgbClr>
          </a:solidFill>
        </p:spPr>
        <p:txBody>
          <a:bodyPr lIns="0" tIns="0" rIns="0" bIns="0" rtlCol="0" anchor="ctr"/>
          <a:lstStyle/>
          <a:p>
            <a:pPr defTabSz="785835">
              <a:lnSpc>
                <a:spcPct val="150000"/>
              </a:lnSpc>
              <a:defRPr/>
            </a:pPr>
            <a:r>
              <a:rPr lang="en-US" sz="1289">
                <a:solidFill>
                  <a:srgbClr val="676776"/>
                </a:solidFill>
                <a:latin typeface="Inter"/>
              </a:rPr>
              <a:t>Challenges include time constraints and fear of blame; solutions focus on psychological safety, open communication, and trained facilitators.</a:t>
            </a:r>
            <a:endParaRPr lang="en-US" sz="945">
              <a:solidFill>
                <a:prstClr val="black"/>
              </a:solidFill>
              <a:latin typeface="Arial" panose="020B060402020202020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50114" y="856346"/>
            <a:ext cx="11041564" cy="495102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698557" y="2599464"/>
            <a:ext cx="10794886"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4" name="AutoShape 4"/>
          <p:cNvSpPr/>
          <p:nvPr/>
        </p:nvSpPr>
        <p:spPr>
          <a:xfrm>
            <a:off x="2401289" y="2599464"/>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5" name="AutoShape 5"/>
          <p:cNvSpPr/>
          <p:nvPr/>
        </p:nvSpPr>
        <p:spPr>
          <a:xfrm>
            <a:off x="6079628" y="2599464"/>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6" name="AutoShape 6"/>
          <p:cNvSpPr/>
          <p:nvPr/>
        </p:nvSpPr>
        <p:spPr>
          <a:xfrm>
            <a:off x="9757966" y="2599464"/>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2193905" y="2381165"/>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8" name="AutoShape 8"/>
          <p:cNvSpPr/>
          <p:nvPr/>
        </p:nvSpPr>
        <p:spPr>
          <a:xfrm>
            <a:off x="5872244" y="2381165"/>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9" name="AutoShape 9"/>
          <p:cNvSpPr/>
          <p:nvPr/>
        </p:nvSpPr>
        <p:spPr>
          <a:xfrm>
            <a:off x="9550582" y="2381165"/>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10" name="TextBox 10"/>
          <p:cNvSpPr txBox="1"/>
          <p:nvPr/>
        </p:nvSpPr>
        <p:spPr>
          <a:xfrm>
            <a:off x="698557" y="929476"/>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Best Practices for Conducting Team Debriefs: </a:t>
            </a:r>
          </a:p>
          <a:p>
            <a:pPr algn="ctr" defTabSz="785835">
              <a:lnSpc>
                <a:spcPct val="120000"/>
              </a:lnSpc>
              <a:defRPr/>
            </a:pPr>
            <a:r>
              <a:rPr lang="en-US" sz="3609" b="1">
                <a:solidFill>
                  <a:srgbClr val="1E1E2B"/>
                </a:solidFill>
                <a:latin typeface="Inter"/>
              </a:rPr>
              <a:t>EMS and Obstetric Perspectives</a:t>
            </a:r>
            <a:endParaRPr lang="en-US" sz="945">
              <a:solidFill>
                <a:prstClr val="black"/>
              </a:solidFill>
              <a:latin typeface="Arial" panose="020B0604020202020204"/>
            </a:endParaRPr>
          </a:p>
        </p:txBody>
      </p:sp>
      <p:sp>
        <p:nvSpPr>
          <p:cNvPr id="11" name="TextBox 11"/>
          <p:cNvSpPr txBox="1"/>
          <p:nvPr/>
        </p:nvSpPr>
        <p:spPr>
          <a:xfrm>
            <a:off x="895026" y="346174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Creating a Supportive Environment</a:t>
            </a:r>
            <a:endParaRPr lang="en-US" sz="945">
              <a:solidFill>
                <a:prstClr val="black"/>
              </a:solidFill>
              <a:latin typeface="Arial" panose="020B0604020202020204"/>
            </a:endParaRPr>
          </a:p>
        </p:txBody>
      </p:sp>
      <p:sp>
        <p:nvSpPr>
          <p:cNvPr id="12" name="TextBox 12"/>
          <p:cNvSpPr txBox="1"/>
          <p:nvPr/>
        </p:nvSpPr>
        <p:spPr>
          <a:xfrm>
            <a:off x="4573365" y="346174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Delivering Constructive Feedback</a:t>
            </a:r>
            <a:endParaRPr lang="en-US" sz="945">
              <a:solidFill>
                <a:prstClr val="black"/>
              </a:solidFill>
              <a:latin typeface="Arial" panose="020B0604020202020204"/>
            </a:endParaRPr>
          </a:p>
        </p:txBody>
      </p:sp>
      <p:sp>
        <p:nvSpPr>
          <p:cNvPr id="13" name="TextBox 13"/>
          <p:cNvSpPr txBox="1"/>
          <p:nvPr/>
        </p:nvSpPr>
        <p:spPr>
          <a:xfrm>
            <a:off x="8251703" y="346174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Ensuring Documentation and Follow-up</a:t>
            </a:r>
            <a:endParaRPr lang="en-US" sz="945">
              <a:solidFill>
                <a:prstClr val="black"/>
              </a:solidFill>
              <a:latin typeface="Arial" panose="020B0604020202020204"/>
            </a:endParaRPr>
          </a:p>
        </p:txBody>
      </p:sp>
      <p:sp>
        <p:nvSpPr>
          <p:cNvPr id="14" name="TextBox 14"/>
          <p:cNvSpPr txBox="1"/>
          <p:nvPr/>
        </p:nvSpPr>
        <p:spPr>
          <a:xfrm>
            <a:off x="2368544" y="2457569"/>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5" name="TextBox 15"/>
          <p:cNvSpPr txBox="1"/>
          <p:nvPr/>
        </p:nvSpPr>
        <p:spPr>
          <a:xfrm>
            <a:off x="895026" y="4225792"/>
            <a:ext cx="3034356" cy="1462603"/>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Establish a safe, confidential space where all team members feel comfortable sharing experiences without fear of blame or exclusion.</a:t>
            </a:r>
            <a:endParaRPr lang="en-US" sz="945">
              <a:solidFill>
                <a:prstClr val="black"/>
              </a:solidFill>
              <a:latin typeface="Arial" panose="020B0604020202020204"/>
            </a:endParaRPr>
          </a:p>
        </p:txBody>
      </p:sp>
      <p:sp>
        <p:nvSpPr>
          <p:cNvPr id="16" name="TextBox 16"/>
          <p:cNvSpPr txBox="1"/>
          <p:nvPr/>
        </p:nvSpPr>
        <p:spPr>
          <a:xfrm>
            <a:off x="6035968" y="2457569"/>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7" name="TextBox 17"/>
          <p:cNvSpPr txBox="1"/>
          <p:nvPr/>
        </p:nvSpPr>
        <p:spPr>
          <a:xfrm>
            <a:off x="4573365" y="4225792"/>
            <a:ext cx="3034356" cy="1462603"/>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Focus feedback on learning and quality improvement using active listening and structured formats to analyze clinical decisions and outcomes.</a:t>
            </a:r>
            <a:endParaRPr lang="en-US" sz="945">
              <a:solidFill>
                <a:prstClr val="black"/>
              </a:solidFill>
              <a:latin typeface="Arial" panose="020B0604020202020204"/>
            </a:endParaRPr>
          </a:p>
        </p:txBody>
      </p:sp>
      <p:sp>
        <p:nvSpPr>
          <p:cNvPr id="18" name="TextBox 18"/>
          <p:cNvSpPr txBox="1"/>
          <p:nvPr/>
        </p:nvSpPr>
        <p:spPr>
          <a:xfrm>
            <a:off x="9714306" y="2457569"/>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9" name="TextBox 19"/>
          <p:cNvSpPr txBox="1"/>
          <p:nvPr/>
        </p:nvSpPr>
        <p:spPr>
          <a:xfrm>
            <a:off x="8251703" y="4225792"/>
            <a:ext cx="3034356" cy="1462603"/>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Document debrief findings and action plans promptly, with leadership support to integrate improvements into routine practice and quality initiatives.</a:t>
            </a:r>
            <a:endParaRPr lang="en-US" sz="945">
              <a:solidFill>
                <a:prstClr val="black"/>
              </a:solidFill>
              <a:latin typeface="Arial" panose="020B060402020202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09054" y="743922"/>
            <a:ext cx="10972800" cy="5122386"/>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743922"/>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Tools and Technologies to Support </a:t>
            </a:r>
          </a:p>
          <a:p>
            <a:pPr algn="ctr" defTabSz="785835">
              <a:lnSpc>
                <a:spcPct val="120000"/>
              </a:lnSpc>
              <a:defRPr/>
            </a:pPr>
            <a:r>
              <a:rPr lang="en-US" sz="3609" b="1">
                <a:solidFill>
                  <a:srgbClr val="1E1E2B"/>
                </a:solidFill>
                <a:latin typeface="Inter"/>
              </a:rPr>
              <a:t>EMS-Obstetric Communication</a:t>
            </a:r>
            <a:endParaRPr lang="en-US" sz="945">
              <a:solidFill>
                <a:prstClr val="black"/>
              </a:solidFill>
              <a:latin typeface="Arial" panose="020B0604020202020204"/>
            </a:endParaRPr>
          </a:p>
        </p:txBody>
      </p:sp>
      <p:sp>
        <p:nvSpPr>
          <p:cNvPr id="4" name="TextBox 4"/>
          <p:cNvSpPr txBox="1"/>
          <p:nvPr/>
        </p:nvSpPr>
        <p:spPr>
          <a:xfrm>
            <a:off x="698558" y="3199786"/>
            <a:ext cx="3579012"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Enhancing </a:t>
            </a:r>
          </a:p>
          <a:p>
            <a:pPr algn="ctr" defTabSz="785835">
              <a:lnSpc>
                <a:spcPct val="120000"/>
              </a:lnSpc>
              <a:defRPr/>
            </a:pPr>
            <a:r>
              <a:rPr lang="en-US" sz="1805" b="1">
                <a:solidFill>
                  <a:srgbClr val="1E1E2B"/>
                </a:solidFill>
                <a:latin typeface="Inter"/>
              </a:rPr>
              <a:t>EMS-Obstetric </a:t>
            </a:r>
          </a:p>
          <a:p>
            <a:pPr algn="ctr" defTabSz="785835">
              <a:lnSpc>
                <a:spcPct val="120000"/>
              </a:lnSpc>
              <a:defRPr/>
            </a:pPr>
            <a:r>
              <a:rPr lang="en-US" sz="1805" b="1">
                <a:solidFill>
                  <a:srgbClr val="1E1E2B"/>
                </a:solidFill>
                <a:latin typeface="Inter"/>
              </a:rPr>
              <a:t>Communication</a:t>
            </a:r>
            <a:endParaRPr lang="en-US" sz="945">
              <a:solidFill>
                <a:prstClr val="black"/>
              </a:solidFill>
              <a:latin typeface="Arial" panose="020B0604020202020204"/>
            </a:endParaRPr>
          </a:p>
        </p:txBody>
      </p:sp>
      <p:sp>
        <p:nvSpPr>
          <p:cNvPr id="5" name="TextBox 5"/>
          <p:cNvSpPr txBox="1"/>
          <p:nvPr/>
        </p:nvSpPr>
        <p:spPr>
          <a:xfrm>
            <a:off x="4376895" y="3199786"/>
            <a:ext cx="3427295"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Advanced Communication </a:t>
            </a:r>
          </a:p>
          <a:p>
            <a:pPr algn="ctr" defTabSz="785835">
              <a:lnSpc>
                <a:spcPct val="120000"/>
              </a:lnSpc>
              <a:defRPr/>
            </a:pPr>
            <a:r>
              <a:rPr lang="en-US" sz="1805" b="1">
                <a:solidFill>
                  <a:srgbClr val="1E1E2B"/>
                </a:solidFill>
                <a:latin typeface="Inter"/>
              </a:rPr>
              <a:t>Tools and Protocols</a:t>
            </a:r>
            <a:endParaRPr lang="en-US" sz="945">
              <a:solidFill>
                <a:prstClr val="black"/>
              </a:solidFill>
              <a:latin typeface="Arial" panose="020B0604020202020204"/>
            </a:endParaRPr>
          </a:p>
        </p:txBody>
      </p:sp>
      <p:sp>
        <p:nvSpPr>
          <p:cNvPr id="6" name="TextBox 6"/>
          <p:cNvSpPr txBox="1"/>
          <p:nvPr/>
        </p:nvSpPr>
        <p:spPr>
          <a:xfrm>
            <a:off x="8055233" y="3199786"/>
            <a:ext cx="3427295"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Integration of </a:t>
            </a:r>
          </a:p>
          <a:p>
            <a:pPr algn="ctr" defTabSz="785835">
              <a:lnSpc>
                <a:spcPct val="120000"/>
              </a:lnSpc>
              <a:defRPr/>
            </a:pPr>
            <a:r>
              <a:rPr lang="en-US" sz="1805" b="1">
                <a:solidFill>
                  <a:srgbClr val="1E1E2B"/>
                </a:solidFill>
                <a:latin typeface="Inter"/>
              </a:rPr>
              <a:t>Telehealth and Training</a:t>
            </a:r>
            <a:endParaRPr lang="en-US" sz="945">
              <a:solidFill>
                <a:prstClr val="black"/>
              </a:solidFill>
              <a:latin typeface="Arial" panose="020B0604020202020204"/>
            </a:endParaRPr>
          </a:p>
        </p:txBody>
      </p:sp>
      <p:sp>
        <p:nvSpPr>
          <p:cNvPr id="7" name="TextBox 7"/>
          <p:cNvSpPr txBox="1"/>
          <p:nvPr/>
        </p:nvSpPr>
        <p:spPr>
          <a:xfrm>
            <a:off x="698557" y="2239270"/>
            <a:ext cx="3427295" cy="764047"/>
          </a:xfrm>
          <a:prstGeom prst="roundRect">
            <a:avLst>
              <a:gd name="adj" fmla="val 8571"/>
            </a:avLst>
          </a:prstGeom>
          <a:solidFill>
            <a:srgbClr val="000000">
              <a:alpha val="0"/>
            </a:srgbClr>
          </a:solidFill>
        </p:spPr>
        <p:txBody>
          <a:bodyPr lIns="0" tIns="0" rIns="0" bIns="0" rtlCol="0" anchor="ctr"/>
          <a:lstStyle/>
          <a:p>
            <a:pPr algn="ctr" defTabSz="785835">
              <a:defRPr/>
            </a:pPr>
            <a:r>
              <a:rPr lang="en-US" sz="4125" b="1">
                <a:solidFill>
                  <a:srgbClr val="00B050"/>
                </a:solidFill>
                <a:latin typeface="Poppins"/>
              </a:rPr>
              <a:t>teamwork</a:t>
            </a:r>
            <a:endParaRPr lang="en-US" sz="4125">
              <a:solidFill>
                <a:srgbClr val="00B050"/>
              </a:solidFill>
              <a:latin typeface="Arial" panose="020B0604020202020204"/>
            </a:endParaRPr>
          </a:p>
        </p:txBody>
      </p:sp>
      <p:sp>
        <p:nvSpPr>
          <p:cNvPr id="8" name="TextBox 8"/>
          <p:cNvSpPr txBox="1"/>
          <p:nvPr/>
        </p:nvSpPr>
        <p:spPr>
          <a:xfrm>
            <a:off x="698557" y="3854684"/>
            <a:ext cx="3427295"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Effective communication in obstetric emergencies requires teamwork to exchange concise, relevant information, overcoming frequent communication failures that hinder coordinated care.</a:t>
            </a:r>
            <a:endParaRPr lang="en-US" sz="945">
              <a:solidFill>
                <a:prstClr val="black"/>
              </a:solidFill>
              <a:latin typeface="Arial" panose="020B0604020202020204"/>
            </a:endParaRPr>
          </a:p>
        </p:txBody>
      </p:sp>
      <p:sp>
        <p:nvSpPr>
          <p:cNvPr id="9" name="TextBox 9"/>
          <p:cNvSpPr txBox="1"/>
          <p:nvPr/>
        </p:nvSpPr>
        <p:spPr>
          <a:xfrm>
            <a:off x="4376895" y="2239270"/>
            <a:ext cx="3427295" cy="764047"/>
          </a:xfrm>
          <a:prstGeom prst="roundRect">
            <a:avLst>
              <a:gd name="adj" fmla="val 8571"/>
            </a:avLst>
          </a:prstGeom>
          <a:solidFill>
            <a:srgbClr val="000000">
              <a:alpha val="0"/>
            </a:srgbClr>
          </a:solidFill>
        </p:spPr>
        <p:txBody>
          <a:bodyPr lIns="0" tIns="0" rIns="0" bIns="0" rtlCol="0" anchor="ctr"/>
          <a:lstStyle/>
          <a:p>
            <a:pPr algn="ctr" defTabSz="785835">
              <a:defRPr/>
            </a:pPr>
            <a:r>
              <a:rPr lang="en-US" sz="4125" b="1" err="1">
                <a:solidFill>
                  <a:srgbClr val="7030A0"/>
                </a:solidFill>
                <a:latin typeface="Poppins"/>
              </a:rPr>
              <a:t>Pulsara</a:t>
            </a:r>
            <a:endParaRPr lang="en-US" sz="4125">
              <a:solidFill>
                <a:srgbClr val="7030A0"/>
              </a:solidFill>
              <a:latin typeface="Arial" panose="020B0604020202020204"/>
            </a:endParaRPr>
          </a:p>
        </p:txBody>
      </p:sp>
      <p:sp>
        <p:nvSpPr>
          <p:cNvPr id="10" name="TextBox 10"/>
          <p:cNvSpPr txBox="1"/>
          <p:nvPr/>
        </p:nvSpPr>
        <p:spPr>
          <a:xfrm>
            <a:off x="4376895" y="4122099"/>
            <a:ext cx="3427295"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Technologies like </a:t>
            </a:r>
            <a:r>
              <a:rPr lang="en-US" sz="1461" err="1">
                <a:solidFill>
                  <a:srgbClr val="676776"/>
                </a:solidFill>
                <a:latin typeface="Inter"/>
              </a:rPr>
              <a:t>Pulsara</a:t>
            </a:r>
            <a:r>
              <a:rPr lang="en-US" sz="1461">
                <a:solidFill>
                  <a:srgbClr val="676776"/>
                </a:solidFill>
                <a:latin typeface="Inter"/>
              </a:rPr>
              <a:t> enable live consultations and updates among first responders and hospital teams, while protocols such as SBAR ensure clarity and reduce misunderstandings.</a:t>
            </a:r>
            <a:endParaRPr lang="en-US" sz="945">
              <a:solidFill>
                <a:prstClr val="black"/>
              </a:solidFill>
              <a:latin typeface="Arial" panose="020B0604020202020204"/>
            </a:endParaRPr>
          </a:p>
        </p:txBody>
      </p:sp>
      <p:sp>
        <p:nvSpPr>
          <p:cNvPr id="11" name="TextBox 11"/>
          <p:cNvSpPr txBox="1"/>
          <p:nvPr/>
        </p:nvSpPr>
        <p:spPr>
          <a:xfrm>
            <a:off x="8055233" y="2239270"/>
            <a:ext cx="3427295" cy="764047"/>
          </a:xfrm>
          <a:prstGeom prst="roundRect">
            <a:avLst>
              <a:gd name="adj" fmla="val 8571"/>
            </a:avLst>
          </a:prstGeom>
          <a:solidFill>
            <a:srgbClr val="000000">
              <a:alpha val="0"/>
            </a:srgbClr>
          </a:solidFill>
        </p:spPr>
        <p:txBody>
          <a:bodyPr lIns="0" tIns="0" rIns="0" bIns="0" rtlCol="0" anchor="ctr"/>
          <a:lstStyle/>
          <a:p>
            <a:pPr algn="ctr" defTabSz="785835">
              <a:defRPr/>
            </a:pPr>
            <a:r>
              <a:rPr lang="en-US" sz="4125" b="1">
                <a:solidFill>
                  <a:srgbClr val="0070C0"/>
                </a:solidFill>
                <a:latin typeface="Poppins"/>
              </a:rPr>
              <a:t>telehealth</a:t>
            </a:r>
            <a:endParaRPr lang="en-US" sz="4125">
              <a:solidFill>
                <a:srgbClr val="0070C0"/>
              </a:solidFill>
              <a:latin typeface="Arial" panose="020B0604020202020204"/>
            </a:endParaRPr>
          </a:p>
        </p:txBody>
      </p:sp>
      <p:sp>
        <p:nvSpPr>
          <p:cNvPr id="12" name="TextBox 12"/>
          <p:cNvSpPr txBox="1"/>
          <p:nvPr/>
        </p:nvSpPr>
        <p:spPr>
          <a:xfrm>
            <a:off x="8055232" y="4122099"/>
            <a:ext cx="3427295"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Telehealth and mobile units improve coordination in rural areas, supported by simulation-based training and video debriefing to enhance clinical skills and team collaboration.</a:t>
            </a:r>
            <a:endParaRPr lang="en-US" sz="945">
              <a:solidFill>
                <a:prstClr val="black"/>
              </a:solidFill>
              <a:latin typeface="Arial" panose="020B060402020202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49022" y="1308225"/>
            <a:ext cx="10933506" cy="495102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692008" y="3254361"/>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4" name="AutoShape 4"/>
          <p:cNvSpPr/>
          <p:nvPr/>
        </p:nvSpPr>
        <p:spPr>
          <a:xfrm>
            <a:off x="692008" y="4259082"/>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5" name="AutoShape 5"/>
          <p:cNvSpPr/>
          <p:nvPr/>
        </p:nvSpPr>
        <p:spPr>
          <a:xfrm>
            <a:off x="698557" y="5437351"/>
            <a:ext cx="436598" cy="414768"/>
          </a:xfrm>
          <a:prstGeom prst="roundRect">
            <a:avLst>
              <a:gd name="adj" fmla="val 15789"/>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6" name="TextBox 6"/>
          <p:cNvSpPr txBox="1"/>
          <p:nvPr/>
        </p:nvSpPr>
        <p:spPr>
          <a:xfrm>
            <a:off x="549022" y="1767472"/>
            <a:ext cx="10794886" cy="1047835"/>
          </a:xfrm>
          <a:prstGeom prst="rect">
            <a:avLst/>
          </a:prstGeom>
          <a:solidFill>
            <a:srgbClr val="000000">
              <a:alpha val="0"/>
            </a:srgbClr>
          </a:solidFill>
        </p:spPr>
        <p:txBody>
          <a:bodyPr lIns="0" tIns="0" rIns="0" bIns="0" rtlCol="0" anchor="ctr"/>
          <a:lstStyle/>
          <a:p>
            <a:pPr algn="ctr" defTabSz="785835">
              <a:lnSpc>
                <a:spcPct val="120000"/>
              </a:lnSpc>
              <a:defRPr/>
            </a:pPr>
            <a:r>
              <a:rPr lang="en-US" sz="3438" b="1">
                <a:solidFill>
                  <a:srgbClr val="1E1E2B"/>
                </a:solidFill>
                <a:latin typeface="Inter"/>
              </a:rPr>
              <a:t>Overview of </a:t>
            </a:r>
          </a:p>
          <a:p>
            <a:pPr algn="ctr" defTabSz="785835">
              <a:lnSpc>
                <a:spcPct val="120000"/>
              </a:lnSpc>
              <a:defRPr/>
            </a:pPr>
            <a:r>
              <a:rPr lang="en-US" sz="3438" b="1">
                <a:solidFill>
                  <a:srgbClr val="1E1E2B"/>
                </a:solidFill>
                <a:latin typeface="Inter"/>
              </a:rPr>
              <a:t>Existing Readiness Resources for </a:t>
            </a:r>
          </a:p>
          <a:p>
            <a:pPr algn="ctr" defTabSz="785835">
              <a:lnSpc>
                <a:spcPct val="120000"/>
              </a:lnSpc>
              <a:defRPr/>
            </a:pPr>
            <a:r>
              <a:rPr lang="en-US" sz="3438" b="1">
                <a:solidFill>
                  <a:srgbClr val="1E1E2B"/>
                </a:solidFill>
                <a:latin typeface="Inter"/>
              </a:rPr>
              <a:t>EMS Obstetric Care</a:t>
            </a:r>
            <a:endParaRPr lang="en-US" sz="945">
              <a:solidFill>
                <a:prstClr val="black"/>
              </a:solidFill>
              <a:latin typeface="Arial" panose="020B0604020202020204"/>
            </a:endParaRPr>
          </a:p>
        </p:txBody>
      </p:sp>
      <p:sp>
        <p:nvSpPr>
          <p:cNvPr id="7" name="TextBox 7"/>
          <p:cNvSpPr txBox="1"/>
          <p:nvPr/>
        </p:nvSpPr>
        <p:spPr>
          <a:xfrm>
            <a:off x="1331624" y="3288603"/>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Comprehensive EMS Obstetric Guidelines</a:t>
            </a:r>
            <a:endParaRPr lang="en-US">
              <a:solidFill>
                <a:prstClr val="black"/>
              </a:solidFill>
              <a:latin typeface="Arial" panose="020B0604020202020204"/>
            </a:endParaRPr>
          </a:p>
        </p:txBody>
      </p:sp>
      <p:sp>
        <p:nvSpPr>
          <p:cNvPr id="8" name="TextBox 8"/>
          <p:cNvSpPr txBox="1"/>
          <p:nvPr/>
        </p:nvSpPr>
        <p:spPr>
          <a:xfrm>
            <a:off x="1331624" y="4282219"/>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Simulation-Based Training Modules</a:t>
            </a:r>
            <a:endParaRPr lang="en-US">
              <a:solidFill>
                <a:prstClr val="black"/>
              </a:solidFill>
              <a:latin typeface="Arial" panose="020B0604020202020204"/>
            </a:endParaRPr>
          </a:p>
        </p:txBody>
      </p:sp>
      <p:sp>
        <p:nvSpPr>
          <p:cNvPr id="9" name="TextBox 9"/>
          <p:cNvSpPr txBox="1"/>
          <p:nvPr/>
        </p:nvSpPr>
        <p:spPr>
          <a:xfrm>
            <a:off x="1331624" y="5406529"/>
            <a:ext cx="10150904" cy="261959"/>
          </a:xfrm>
          <a:prstGeom prst="rect">
            <a:avLst/>
          </a:prstGeom>
          <a:solidFill>
            <a:srgbClr val="000000">
              <a:alpha val="0"/>
            </a:srgbClr>
          </a:solidFill>
        </p:spPr>
        <p:txBody>
          <a:bodyPr lIns="0" tIns="0" rIns="0" bIns="0" rtlCol="0" anchor="ctr"/>
          <a:lstStyle/>
          <a:p>
            <a:pPr defTabSz="785835">
              <a:lnSpc>
                <a:spcPct val="120000"/>
              </a:lnSpc>
              <a:defRPr/>
            </a:pPr>
            <a:r>
              <a:rPr lang="en-US" sz="1719" b="1">
                <a:solidFill>
                  <a:srgbClr val="1E1E2B"/>
                </a:solidFill>
                <a:latin typeface="Inter"/>
              </a:rPr>
              <a:t>Organizational Support Toolkits</a:t>
            </a:r>
            <a:endParaRPr lang="en-US" sz="945">
              <a:solidFill>
                <a:prstClr val="black"/>
              </a:solidFill>
              <a:latin typeface="Arial" panose="020B0604020202020204"/>
            </a:endParaRPr>
          </a:p>
        </p:txBody>
      </p:sp>
      <p:sp>
        <p:nvSpPr>
          <p:cNvPr id="10" name="TextBox 10"/>
          <p:cNvSpPr txBox="1"/>
          <p:nvPr/>
        </p:nvSpPr>
        <p:spPr>
          <a:xfrm>
            <a:off x="873196" y="3309481"/>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1331624" y="3618235"/>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New guidelines developed with specialty organizations provide structured approaches for EMS to manage obstetric emergencies effectively.</a:t>
            </a:r>
            <a:endParaRPr lang="en-US" sz="945">
              <a:solidFill>
                <a:prstClr val="black"/>
              </a:solidFill>
              <a:latin typeface="Arial" panose="020B0604020202020204"/>
            </a:endParaRPr>
          </a:p>
        </p:txBody>
      </p:sp>
      <p:sp>
        <p:nvSpPr>
          <p:cNvPr id="12" name="TextBox 12"/>
          <p:cNvSpPr txBox="1"/>
          <p:nvPr/>
        </p:nvSpPr>
        <p:spPr>
          <a:xfrm>
            <a:off x="839360" y="4280366"/>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1331624" y="4624949"/>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Training programs include hands-on simulations and video-assisted debriefing to enhance technical and communication skills in obstetric emergencies.</a:t>
            </a:r>
            <a:endParaRPr lang="en-US" sz="945">
              <a:solidFill>
                <a:prstClr val="black"/>
              </a:solidFill>
              <a:latin typeface="Arial" panose="020B0604020202020204"/>
            </a:endParaRPr>
          </a:p>
        </p:txBody>
      </p:sp>
      <p:sp>
        <p:nvSpPr>
          <p:cNvPr id="14" name="TextBox 14"/>
          <p:cNvSpPr txBox="1"/>
          <p:nvPr/>
        </p:nvSpPr>
        <p:spPr>
          <a:xfrm>
            <a:off x="873196" y="5437351"/>
            <a:ext cx="196469" cy="272874"/>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1331624" y="5526594"/>
            <a:ext cx="10150904"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Toolkits offer checklists, protocols, and telehealth strategies to support EMS readiness, especially in rural and resource-limited settings.</a:t>
            </a:r>
            <a:endParaRPr lang="en-US" sz="945">
              <a:solidFill>
                <a:prstClr val="black"/>
              </a:solidFill>
              <a:latin typeface="Arial" panose="020B060402020202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1041286" y="460134"/>
            <a:ext cx="10579862" cy="5937733"/>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l="1000" r="1000"/>
          <a:stretch>
            <a:fillRect/>
          </a:stretch>
        </p:blipFill>
        <p:spPr>
          <a:xfrm>
            <a:off x="1156985" y="1671693"/>
            <a:ext cx="4464215" cy="1473518"/>
          </a:xfrm>
          <a:prstGeom prst="rect">
            <a:avLst/>
          </a:prstGeom>
        </p:spPr>
      </p:pic>
      <p:pic>
        <p:nvPicPr>
          <p:cNvPr id="4" name="Picture 4"/>
          <p:cNvPicPr>
            <a:picLocks noChangeAspect="1"/>
          </p:cNvPicPr>
          <p:nvPr/>
        </p:nvPicPr>
        <p:blipFill>
          <a:blip r:embed="rId3"/>
          <a:srcRect l="1000" r="1000"/>
          <a:stretch>
            <a:fillRect/>
          </a:stretch>
        </p:blipFill>
        <p:spPr>
          <a:xfrm>
            <a:off x="1899201" y="3199786"/>
            <a:ext cx="2968867" cy="1473518"/>
          </a:xfrm>
          <a:prstGeom prst="rect">
            <a:avLst/>
          </a:prstGeom>
        </p:spPr>
      </p:pic>
      <p:pic>
        <p:nvPicPr>
          <p:cNvPr id="5" name="Picture 5"/>
          <p:cNvPicPr>
            <a:picLocks noChangeAspect="1"/>
          </p:cNvPicPr>
          <p:nvPr/>
        </p:nvPicPr>
        <p:blipFill>
          <a:blip r:embed="rId4"/>
          <a:srcRect l="1000" r="1000"/>
          <a:stretch>
            <a:fillRect/>
          </a:stretch>
        </p:blipFill>
        <p:spPr>
          <a:xfrm>
            <a:off x="2652333" y="4727879"/>
            <a:ext cx="1484433" cy="1473518"/>
          </a:xfrm>
          <a:prstGeom prst="rect">
            <a:avLst/>
          </a:prstGeom>
        </p:spPr>
      </p:pic>
      <p:sp>
        <p:nvSpPr>
          <p:cNvPr id="6" name="AutoShape 6"/>
          <p:cNvSpPr/>
          <p:nvPr/>
        </p:nvSpPr>
        <p:spPr>
          <a:xfrm>
            <a:off x="6112372" y="1649863"/>
            <a:ext cx="5315581"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5217346" y="3177956"/>
            <a:ext cx="6210607"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8" name="AutoShape 8"/>
          <p:cNvSpPr/>
          <p:nvPr/>
        </p:nvSpPr>
        <p:spPr>
          <a:xfrm>
            <a:off x="4333235" y="4695134"/>
            <a:ext cx="7105633"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9" name="TextBox 9"/>
          <p:cNvSpPr txBox="1"/>
          <p:nvPr/>
        </p:nvSpPr>
        <p:spPr>
          <a:xfrm>
            <a:off x="698557" y="460133"/>
            <a:ext cx="10794886" cy="916856"/>
          </a:xfrm>
          <a:prstGeom prst="rect">
            <a:avLst/>
          </a:prstGeom>
          <a:solidFill>
            <a:srgbClr val="000000">
              <a:alpha val="0"/>
            </a:srgbClr>
          </a:solidFill>
        </p:spPr>
        <p:txBody>
          <a:bodyPr lIns="0" tIns="0" rIns="0" bIns="0" rtlCol="0" anchor="ctr"/>
          <a:lstStyle/>
          <a:p>
            <a:pPr algn="ctr" defTabSz="785835">
              <a:lnSpc>
                <a:spcPct val="120000"/>
              </a:lnSpc>
              <a:defRPr/>
            </a:pPr>
            <a:r>
              <a:rPr lang="en-US" sz="3008" b="1">
                <a:solidFill>
                  <a:srgbClr val="1E1E2B"/>
                </a:solidFill>
                <a:latin typeface="Inter"/>
              </a:rPr>
              <a:t>Review of Key Toolkits </a:t>
            </a:r>
          </a:p>
          <a:p>
            <a:pPr algn="ctr" defTabSz="785835">
              <a:lnSpc>
                <a:spcPct val="120000"/>
              </a:lnSpc>
              <a:defRPr/>
            </a:pPr>
            <a:r>
              <a:rPr lang="en-US" sz="3008" b="1">
                <a:solidFill>
                  <a:srgbClr val="1E1E2B"/>
                </a:solidFill>
                <a:latin typeface="Inter"/>
              </a:rPr>
              <a:t>for EMS Obstetric Protocol Development</a:t>
            </a:r>
            <a:endParaRPr lang="en-US" sz="945">
              <a:solidFill>
                <a:prstClr val="black"/>
              </a:solidFill>
              <a:latin typeface="Arial" panose="020B0604020202020204"/>
            </a:endParaRPr>
          </a:p>
        </p:txBody>
      </p:sp>
      <p:sp>
        <p:nvSpPr>
          <p:cNvPr id="10" name="TextBox 10"/>
          <p:cNvSpPr txBox="1"/>
          <p:nvPr/>
        </p:nvSpPr>
        <p:spPr>
          <a:xfrm>
            <a:off x="6265182" y="1846332"/>
            <a:ext cx="5020877"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Comprehensive Toolkits Overview</a:t>
            </a:r>
            <a:endParaRPr lang="en-US" sz="1600">
              <a:solidFill>
                <a:prstClr val="black"/>
              </a:solidFill>
              <a:latin typeface="Arial" panose="020B0604020202020204"/>
            </a:endParaRPr>
          </a:p>
        </p:txBody>
      </p:sp>
      <p:sp>
        <p:nvSpPr>
          <p:cNvPr id="11" name="TextBox 11"/>
          <p:cNvSpPr txBox="1"/>
          <p:nvPr/>
        </p:nvSpPr>
        <p:spPr>
          <a:xfrm>
            <a:off x="5370156" y="3363510"/>
            <a:ext cx="5915903"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Key Toolkit Components</a:t>
            </a:r>
            <a:endParaRPr lang="en-US" sz="1600">
              <a:solidFill>
                <a:prstClr val="black"/>
              </a:solidFill>
              <a:latin typeface="Arial" panose="020B0604020202020204"/>
            </a:endParaRPr>
          </a:p>
        </p:txBody>
      </p:sp>
      <p:sp>
        <p:nvSpPr>
          <p:cNvPr id="12" name="TextBox 12"/>
          <p:cNvSpPr txBox="1"/>
          <p:nvPr/>
        </p:nvSpPr>
        <p:spPr>
          <a:xfrm>
            <a:off x="4475130" y="4891603"/>
            <a:ext cx="6810929" cy="229214"/>
          </a:xfrm>
          <a:prstGeom prst="rect">
            <a:avLst/>
          </a:prstGeom>
          <a:solidFill>
            <a:srgbClr val="000000">
              <a:alpha val="0"/>
            </a:srgbClr>
          </a:solidFill>
        </p:spPr>
        <p:txBody>
          <a:bodyPr lIns="0" tIns="0" rIns="0" bIns="0" rtlCol="0" anchor="ctr"/>
          <a:lstStyle/>
          <a:p>
            <a:pPr defTabSz="785835">
              <a:lnSpc>
                <a:spcPct val="120000"/>
              </a:lnSpc>
              <a:defRPr/>
            </a:pPr>
            <a:r>
              <a:rPr lang="en-US" sz="1600" b="1">
                <a:solidFill>
                  <a:srgbClr val="1E1E2B"/>
                </a:solidFill>
                <a:latin typeface="Inter"/>
              </a:rPr>
              <a:t>Adaptability and Evidence-Based Practices</a:t>
            </a:r>
            <a:endParaRPr lang="en-US" sz="1600">
              <a:solidFill>
                <a:prstClr val="black"/>
              </a:solidFill>
              <a:latin typeface="Arial" panose="020B0604020202020204"/>
            </a:endParaRPr>
          </a:p>
        </p:txBody>
      </p:sp>
      <p:sp>
        <p:nvSpPr>
          <p:cNvPr id="13" name="TextBox 13"/>
          <p:cNvSpPr txBox="1"/>
          <p:nvPr/>
        </p:nvSpPr>
        <p:spPr>
          <a:xfrm>
            <a:off x="3350890" y="2304760"/>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1</a:t>
            </a:r>
            <a:endParaRPr lang="en-US" sz="945">
              <a:solidFill>
                <a:prstClr val="black"/>
              </a:solidFill>
              <a:latin typeface="Arial" panose="020B0604020202020204"/>
            </a:endParaRPr>
          </a:p>
        </p:txBody>
      </p:sp>
      <p:sp>
        <p:nvSpPr>
          <p:cNvPr id="14" name="TextBox 14"/>
          <p:cNvSpPr txBox="1"/>
          <p:nvPr/>
        </p:nvSpPr>
        <p:spPr>
          <a:xfrm>
            <a:off x="6265182" y="2250185"/>
            <a:ext cx="5020877" cy="73130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Multiple toolkits support EMS teams in developing obstetric protocols, offering guidance, equipment lists, training, and best practices for emergency readiness.</a:t>
            </a:r>
            <a:endParaRPr lang="en-US" sz="1400">
              <a:solidFill>
                <a:prstClr val="black"/>
              </a:solidFill>
              <a:latin typeface="Arial" panose="020B0604020202020204"/>
            </a:endParaRPr>
          </a:p>
        </p:txBody>
      </p:sp>
      <p:sp>
        <p:nvSpPr>
          <p:cNvPr id="15" name="TextBox 15"/>
          <p:cNvSpPr txBox="1"/>
          <p:nvPr/>
        </p:nvSpPr>
        <p:spPr>
          <a:xfrm>
            <a:off x="3339975" y="3832853"/>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2</a:t>
            </a:r>
            <a:endParaRPr lang="en-US" sz="945">
              <a:solidFill>
                <a:prstClr val="black"/>
              </a:solidFill>
              <a:latin typeface="Arial" panose="020B0604020202020204"/>
            </a:endParaRPr>
          </a:p>
        </p:txBody>
      </p:sp>
      <p:sp>
        <p:nvSpPr>
          <p:cNvPr id="16" name="TextBox 16"/>
          <p:cNvSpPr txBox="1"/>
          <p:nvPr/>
        </p:nvSpPr>
        <p:spPr>
          <a:xfrm>
            <a:off x="5370156" y="3778278"/>
            <a:ext cx="5915903" cy="73130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Essential elements include equipment checklists, prehospital care protocols, triage strategies, training recommendations, and coordination guidelines.</a:t>
            </a:r>
            <a:endParaRPr lang="en-US" sz="1400">
              <a:solidFill>
                <a:prstClr val="black"/>
              </a:solidFill>
              <a:latin typeface="Arial" panose="020B0604020202020204"/>
            </a:endParaRPr>
          </a:p>
        </p:txBody>
      </p:sp>
      <p:sp>
        <p:nvSpPr>
          <p:cNvPr id="17" name="TextBox 17"/>
          <p:cNvSpPr txBox="1"/>
          <p:nvPr/>
        </p:nvSpPr>
        <p:spPr>
          <a:xfrm>
            <a:off x="3339975" y="5350031"/>
            <a:ext cx="174639" cy="218299"/>
          </a:xfrm>
          <a:prstGeom prst="rect">
            <a:avLst/>
          </a:prstGeom>
          <a:solidFill>
            <a:srgbClr val="000000">
              <a:alpha val="0"/>
            </a:srgbClr>
          </a:solidFill>
        </p:spPr>
        <p:txBody>
          <a:bodyPr lIns="0" tIns="0" rIns="0" bIns="0" rtlCol="0" anchor="ctr"/>
          <a:lstStyle/>
          <a:p>
            <a:pPr algn="ctr" defTabSz="785835">
              <a:lnSpc>
                <a:spcPct val="150000"/>
              </a:lnSpc>
              <a:defRPr/>
            </a:pPr>
            <a:r>
              <a:rPr lang="en-US" sz="1117" b="1">
                <a:solidFill>
                  <a:srgbClr val="676776"/>
                </a:solidFill>
                <a:latin typeface="Inter"/>
              </a:rPr>
              <a:t>3</a:t>
            </a:r>
            <a:endParaRPr lang="en-US" sz="945">
              <a:solidFill>
                <a:prstClr val="black"/>
              </a:solidFill>
              <a:latin typeface="Arial" panose="020B0604020202020204"/>
            </a:endParaRPr>
          </a:p>
        </p:txBody>
      </p:sp>
      <p:sp>
        <p:nvSpPr>
          <p:cNvPr id="18" name="TextBox 18"/>
          <p:cNvSpPr txBox="1"/>
          <p:nvPr/>
        </p:nvSpPr>
        <p:spPr>
          <a:xfrm>
            <a:off x="4475130" y="5306371"/>
            <a:ext cx="6810929" cy="491173"/>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Toolkits are adaptable for diverse EMS settings and emphasize simulation training, standardized communication, and continuous protocol updates.</a:t>
            </a:r>
            <a:endParaRPr lang="en-US" sz="1400">
              <a:solidFill>
                <a:prstClr val="black"/>
              </a:solidFill>
              <a:latin typeface="Arial" panose="020B0604020202020204"/>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79584" y="797405"/>
            <a:ext cx="10913859" cy="546948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t="1000" b="1000"/>
          <a:stretch>
            <a:fillRect/>
          </a:stretch>
        </p:blipFill>
        <p:spPr>
          <a:xfrm>
            <a:off x="720387" y="1900907"/>
            <a:ext cx="927771" cy="1549923"/>
          </a:xfrm>
          <a:prstGeom prst="rect">
            <a:avLst/>
          </a:prstGeom>
        </p:spPr>
      </p:pic>
      <p:pic>
        <p:nvPicPr>
          <p:cNvPr id="4" name="Picture 4"/>
          <p:cNvPicPr>
            <a:picLocks noChangeAspect="1"/>
          </p:cNvPicPr>
          <p:nvPr/>
        </p:nvPicPr>
        <p:blipFill>
          <a:blip r:embed="rId2"/>
          <a:srcRect t="1000" b="1000"/>
          <a:stretch>
            <a:fillRect/>
          </a:stretch>
        </p:blipFill>
        <p:spPr>
          <a:xfrm>
            <a:off x="720387" y="3308936"/>
            <a:ext cx="927771" cy="1549923"/>
          </a:xfrm>
          <a:prstGeom prst="rect">
            <a:avLst/>
          </a:prstGeom>
        </p:spPr>
      </p:pic>
      <p:pic>
        <p:nvPicPr>
          <p:cNvPr id="5" name="Picture 5"/>
          <p:cNvPicPr>
            <a:picLocks noChangeAspect="1"/>
          </p:cNvPicPr>
          <p:nvPr/>
        </p:nvPicPr>
        <p:blipFill>
          <a:blip r:embed="rId2"/>
          <a:srcRect t="1000" b="1000"/>
          <a:stretch>
            <a:fillRect/>
          </a:stretch>
        </p:blipFill>
        <p:spPr>
          <a:xfrm>
            <a:off x="720387" y="4716964"/>
            <a:ext cx="927771" cy="1549923"/>
          </a:xfrm>
          <a:prstGeom prst="rect">
            <a:avLst/>
          </a:prstGeom>
        </p:spPr>
      </p:pic>
      <p:sp>
        <p:nvSpPr>
          <p:cNvPr id="6" name="TextBox 6"/>
          <p:cNvSpPr txBox="1"/>
          <p:nvPr/>
        </p:nvSpPr>
        <p:spPr>
          <a:xfrm>
            <a:off x="698557" y="514708"/>
            <a:ext cx="10794886" cy="1047835"/>
          </a:xfrm>
          <a:prstGeom prst="rect">
            <a:avLst/>
          </a:prstGeom>
          <a:solidFill>
            <a:srgbClr val="000000">
              <a:alpha val="0"/>
            </a:srgbClr>
          </a:solidFill>
        </p:spPr>
        <p:txBody>
          <a:bodyPr lIns="0" tIns="0" rIns="0" bIns="0" rtlCol="0" anchor="ctr"/>
          <a:lstStyle/>
          <a:p>
            <a:pPr algn="ctr" defTabSz="785835">
              <a:lnSpc>
                <a:spcPct val="120000"/>
              </a:lnSpc>
              <a:defRPr/>
            </a:pPr>
            <a:r>
              <a:rPr lang="en-US" sz="3438" b="1">
                <a:solidFill>
                  <a:srgbClr val="1E1E2B"/>
                </a:solidFill>
                <a:latin typeface="Inter"/>
              </a:rPr>
              <a:t>Implementing Obstetric Care Protocols in EMS Systems</a:t>
            </a:r>
            <a:endParaRPr lang="en-US" sz="945">
              <a:solidFill>
                <a:prstClr val="black"/>
              </a:solidFill>
              <a:latin typeface="Arial" panose="020B0604020202020204"/>
            </a:endParaRPr>
          </a:p>
        </p:txBody>
      </p:sp>
      <p:sp>
        <p:nvSpPr>
          <p:cNvPr id="7" name="TextBox 7"/>
          <p:cNvSpPr txBox="1"/>
          <p:nvPr/>
        </p:nvSpPr>
        <p:spPr>
          <a:xfrm>
            <a:off x="1975606" y="2097376"/>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1719" b="1">
                <a:solidFill>
                  <a:srgbClr val="1E1E2B"/>
                </a:solidFill>
                <a:latin typeface="Inter"/>
              </a:rPr>
              <a:t>Steps for Protocol Adoption and Integration</a:t>
            </a:r>
            <a:endParaRPr lang="en-US" sz="945">
              <a:solidFill>
                <a:prstClr val="black"/>
              </a:solidFill>
              <a:latin typeface="Arial" panose="020B0604020202020204"/>
            </a:endParaRPr>
          </a:p>
        </p:txBody>
      </p:sp>
      <p:sp>
        <p:nvSpPr>
          <p:cNvPr id="8" name="TextBox 8"/>
          <p:cNvSpPr txBox="1"/>
          <p:nvPr/>
        </p:nvSpPr>
        <p:spPr>
          <a:xfrm>
            <a:off x="1975606" y="3494490"/>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1719" b="1">
                <a:solidFill>
                  <a:srgbClr val="1E1E2B"/>
                </a:solidFill>
                <a:latin typeface="Inter"/>
              </a:rPr>
              <a:t>Stakeholder Engagement and Training Needs</a:t>
            </a:r>
            <a:endParaRPr lang="en-US" sz="945">
              <a:solidFill>
                <a:prstClr val="black"/>
              </a:solidFill>
              <a:latin typeface="Arial" panose="020B0604020202020204"/>
            </a:endParaRPr>
          </a:p>
        </p:txBody>
      </p:sp>
      <p:sp>
        <p:nvSpPr>
          <p:cNvPr id="9" name="TextBox 9"/>
          <p:cNvSpPr txBox="1"/>
          <p:nvPr/>
        </p:nvSpPr>
        <p:spPr>
          <a:xfrm>
            <a:off x="1975606" y="4902518"/>
            <a:ext cx="9517837" cy="261959"/>
          </a:xfrm>
          <a:prstGeom prst="rect">
            <a:avLst/>
          </a:prstGeom>
          <a:solidFill>
            <a:srgbClr val="000000">
              <a:alpha val="0"/>
            </a:srgbClr>
          </a:solidFill>
        </p:spPr>
        <p:txBody>
          <a:bodyPr lIns="0" tIns="0" rIns="0" bIns="0" rtlCol="0" anchor="ctr"/>
          <a:lstStyle/>
          <a:p>
            <a:pPr defTabSz="785835">
              <a:lnSpc>
                <a:spcPct val="120000"/>
              </a:lnSpc>
              <a:defRPr/>
            </a:pPr>
            <a:r>
              <a:rPr lang="en-US" sz="1719" b="1">
                <a:solidFill>
                  <a:srgbClr val="1E1E2B"/>
                </a:solidFill>
                <a:latin typeface="Inter"/>
              </a:rPr>
              <a:t>Monitoring and Evaluation Mechanisms</a:t>
            </a:r>
            <a:endParaRPr lang="en-US" sz="945">
              <a:solidFill>
                <a:prstClr val="black"/>
              </a:solidFill>
              <a:latin typeface="Arial" panose="020B0604020202020204"/>
            </a:endParaRPr>
          </a:p>
        </p:txBody>
      </p:sp>
      <p:sp>
        <p:nvSpPr>
          <p:cNvPr id="10" name="TextBox 10"/>
          <p:cNvSpPr txBox="1"/>
          <p:nvPr/>
        </p:nvSpPr>
        <p:spPr>
          <a:xfrm>
            <a:off x="1146070" y="2468484"/>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1975606" y="2566719"/>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Effective implementation requires collaboration between EMS leadership and obstetric providers, policy evaluation, ongoing clinical training, and continuous monitoring to ensure protocol efficacy.</a:t>
            </a:r>
            <a:endParaRPr lang="en-US" sz="945">
              <a:solidFill>
                <a:prstClr val="black"/>
              </a:solidFill>
              <a:latin typeface="Arial" panose="020B0604020202020204"/>
            </a:endParaRPr>
          </a:p>
        </p:txBody>
      </p:sp>
      <p:sp>
        <p:nvSpPr>
          <p:cNvPr id="12" name="TextBox 12"/>
          <p:cNvSpPr txBox="1"/>
          <p:nvPr/>
        </p:nvSpPr>
        <p:spPr>
          <a:xfrm>
            <a:off x="1124240" y="3876513"/>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1975606" y="3963833"/>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Engaging EMS clinicians, obstetricians, and administrators fosters shared ownership. Training must be accessible, especially for rural EMS, emphasizing practical skills and interdisciplinary teamwork.</a:t>
            </a:r>
            <a:endParaRPr lang="en-US" sz="945">
              <a:solidFill>
                <a:prstClr val="black"/>
              </a:solidFill>
              <a:latin typeface="Arial" panose="020B0604020202020204"/>
            </a:endParaRPr>
          </a:p>
        </p:txBody>
      </p:sp>
      <p:sp>
        <p:nvSpPr>
          <p:cNvPr id="14" name="TextBox 14"/>
          <p:cNvSpPr txBox="1"/>
          <p:nvPr/>
        </p:nvSpPr>
        <p:spPr>
          <a:xfrm>
            <a:off x="1124240" y="5273627"/>
            <a:ext cx="196469" cy="272874"/>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1975606" y="5371861"/>
            <a:ext cx="9517837" cy="556662"/>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Standardized data collection, structured debriefings, and quality improvement cycles ensure protocols remain effective, scientifically grounded, and patient-centered.</a:t>
            </a:r>
            <a:endParaRPr lang="en-US" sz="945">
              <a:solidFill>
                <a:prstClr val="black"/>
              </a:solidFill>
              <a:latin typeface="Arial" panose="020B060402020202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28701" y="831242"/>
            <a:ext cx="11012094" cy="4966303"/>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t="1000" b="1000"/>
          <a:stretch>
            <a:fillRect/>
          </a:stretch>
        </p:blipFill>
        <p:spPr>
          <a:xfrm>
            <a:off x="698557" y="2282930"/>
            <a:ext cx="3591019" cy="1626328"/>
          </a:xfrm>
          <a:prstGeom prst="rect">
            <a:avLst/>
          </a:prstGeom>
        </p:spPr>
      </p:pic>
      <p:pic>
        <p:nvPicPr>
          <p:cNvPr id="4" name="Picture 4"/>
          <p:cNvPicPr>
            <a:picLocks noChangeAspect="1"/>
          </p:cNvPicPr>
          <p:nvPr/>
        </p:nvPicPr>
        <p:blipFill>
          <a:blip r:embed="rId3"/>
          <a:srcRect t="1000" b="1000"/>
          <a:stretch>
            <a:fillRect/>
          </a:stretch>
        </p:blipFill>
        <p:spPr>
          <a:xfrm>
            <a:off x="4289576" y="2282930"/>
            <a:ext cx="3591019" cy="1626328"/>
          </a:xfrm>
          <a:prstGeom prst="rect">
            <a:avLst/>
          </a:prstGeom>
        </p:spPr>
      </p:pic>
      <p:pic>
        <p:nvPicPr>
          <p:cNvPr id="5" name="Picture 5"/>
          <p:cNvPicPr>
            <a:picLocks noChangeAspect="1"/>
          </p:cNvPicPr>
          <p:nvPr/>
        </p:nvPicPr>
        <p:blipFill>
          <a:blip r:embed="rId2"/>
          <a:srcRect t="1000" b="1000"/>
          <a:stretch>
            <a:fillRect/>
          </a:stretch>
        </p:blipFill>
        <p:spPr>
          <a:xfrm>
            <a:off x="7891509" y="2282930"/>
            <a:ext cx="3591019" cy="1626328"/>
          </a:xfrm>
          <a:prstGeom prst="rect">
            <a:avLst/>
          </a:prstGeom>
        </p:spPr>
      </p:pic>
      <p:sp>
        <p:nvSpPr>
          <p:cNvPr id="6" name="TextBox 6"/>
          <p:cNvSpPr txBox="1"/>
          <p:nvPr/>
        </p:nvSpPr>
        <p:spPr>
          <a:xfrm>
            <a:off x="698557" y="831242"/>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Training and Education Resources </a:t>
            </a:r>
          </a:p>
          <a:p>
            <a:pPr algn="ctr" defTabSz="785835">
              <a:lnSpc>
                <a:spcPct val="120000"/>
              </a:lnSpc>
              <a:defRPr/>
            </a:pPr>
            <a:r>
              <a:rPr lang="en-US" sz="3609" b="1">
                <a:solidFill>
                  <a:srgbClr val="1E1E2B"/>
                </a:solidFill>
                <a:latin typeface="Inter"/>
              </a:rPr>
              <a:t>for EMS Providers in Obstetric Care</a:t>
            </a:r>
            <a:endParaRPr lang="en-US" sz="945">
              <a:solidFill>
                <a:prstClr val="black"/>
              </a:solidFill>
              <a:latin typeface="Arial" panose="020B0604020202020204"/>
            </a:endParaRPr>
          </a:p>
        </p:txBody>
      </p:sp>
      <p:sp>
        <p:nvSpPr>
          <p:cNvPr id="7" name="TextBox 7"/>
          <p:cNvSpPr txBox="1"/>
          <p:nvPr/>
        </p:nvSpPr>
        <p:spPr>
          <a:xfrm>
            <a:off x="895026" y="3363510"/>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Specialized Courses and Certifications</a:t>
            </a:r>
            <a:endParaRPr lang="en-US" sz="945">
              <a:solidFill>
                <a:prstClr val="black"/>
              </a:solidFill>
              <a:latin typeface="Arial" panose="020B0604020202020204"/>
            </a:endParaRPr>
          </a:p>
        </p:txBody>
      </p:sp>
      <p:sp>
        <p:nvSpPr>
          <p:cNvPr id="8" name="TextBox 8"/>
          <p:cNvSpPr txBox="1"/>
          <p:nvPr/>
        </p:nvSpPr>
        <p:spPr>
          <a:xfrm>
            <a:off x="4486045" y="3363510"/>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Simulation and Hands-On Training</a:t>
            </a:r>
            <a:endParaRPr lang="en-US" sz="945">
              <a:solidFill>
                <a:prstClr val="black"/>
              </a:solidFill>
              <a:latin typeface="Arial" panose="020B0604020202020204"/>
            </a:endParaRPr>
          </a:p>
        </p:txBody>
      </p:sp>
      <p:sp>
        <p:nvSpPr>
          <p:cNvPr id="9" name="TextBox 9"/>
          <p:cNvSpPr txBox="1"/>
          <p:nvPr/>
        </p:nvSpPr>
        <p:spPr>
          <a:xfrm>
            <a:off x="8087978" y="3363510"/>
            <a:ext cx="319808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Continuing Education and Collaboration</a:t>
            </a:r>
            <a:endParaRPr lang="en-US" sz="945">
              <a:solidFill>
                <a:prstClr val="black"/>
              </a:solidFill>
              <a:latin typeface="Arial" panose="020B0604020202020204"/>
            </a:endParaRPr>
          </a:p>
        </p:txBody>
      </p:sp>
      <p:sp>
        <p:nvSpPr>
          <p:cNvPr id="10" name="TextBox 10"/>
          <p:cNvSpPr txBox="1"/>
          <p:nvPr/>
        </p:nvSpPr>
        <p:spPr>
          <a:xfrm>
            <a:off x="2455864" y="2523059"/>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1</a:t>
            </a:r>
            <a:endParaRPr lang="en-US" sz="945">
              <a:solidFill>
                <a:prstClr val="black"/>
              </a:solidFill>
              <a:latin typeface="Arial" panose="020B0604020202020204"/>
            </a:endParaRPr>
          </a:p>
        </p:txBody>
      </p:sp>
      <p:sp>
        <p:nvSpPr>
          <p:cNvPr id="11" name="TextBox 11"/>
          <p:cNvSpPr txBox="1"/>
          <p:nvPr/>
        </p:nvSpPr>
        <p:spPr>
          <a:xfrm>
            <a:off x="895026" y="4127557"/>
            <a:ext cx="3198081"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EMS providers can enhance obstetric care skills through targeted courses like the SAFE Obstetric Anesthesia refresher and ACOG-guided EMS protocols.</a:t>
            </a:r>
            <a:endParaRPr lang="en-US" sz="945">
              <a:solidFill>
                <a:prstClr val="black"/>
              </a:solidFill>
              <a:latin typeface="Arial" panose="020B0604020202020204"/>
            </a:endParaRPr>
          </a:p>
        </p:txBody>
      </p:sp>
      <p:sp>
        <p:nvSpPr>
          <p:cNvPr id="12" name="TextBox 12"/>
          <p:cNvSpPr txBox="1"/>
          <p:nvPr/>
        </p:nvSpPr>
        <p:spPr>
          <a:xfrm>
            <a:off x="6025053" y="2523059"/>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2</a:t>
            </a:r>
            <a:endParaRPr lang="en-US" sz="945">
              <a:solidFill>
                <a:prstClr val="black"/>
              </a:solidFill>
              <a:latin typeface="Arial" panose="020B0604020202020204"/>
            </a:endParaRPr>
          </a:p>
        </p:txBody>
      </p:sp>
      <p:sp>
        <p:nvSpPr>
          <p:cNvPr id="13" name="TextBox 13"/>
          <p:cNvSpPr txBox="1"/>
          <p:nvPr/>
        </p:nvSpPr>
        <p:spPr>
          <a:xfrm>
            <a:off x="4486045" y="4127557"/>
            <a:ext cx="3198081"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Simulation-based training improves teamwork, communication, and clinical skills in obstetric emergencies, supported by video-assisted debriefing.</a:t>
            </a:r>
            <a:endParaRPr lang="en-US" sz="945">
              <a:solidFill>
                <a:prstClr val="black"/>
              </a:solidFill>
              <a:latin typeface="Arial" panose="020B0604020202020204"/>
            </a:endParaRPr>
          </a:p>
        </p:txBody>
      </p:sp>
      <p:sp>
        <p:nvSpPr>
          <p:cNvPr id="14" name="TextBox 14"/>
          <p:cNvSpPr txBox="1"/>
          <p:nvPr/>
        </p:nvSpPr>
        <p:spPr>
          <a:xfrm>
            <a:off x="9626987" y="2523059"/>
            <a:ext cx="196469" cy="283789"/>
          </a:xfrm>
          <a:prstGeom prst="rect">
            <a:avLst/>
          </a:prstGeom>
          <a:solidFill>
            <a:srgbClr val="000000">
              <a:alpha val="0"/>
            </a:srgbClr>
          </a:solidFill>
        </p:spPr>
        <p:txBody>
          <a:bodyPr lIns="0" tIns="0" rIns="0" bIns="0" rtlCol="0" anchor="ctr"/>
          <a:lstStyle/>
          <a:p>
            <a:pPr algn="ctr" defTabSz="785835">
              <a:lnSpc>
                <a:spcPct val="150000"/>
              </a:lnSpc>
              <a:defRPr/>
            </a:pPr>
            <a:r>
              <a:rPr lang="en-US" sz="1461" b="1">
                <a:solidFill>
                  <a:srgbClr val="676776"/>
                </a:solidFill>
                <a:latin typeface="Inter"/>
              </a:rPr>
              <a:t>3</a:t>
            </a:r>
            <a:endParaRPr lang="en-US" sz="945">
              <a:solidFill>
                <a:prstClr val="black"/>
              </a:solidFill>
              <a:latin typeface="Arial" panose="020B0604020202020204"/>
            </a:endParaRPr>
          </a:p>
        </p:txBody>
      </p:sp>
      <p:sp>
        <p:nvSpPr>
          <p:cNvPr id="15" name="TextBox 15"/>
          <p:cNvSpPr txBox="1"/>
          <p:nvPr/>
        </p:nvSpPr>
        <p:spPr>
          <a:xfrm>
            <a:off x="8087978" y="4127557"/>
            <a:ext cx="3198081"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Ongoing training, competency assessments, and interdisciplinary programs ensure EMS readiness, especially in rural areas with limited access.</a:t>
            </a:r>
            <a:endParaRPr lang="en-US" sz="945">
              <a:solidFill>
                <a:prstClr val="black"/>
              </a:solidFill>
              <a:latin typeface="Arial" panose="020B060402020202020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59937" y="776667"/>
            <a:ext cx="11120152" cy="5064537"/>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698557" y="2457569"/>
            <a:ext cx="10794886"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4" name="AutoShape 4"/>
          <p:cNvSpPr/>
          <p:nvPr/>
        </p:nvSpPr>
        <p:spPr>
          <a:xfrm>
            <a:off x="2401289" y="2457570"/>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5" name="AutoShape 5"/>
          <p:cNvSpPr/>
          <p:nvPr/>
        </p:nvSpPr>
        <p:spPr>
          <a:xfrm>
            <a:off x="6079628" y="2457570"/>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6" name="AutoShape 6"/>
          <p:cNvSpPr/>
          <p:nvPr/>
        </p:nvSpPr>
        <p:spPr>
          <a:xfrm>
            <a:off x="9757966" y="2457570"/>
            <a:ext cx="10915" cy="578492"/>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2193905" y="2239270"/>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8" name="AutoShape 8"/>
          <p:cNvSpPr/>
          <p:nvPr/>
        </p:nvSpPr>
        <p:spPr>
          <a:xfrm>
            <a:off x="5872244" y="2239270"/>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9" name="AutoShape 9"/>
          <p:cNvSpPr/>
          <p:nvPr/>
        </p:nvSpPr>
        <p:spPr>
          <a:xfrm>
            <a:off x="9550582" y="2239270"/>
            <a:ext cx="436598" cy="436598"/>
          </a:xfrm>
          <a:prstGeom prst="roundRect">
            <a:avLst>
              <a:gd name="adj" fmla="val 15000"/>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10" name="TextBox 10"/>
          <p:cNvSpPr txBox="1"/>
          <p:nvPr/>
        </p:nvSpPr>
        <p:spPr>
          <a:xfrm>
            <a:off x="698557" y="776667"/>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Adapting EMS Obstetric Protocols </a:t>
            </a:r>
          </a:p>
          <a:p>
            <a:pPr algn="ctr" defTabSz="785835">
              <a:lnSpc>
                <a:spcPct val="120000"/>
              </a:lnSpc>
              <a:defRPr/>
            </a:pPr>
            <a:r>
              <a:rPr lang="en-US" sz="3609" b="1">
                <a:solidFill>
                  <a:srgbClr val="1E1E2B"/>
                </a:solidFill>
                <a:latin typeface="Inter"/>
              </a:rPr>
              <a:t>for Urban Care Settings</a:t>
            </a:r>
            <a:endParaRPr lang="en-US" sz="945">
              <a:solidFill>
                <a:prstClr val="black"/>
              </a:solidFill>
              <a:latin typeface="Arial" panose="020B0604020202020204"/>
            </a:endParaRPr>
          </a:p>
        </p:txBody>
      </p:sp>
      <p:sp>
        <p:nvSpPr>
          <p:cNvPr id="11" name="TextBox 11"/>
          <p:cNvSpPr txBox="1"/>
          <p:nvPr/>
        </p:nvSpPr>
        <p:spPr>
          <a:xfrm>
            <a:off x="895026" y="330893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Challenges and Resources in Urban EMS</a:t>
            </a:r>
            <a:endParaRPr lang="en-US" sz="945">
              <a:solidFill>
                <a:prstClr val="black"/>
              </a:solidFill>
              <a:latin typeface="Arial" panose="020B0604020202020204"/>
            </a:endParaRPr>
          </a:p>
        </p:txBody>
      </p:sp>
      <p:sp>
        <p:nvSpPr>
          <p:cNvPr id="12" name="TextBox 12"/>
          <p:cNvSpPr txBox="1"/>
          <p:nvPr/>
        </p:nvSpPr>
        <p:spPr>
          <a:xfrm>
            <a:off x="4573365" y="330893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Coordination with Healthcare Facilities</a:t>
            </a:r>
            <a:endParaRPr lang="en-US" sz="945">
              <a:solidFill>
                <a:prstClr val="black"/>
              </a:solidFill>
              <a:latin typeface="Arial" panose="020B0604020202020204"/>
            </a:endParaRPr>
          </a:p>
        </p:txBody>
      </p:sp>
      <p:sp>
        <p:nvSpPr>
          <p:cNvPr id="13" name="TextBox 13"/>
          <p:cNvSpPr txBox="1"/>
          <p:nvPr/>
        </p:nvSpPr>
        <p:spPr>
          <a:xfrm>
            <a:off x="8251703" y="3308935"/>
            <a:ext cx="303435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1805" b="1">
                <a:solidFill>
                  <a:srgbClr val="1E1E2B"/>
                </a:solidFill>
                <a:latin typeface="Inter"/>
              </a:rPr>
              <a:t>Rapid Response and Training</a:t>
            </a:r>
            <a:endParaRPr lang="en-US" sz="945">
              <a:solidFill>
                <a:prstClr val="black"/>
              </a:solidFill>
              <a:latin typeface="Arial" panose="020B0604020202020204"/>
            </a:endParaRPr>
          </a:p>
        </p:txBody>
      </p:sp>
      <p:sp>
        <p:nvSpPr>
          <p:cNvPr id="14" name="TextBox 14"/>
          <p:cNvSpPr txBox="1"/>
          <p:nvPr/>
        </p:nvSpPr>
        <p:spPr>
          <a:xfrm>
            <a:off x="2368544" y="2315675"/>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5" name="TextBox 15"/>
          <p:cNvSpPr txBox="1"/>
          <p:nvPr/>
        </p:nvSpPr>
        <p:spPr>
          <a:xfrm>
            <a:off x="1047835" y="4074640"/>
            <a:ext cx="3034356" cy="1546606"/>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Urban EMS benefits from specialist personnel and multiple obstetric facilities but faces high call volumes, traffic congestion, and complex coordination demands.</a:t>
            </a:r>
            <a:endParaRPr lang="en-US" sz="945">
              <a:solidFill>
                <a:prstClr val="black"/>
              </a:solidFill>
              <a:latin typeface="Arial" panose="020B0604020202020204"/>
            </a:endParaRPr>
          </a:p>
        </p:txBody>
      </p:sp>
      <p:sp>
        <p:nvSpPr>
          <p:cNvPr id="16" name="TextBox 16"/>
          <p:cNvSpPr txBox="1"/>
          <p:nvPr/>
        </p:nvSpPr>
        <p:spPr>
          <a:xfrm>
            <a:off x="6035968" y="2315675"/>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7" name="TextBox 17"/>
          <p:cNvSpPr txBox="1"/>
          <p:nvPr/>
        </p:nvSpPr>
        <p:spPr>
          <a:xfrm>
            <a:off x="4573365" y="4083897"/>
            <a:ext cx="3034356" cy="1462603"/>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Effective communication with diverse maternity hospitals using tools like SBAR and telehealth enhances timely transport and continuity of obstetric care.</a:t>
            </a:r>
            <a:endParaRPr lang="en-US" sz="945">
              <a:solidFill>
                <a:prstClr val="black"/>
              </a:solidFill>
              <a:latin typeface="Arial" panose="020B0604020202020204"/>
            </a:endParaRPr>
          </a:p>
        </p:txBody>
      </p:sp>
      <p:sp>
        <p:nvSpPr>
          <p:cNvPr id="18" name="TextBox 18"/>
          <p:cNvSpPr txBox="1"/>
          <p:nvPr/>
        </p:nvSpPr>
        <p:spPr>
          <a:xfrm>
            <a:off x="9714306" y="2315675"/>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9" name="TextBox 19"/>
          <p:cNvSpPr txBox="1"/>
          <p:nvPr/>
        </p:nvSpPr>
        <p:spPr>
          <a:xfrm>
            <a:off x="8251703" y="4083897"/>
            <a:ext cx="3034356" cy="1462603"/>
          </a:xfrm>
          <a:prstGeom prst="rect">
            <a:avLst/>
          </a:prstGeom>
          <a:solidFill>
            <a:srgbClr val="000000">
              <a:alpha val="0"/>
            </a:srgbClr>
          </a:solidFill>
        </p:spPr>
        <p:txBody>
          <a:bodyPr lIns="0" tIns="0" rIns="0" bIns="0" rtlCol="0" anchor="ctr"/>
          <a:lstStyle/>
          <a:p>
            <a:pPr algn="ctr" defTabSz="785835">
              <a:lnSpc>
                <a:spcPct val="150000"/>
              </a:lnSpc>
              <a:defRPr/>
            </a:pPr>
            <a:r>
              <a:rPr lang="en-US" sz="1461">
                <a:solidFill>
                  <a:srgbClr val="676776"/>
                </a:solidFill>
                <a:latin typeface="Inter"/>
              </a:rPr>
              <a:t>Urban EMS prioritizes rapid dispatch, efficient routing, and ongoing interdisciplinary training to manage high-acuity obstetric emergencies effectively.</a:t>
            </a:r>
            <a:endParaRPr lang="en-US" sz="945">
              <a:solidFill>
                <a:prstClr val="black"/>
              </a:solidFill>
              <a:latin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a:extLst>
            <a:ext uri="{FF2B5EF4-FFF2-40B4-BE49-F238E27FC236}">
              <a16:creationId xmlns:a16="http://schemas.microsoft.com/office/drawing/2014/main" id="{809EED87-321E-677F-63ED-9176ADC8CD1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3561724-2BE6-BDC7-9035-12C342AA8515}"/>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348856A-27CD-C68D-6C8C-3765B430FD90}"/>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a:extLst>
                <a:ext uri="{FF2B5EF4-FFF2-40B4-BE49-F238E27FC236}">
                  <a16:creationId xmlns:a16="http://schemas.microsoft.com/office/drawing/2014/main" id="{0E84C615-8C09-7850-404B-0A612B29C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6" name="Picture 6">
              <a:extLst>
                <a:ext uri="{FF2B5EF4-FFF2-40B4-BE49-F238E27FC236}">
                  <a16:creationId xmlns:a16="http://schemas.microsoft.com/office/drawing/2014/main" id="{F525DEDE-C9DA-F058-D6EC-527A612B704E}"/>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11" name="TextBox 8">
            <a:extLst>
              <a:ext uri="{FF2B5EF4-FFF2-40B4-BE49-F238E27FC236}">
                <a16:creationId xmlns:a16="http://schemas.microsoft.com/office/drawing/2014/main" id="{9842381F-0A12-7FDF-A154-BBCF7DEC2BAF}"/>
              </a:ext>
            </a:extLst>
          </p:cNvPr>
          <p:cNvSpPr txBox="1"/>
          <p:nvPr/>
        </p:nvSpPr>
        <p:spPr>
          <a:xfrm>
            <a:off x="1889234" y="767432"/>
            <a:ext cx="7087849" cy="478657"/>
          </a:xfrm>
          <a:prstGeom prst="rect">
            <a:avLst/>
          </a:prstGeom>
        </p:spPr>
        <p:txBody>
          <a:bodyPr wrap="square" lIns="0" tIns="0" rIns="0" bIns="0" rtlCol="0" anchor="t">
            <a:spAutoFit/>
          </a:bodyPr>
          <a:lstStyle/>
          <a:p>
            <a:pPr defTabSz="609630">
              <a:lnSpc>
                <a:spcPts val="3640"/>
              </a:lnSpc>
              <a:defRPr/>
            </a:pPr>
            <a:r>
              <a:rPr lang="en-US" sz="4000" b="1">
                <a:solidFill>
                  <a:srgbClr val="642667"/>
                </a:solidFill>
                <a:latin typeface="Open Sans Bold"/>
                <a:cs typeface="Arial"/>
                <a:sym typeface="Arial"/>
              </a:rPr>
              <a:t>Zoom Webinar Features</a:t>
            </a:r>
            <a:endPar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endParaRPr>
          </a:p>
        </p:txBody>
      </p:sp>
      <p:grpSp>
        <p:nvGrpSpPr>
          <p:cNvPr id="9" name="Group 8">
            <a:extLst>
              <a:ext uri="{FF2B5EF4-FFF2-40B4-BE49-F238E27FC236}">
                <a16:creationId xmlns:a16="http://schemas.microsoft.com/office/drawing/2014/main" id="{4BA4C700-D968-F79C-739B-9D3262E19DA8}"/>
              </a:ext>
            </a:extLst>
          </p:cNvPr>
          <p:cNvGrpSpPr/>
          <p:nvPr/>
        </p:nvGrpSpPr>
        <p:grpSpPr>
          <a:xfrm>
            <a:off x="1228357" y="2418963"/>
            <a:ext cx="4362704" cy="3424144"/>
            <a:chOff x="1732788" y="2273055"/>
            <a:chExt cx="4362704" cy="3424144"/>
          </a:xfrm>
        </p:grpSpPr>
        <p:pic>
          <p:nvPicPr>
            <p:cNvPr id="20" name="Picture 19" descr="Laptop Clipart Pictures">
              <a:extLst>
                <a:ext uri="{FF2B5EF4-FFF2-40B4-BE49-F238E27FC236}">
                  <a16:creationId xmlns:a16="http://schemas.microsoft.com/office/drawing/2014/main" id="{42ACF718-B624-C040-838D-9AE8D29CE0ED}"/>
                </a:ext>
              </a:extLst>
            </p:cNvPr>
            <p:cNvPicPr>
              <a:picLocks noChangeAspect="1"/>
            </p:cNvPicPr>
            <p:nvPr/>
          </p:nvPicPr>
          <p:blipFill>
            <a:blip r:embed="rId5"/>
            <a:stretch>
              <a:fillRect/>
            </a:stretch>
          </p:blipFill>
          <p:spPr>
            <a:xfrm>
              <a:off x="1732788" y="2273055"/>
              <a:ext cx="4362704" cy="3424144"/>
            </a:xfrm>
            <a:prstGeom prst="rect">
              <a:avLst/>
            </a:prstGeom>
          </p:spPr>
        </p:pic>
        <p:sp>
          <p:nvSpPr>
            <p:cNvPr id="3" name="Rectangle 2">
              <a:extLst>
                <a:ext uri="{FF2B5EF4-FFF2-40B4-BE49-F238E27FC236}">
                  <a16:creationId xmlns:a16="http://schemas.microsoft.com/office/drawing/2014/main" id="{B0523DAD-CDAE-9B65-D51B-8DAD2ECDB487}"/>
                </a:ext>
              </a:extLst>
            </p:cNvPr>
            <p:cNvSpPr/>
            <p:nvPr/>
          </p:nvSpPr>
          <p:spPr>
            <a:xfrm>
              <a:off x="2127876" y="2372357"/>
              <a:ext cx="3551030" cy="2161141"/>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Rounded Corners 7">
            <a:extLst>
              <a:ext uri="{FF2B5EF4-FFF2-40B4-BE49-F238E27FC236}">
                <a16:creationId xmlns:a16="http://schemas.microsoft.com/office/drawing/2014/main" id="{85A6063C-6660-59F8-5BA6-10EB2ED96EC7}"/>
              </a:ext>
            </a:extLst>
          </p:cNvPr>
          <p:cNvSpPr/>
          <p:nvPr/>
        </p:nvSpPr>
        <p:spPr>
          <a:xfrm>
            <a:off x="6722988" y="1803691"/>
            <a:ext cx="4508190" cy="4654687"/>
          </a:xfrm>
          <a:prstGeom prst="roundRect">
            <a:avLst/>
          </a:prstGeom>
          <a:solidFill>
            <a:schemeClr val="accent5"/>
          </a:solidFill>
          <a:ln>
            <a:solidFill>
              <a:schemeClr val="accent5"/>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9">
            <a:extLst>
              <a:ext uri="{FF2B5EF4-FFF2-40B4-BE49-F238E27FC236}">
                <a16:creationId xmlns:a16="http://schemas.microsoft.com/office/drawing/2014/main" id="{2FBD6234-4CA5-619C-465D-A76D4378964F}"/>
              </a:ext>
            </a:extLst>
          </p:cNvPr>
          <p:cNvSpPr txBox="1"/>
          <p:nvPr/>
        </p:nvSpPr>
        <p:spPr>
          <a:xfrm>
            <a:off x="6990523" y="2171501"/>
            <a:ext cx="3973120" cy="3919066"/>
          </a:xfrm>
          <a:prstGeom prst="rect">
            <a:avLst/>
          </a:prstGeom>
        </p:spPr>
        <p:txBody>
          <a:bodyPr wrap="square" lIns="0" tIns="0" rIns="0" bIns="0" rtlCol="0" anchor="ctr">
            <a:spAutoFit/>
          </a:bodyPr>
          <a:lstStyle/>
          <a:p>
            <a:pPr defTabSz="609630">
              <a:spcBef>
                <a:spcPct val="0"/>
              </a:spcBef>
              <a:buFont typeface="Arial"/>
              <a:defRPr/>
            </a:pPr>
            <a:r>
              <a:rPr lang="en-US" sz="2800" b="1">
                <a:solidFill>
                  <a:srgbClr val="FFFFFF"/>
                </a:solidFill>
                <a:latin typeface="Open Sans Bold"/>
                <a:ea typeface="Open Sans Bold"/>
                <a:cs typeface="Arial"/>
              </a:rPr>
              <a:t>New Features:</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automatically join in viewer mode</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Polls are integrated into Zoom</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can ask questions in the Q&amp;A box</a:t>
            </a:r>
            <a:endParaRPr lang="en-US" sz="2800">
              <a:solidFill>
                <a:srgbClr val="FFFFFF"/>
              </a:solidFill>
              <a:highlight>
                <a:srgbClr val="0000FF"/>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329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1160259" y="168704"/>
            <a:ext cx="10333184" cy="627282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pic>
        <p:nvPicPr>
          <p:cNvPr id="3" name="Picture 3"/>
          <p:cNvPicPr>
            <a:picLocks noChangeAspect="1"/>
          </p:cNvPicPr>
          <p:nvPr/>
        </p:nvPicPr>
        <p:blipFill>
          <a:blip r:embed="rId2"/>
          <a:srcRect t="1000" b="1000"/>
          <a:stretch>
            <a:fillRect/>
          </a:stretch>
        </p:blipFill>
        <p:spPr>
          <a:xfrm>
            <a:off x="2717823" y="1507969"/>
            <a:ext cx="1342539" cy="1549923"/>
          </a:xfrm>
          <a:prstGeom prst="rect">
            <a:avLst/>
          </a:prstGeom>
        </p:spPr>
      </p:pic>
      <p:pic>
        <p:nvPicPr>
          <p:cNvPr id="4" name="Picture 4"/>
          <p:cNvPicPr>
            <a:picLocks noChangeAspect="1"/>
          </p:cNvPicPr>
          <p:nvPr/>
        </p:nvPicPr>
        <p:blipFill>
          <a:blip r:embed="rId3"/>
          <a:srcRect t="1000" b="1000"/>
          <a:stretch>
            <a:fillRect/>
          </a:stretch>
        </p:blipFill>
        <p:spPr>
          <a:xfrm>
            <a:off x="2052011" y="3112466"/>
            <a:ext cx="2685078" cy="1549923"/>
          </a:xfrm>
          <a:prstGeom prst="rect">
            <a:avLst/>
          </a:prstGeom>
        </p:spPr>
      </p:pic>
      <p:pic>
        <p:nvPicPr>
          <p:cNvPr id="5" name="Picture 5"/>
          <p:cNvPicPr>
            <a:picLocks noChangeAspect="1"/>
          </p:cNvPicPr>
          <p:nvPr/>
        </p:nvPicPr>
        <p:blipFill>
          <a:blip r:embed="rId4"/>
          <a:srcRect t="1000" b="1000"/>
          <a:stretch>
            <a:fillRect/>
          </a:stretch>
        </p:blipFill>
        <p:spPr>
          <a:xfrm>
            <a:off x="1375284" y="4706049"/>
            <a:ext cx="4027617" cy="1549923"/>
          </a:xfrm>
          <a:prstGeom prst="rect">
            <a:avLst/>
          </a:prstGeom>
        </p:spPr>
      </p:pic>
      <p:sp>
        <p:nvSpPr>
          <p:cNvPr id="6" name="AutoShape 6"/>
          <p:cNvSpPr/>
          <p:nvPr/>
        </p:nvSpPr>
        <p:spPr>
          <a:xfrm>
            <a:off x="4333235" y="2861423"/>
            <a:ext cx="7105633"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5217346" y="4465920"/>
            <a:ext cx="6210607"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8" name="AutoShape 8"/>
          <p:cNvSpPr/>
          <p:nvPr/>
        </p:nvSpPr>
        <p:spPr>
          <a:xfrm>
            <a:off x="6112372" y="6288717"/>
            <a:ext cx="5315581" cy="10915"/>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9" name="TextBox 9"/>
          <p:cNvSpPr txBox="1"/>
          <p:nvPr/>
        </p:nvSpPr>
        <p:spPr>
          <a:xfrm>
            <a:off x="698557" y="416474"/>
            <a:ext cx="10794886" cy="829536"/>
          </a:xfrm>
          <a:prstGeom prst="rect">
            <a:avLst/>
          </a:prstGeom>
          <a:solidFill>
            <a:srgbClr val="000000">
              <a:alpha val="0"/>
            </a:srgbClr>
          </a:solidFill>
        </p:spPr>
        <p:txBody>
          <a:bodyPr lIns="0" tIns="0" rIns="0" bIns="0" rtlCol="0" anchor="ctr"/>
          <a:lstStyle/>
          <a:p>
            <a:pPr algn="ctr" defTabSz="785835">
              <a:lnSpc>
                <a:spcPct val="120000"/>
              </a:lnSpc>
              <a:defRPr/>
            </a:pPr>
            <a:r>
              <a:rPr lang="en-US" sz="2664" b="1">
                <a:solidFill>
                  <a:srgbClr val="1E1E2B"/>
                </a:solidFill>
                <a:latin typeface="Inter"/>
              </a:rPr>
              <a:t>Coordination Between </a:t>
            </a:r>
          </a:p>
          <a:p>
            <a:pPr algn="ctr" defTabSz="785835">
              <a:lnSpc>
                <a:spcPct val="120000"/>
              </a:lnSpc>
              <a:defRPr/>
            </a:pPr>
            <a:r>
              <a:rPr lang="en-US" sz="2664" b="1">
                <a:solidFill>
                  <a:srgbClr val="1E1E2B"/>
                </a:solidFill>
                <a:latin typeface="Inter"/>
              </a:rPr>
              <a:t>EMS and Hospital Obstetric Teams: </a:t>
            </a:r>
          </a:p>
          <a:p>
            <a:pPr algn="ctr" defTabSz="785835">
              <a:lnSpc>
                <a:spcPct val="120000"/>
              </a:lnSpc>
              <a:defRPr/>
            </a:pPr>
            <a:r>
              <a:rPr lang="en-US" sz="2664" b="1">
                <a:solidFill>
                  <a:srgbClr val="1E1E2B"/>
                </a:solidFill>
                <a:latin typeface="Inter"/>
              </a:rPr>
              <a:t>Urban Context</a:t>
            </a:r>
            <a:endParaRPr lang="en-US" sz="945">
              <a:solidFill>
                <a:prstClr val="black"/>
              </a:solidFill>
              <a:latin typeface="Arial" panose="020B0604020202020204"/>
            </a:endParaRPr>
          </a:p>
        </p:txBody>
      </p:sp>
      <p:sp>
        <p:nvSpPr>
          <p:cNvPr id="10" name="TextBox 10"/>
          <p:cNvSpPr txBox="1"/>
          <p:nvPr/>
        </p:nvSpPr>
        <p:spPr>
          <a:xfrm>
            <a:off x="4475130" y="1660778"/>
            <a:ext cx="6810929" cy="207384"/>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Established Communication Channels</a:t>
            </a:r>
            <a:endParaRPr lang="en-US">
              <a:solidFill>
                <a:prstClr val="black"/>
              </a:solidFill>
              <a:latin typeface="Arial" panose="020B0604020202020204"/>
            </a:endParaRPr>
          </a:p>
        </p:txBody>
      </p:sp>
      <p:sp>
        <p:nvSpPr>
          <p:cNvPr id="11" name="TextBox 11"/>
          <p:cNvSpPr txBox="1"/>
          <p:nvPr/>
        </p:nvSpPr>
        <p:spPr>
          <a:xfrm>
            <a:off x="5370156" y="3254361"/>
            <a:ext cx="5915903" cy="207384"/>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Joint Training and Emergency Drills</a:t>
            </a:r>
            <a:endParaRPr lang="en-US">
              <a:solidFill>
                <a:prstClr val="black"/>
              </a:solidFill>
              <a:latin typeface="Arial" panose="020B0604020202020204"/>
            </a:endParaRPr>
          </a:p>
        </p:txBody>
      </p:sp>
      <p:sp>
        <p:nvSpPr>
          <p:cNvPr id="12" name="TextBox 12"/>
          <p:cNvSpPr txBox="1"/>
          <p:nvPr/>
        </p:nvSpPr>
        <p:spPr>
          <a:xfrm>
            <a:off x="6265182" y="4858859"/>
            <a:ext cx="5020877" cy="207384"/>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Rapid Handoff and Patient Transfer</a:t>
            </a:r>
            <a:endParaRPr lang="en-US">
              <a:solidFill>
                <a:prstClr val="black"/>
              </a:solidFill>
              <a:latin typeface="Arial" panose="020B0604020202020204"/>
            </a:endParaRPr>
          </a:p>
        </p:txBody>
      </p:sp>
      <p:sp>
        <p:nvSpPr>
          <p:cNvPr id="13" name="TextBox 13"/>
          <p:cNvSpPr txBox="1"/>
          <p:nvPr/>
        </p:nvSpPr>
        <p:spPr>
          <a:xfrm>
            <a:off x="3350890" y="2195611"/>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1</a:t>
            </a:r>
            <a:endParaRPr lang="en-US" sz="945">
              <a:solidFill>
                <a:prstClr val="black"/>
              </a:solidFill>
              <a:latin typeface="Arial" panose="020B0604020202020204"/>
            </a:endParaRPr>
          </a:p>
        </p:txBody>
      </p:sp>
      <p:sp>
        <p:nvSpPr>
          <p:cNvPr id="14" name="TextBox 14"/>
          <p:cNvSpPr txBox="1"/>
          <p:nvPr/>
        </p:nvSpPr>
        <p:spPr>
          <a:xfrm>
            <a:off x="4475130" y="2031886"/>
            <a:ext cx="6810929" cy="66581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Urban EMS and hospital obstetric teams use direct radio, dedicated phone lines, and integrated EHR systems to exchange critical patient information promptly, enhancing preparedness and resource allocation.</a:t>
            </a:r>
            <a:endParaRPr lang="en-US" sz="1050">
              <a:solidFill>
                <a:prstClr val="black"/>
              </a:solidFill>
              <a:latin typeface="Arial" panose="020B0604020202020204"/>
            </a:endParaRPr>
          </a:p>
        </p:txBody>
      </p:sp>
      <p:sp>
        <p:nvSpPr>
          <p:cNvPr id="15" name="TextBox 15"/>
          <p:cNvSpPr txBox="1"/>
          <p:nvPr/>
        </p:nvSpPr>
        <p:spPr>
          <a:xfrm>
            <a:off x="3339975" y="3789193"/>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2</a:t>
            </a:r>
            <a:endParaRPr lang="en-US" sz="945">
              <a:solidFill>
                <a:prstClr val="black"/>
              </a:solidFill>
              <a:latin typeface="Arial" panose="020B0604020202020204"/>
            </a:endParaRPr>
          </a:p>
        </p:txBody>
      </p:sp>
      <p:sp>
        <p:nvSpPr>
          <p:cNvPr id="16" name="TextBox 16"/>
          <p:cNvSpPr txBox="1"/>
          <p:nvPr/>
        </p:nvSpPr>
        <p:spPr>
          <a:xfrm>
            <a:off x="5370156" y="3636384"/>
            <a:ext cx="5915903" cy="665812"/>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Regular interdisciplinary training and simulation-based drills improve teamwork, clarify roles, and refine emergency response protocols for obstetric emergencies in urban settings.</a:t>
            </a:r>
            <a:endParaRPr lang="en-US" sz="1050">
              <a:solidFill>
                <a:prstClr val="black"/>
              </a:solidFill>
              <a:latin typeface="Arial" panose="020B0604020202020204"/>
            </a:endParaRPr>
          </a:p>
        </p:txBody>
      </p:sp>
      <p:sp>
        <p:nvSpPr>
          <p:cNvPr id="17" name="TextBox 17"/>
          <p:cNvSpPr txBox="1"/>
          <p:nvPr/>
        </p:nvSpPr>
        <p:spPr>
          <a:xfrm>
            <a:off x="3339975" y="5382776"/>
            <a:ext cx="174639" cy="196469"/>
          </a:xfrm>
          <a:prstGeom prst="rect">
            <a:avLst/>
          </a:prstGeom>
          <a:solidFill>
            <a:srgbClr val="000000">
              <a:alpha val="0"/>
            </a:srgbClr>
          </a:solidFill>
        </p:spPr>
        <p:txBody>
          <a:bodyPr lIns="0" tIns="0" rIns="0" bIns="0" rtlCol="0" anchor="ctr"/>
          <a:lstStyle/>
          <a:p>
            <a:pPr algn="ctr" defTabSz="785835">
              <a:lnSpc>
                <a:spcPct val="150000"/>
              </a:lnSpc>
              <a:defRPr/>
            </a:pPr>
            <a:r>
              <a:rPr lang="en-US" sz="1031" b="1">
                <a:solidFill>
                  <a:srgbClr val="676776"/>
                </a:solidFill>
                <a:latin typeface="Inter"/>
              </a:rPr>
              <a:t>3</a:t>
            </a:r>
            <a:endParaRPr lang="en-US" sz="945">
              <a:solidFill>
                <a:prstClr val="black"/>
              </a:solidFill>
              <a:latin typeface="Arial" panose="020B0604020202020204"/>
            </a:endParaRPr>
          </a:p>
        </p:txBody>
      </p:sp>
      <p:sp>
        <p:nvSpPr>
          <p:cNvPr id="18" name="TextBox 18"/>
          <p:cNvSpPr txBox="1"/>
          <p:nvPr/>
        </p:nvSpPr>
        <p:spPr>
          <a:xfrm>
            <a:off x="6265182" y="5229967"/>
            <a:ext cx="5020877" cy="884111"/>
          </a:xfrm>
          <a:prstGeom prst="rect">
            <a:avLst/>
          </a:prstGeom>
          <a:solidFill>
            <a:srgbClr val="000000">
              <a:alpha val="0"/>
            </a:srgbClr>
          </a:solidFill>
        </p:spPr>
        <p:txBody>
          <a:bodyPr lIns="0" tIns="0" rIns="0" bIns="0" rtlCol="0" anchor="ctr"/>
          <a:lstStyle/>
          <a:p>
            <a:pPr defTabSz="785835">
              <a:lnSpc>
                <a:spcPct val="150000"/>
              </a:lnSpc>
              <a:defRPr/>
            </a:pPr>
            <a:r>
              <a:rPr lang="en-US" sz="1400">
                <a:solidFill>
                  <a:srgbClr val="676776"/>
                </a:solidFill>
                <a:latin typeface="Inter"/>
              </a:rPr>
              <a:t>Standardized handover protocols like SBAR ensure concise communication during patient transfer, reducing delays and prioritizing rapid transport to appropriate obstetric units.</a:t>
            </a:r>
            <a:endParaRPr lang="en-US" sz="1050">
              <a:solidFill>
                <a:prstClr val="black"/>
              </a:solidFill>
              <a:latin typeface="Arial" panose="020B060402020202020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40290" y="158881"/>
            <a:ext cx="11247857" cy="6162581"/>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916856" y="1955482"/>
            <a:ext cx="10915" cy="4136766"/>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4" name="AutoShape 4"/>
          <p:cNvSpPr/>
          <p:nvPr/>
        </p:nvSpPr>
        <p:spPr>
          <a:xfrm>
            <a:off x="1113325" y="2162866"/>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5" name="AutoShape 5"/>
          <p:cNvSpPr/>
          <p:nvPr/>
        </p:nvSpPr>
        <p:spPr>
          <a:xfrm>
            <a:off x="1113325" y="3669129"/>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6" name="AutoShape 6"/>
          <p:cNvSpPr/>
          <p:nvPr/>
        </p:nvSpPr>
        <p:spPr>
          <a:xfrm>
            <a:off x="1113325" y="5175392"/>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698557" y="1955482"/>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8" name="AutoShape 8"/>
          <p:cNvSpPr/>
          <p:nvPr/>
        </p:nvSpPr>
        <p:spPr>
          <a:xfrm>
            <a:off x="698557" y="3461745"/>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9" name="AutoShape 9"/>
          <p:cNvSpPr/>
          <p:nvPr/>
        </p:nvSpPr>
        <p:spPr>
          <a:xfrm>
            <a:off x="698557" y="4968008"/>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10" name="TextBox 10"/>
          <p:cNvSpPr txBox="1"/>
          <p:nvPr/>
        </p:nvSpPr>
        <p:spPr>
          <a:xfrm>
            <a:off x="698557" y="536538"/>
            <a:ext cx="10794886" cy="1080580"/>
          </a:xfrm>
          <a:prstGeom prst="rect">
            <a:avLst/>
          </a:prstGeom>
          <a:solidFill>
            <a:srgbClr val="000000">
              <a:alpha val="0"/>
            </a:srgbClr>
          </a:solidFill>
        </p:spPr>
        <p:txBody>
          <a:bodyPr lIns="0" tIns="0" rIns="0" bIns="0" rtlCol="0" anchor="ctr"/>
          <a:lstStyle/>
          <a:p>
            <a:pPr algn="ctr" defTabSz="785835">
              <a:lnSpc>
                <a:spcPct val="120000"/>
              </a:lnSpc>
              <a:defRPr/>
            </a:pPr>
            <a:r>
              <a:rPr lang="en-US" sz="3524" b="1">
                <a:solidFill>
                  <a:srgbClr val="1E1E2B"/>
                </a:solidFill>
                <a:latin typeface="Inter"/>
              </a:rPr>
              <a:t>Coordination Between </a:t>
            </a:r>
          </a:p>
          <a:p>
            <a:pPr algn="ctr" defTabSz="785835">
              <a:lnSpc>
                <a:spcPct val="120000"/>
              </a:lnSpc>
              <a:defRPr/>
            </a:pPr>
            <a:r>
              <a:rPr lang="en-US" sz="3524" b="1">
                <a:solidFill>
                  <a:srgbClr val="1E1E2B"/>
                </a:solidFill>
                <a:latin typeface="Inter"/>
              </a:rPr>
              <a:t>EMS and Hospital Obstetric Teams: </a:t>
            </a:r>
          </a:p>
          <a:p>
            <a:pPr algn="ctr" defTabSz="785835">
              <a:lnSpc>
                <a:spcPct val="120000"/>
              </a:lnSpc>
              <a:defRPr/>
            </a:pPr>
            <a:r>
              <a:rPr lang="en-US" sz="3524" b="1">
                <a:solidFill>
                  <a:srgbClr val="1E1E2B"/>
                </a:solidFill>
                <a:latin typeface="Inter"/>
              </a:rPr>
              <a:t>Rural Context</a:t>
            </a:r>
            <a:endParaRPr lang="en-US" sz="945">
              <a:solidFill>
                <a:prstClr val="black"/>
              </a:solidFill>
              <a:latin typeface="Arial" panose="020B0604020202020204"/>
            </a:endParaRPr>
          </a:p>
        </p:txBody>
      </p:sp>
      <p:sp>
        <p:nvSpPr>
          <p:cNvPr id="11" name="TextBox 11"/>
          <p:cNvSpPr txBox="1"/>
          <p:nvPr/>
        </p:nvSpPr>
        <p:spPr>
          <a:xfrm>
            <a:off x="1899201" y="2020971"/>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Geographic</a:t>
            </a:r>
            <a:r>
              <a:rPr lang="en-US" sz="1719" b="1">
                <a:solidFill>
                  <a:srgbClr val="1E1E2B"/>
                </a:solidFill>
                <a:latin typeface="Inter"/>
              </a:rPr>
              <a:t> and Staffing Challenges in Rural EMS-Obstetric Coordination</a:t>
            </a:r>
            <a:endParaRPr lang="en-US" sz="945">
              <a:solidFill>
                <a:prstClr val="black"/>
              </a:solidFill>
              <a:latin typeface="Arial" panose="020B0604020202020204"/>
            </a:endParaRPr>
          </a:p>
        </p:txBody>
      </p:sp>
      <p:sp>
        <p:nvSpPr>
          <p:cNvPr id="12" name="TextBox 12"/>
          <p:cNvSpPr txBox="1"/>
          <p:nvPr/>
        </p:nvSpPr>
        <p:spPr>
          <a:xfrm>
            <a:off x="1899201" y="3527234"/>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Technology-Enabled</a:t>
            </a:r>
            <a:r>
              <a:rPr lang="en-US" sz="1719" b="1">
                <a:solidFill>
                  <a:srgbClr val="1E1E2B"/>
                </a:solidFill>
                <a:latin typeface="Inter"/>
              </a:rPr>
              <a:t> Support for Rural Obstetric Emergencies</a:t>
            </a:r>
            <a:endParaRPr lang="en-US" sz="945">
              <a:solidFill>
                <a:prstClr val="black"/>
              </a:solidFill>
              <a:latin typeface="Arial" panose="020B0604020202020204"/>
            </a:endParaRPr>
          </a:p>
        </p:txBody>
      </p:sp>
      <p:sp>
        <p:nvSpPr>
          <p:cNvPr id="13" name="TextBox 13"/>
          <p:cNvSpPr txBox="1"/>
          <p:nvPr/>
        </p:nvSpPr>
        <p:spPr>
          <a:xfrm>
            <a:off x="1899201" y="5033498"/>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sz="1719" b="1">
                <a:solidFill>
                  <a:srgbClr val="1E1E2B"/>
                </a:solidFill>
                <a:latin typeface="Inter"/>
              </a:rPr>
              <a:t>Community </a:t>
            </a:r>
            <a:r>
              <a:rPr lang="en-US" b="1">
                <a:solidFill>
                  <a:srgbClr val="1E1E2B"/>
                </a:solidFill>
                <a:latin typeface="Inter"/>
              </a:rPr>
              <a:t>Engagement</a:t>
            </a:r>
            <a:r>
              <a:rPr lang="en-US" sz="1719" b="1">
                <a:solidFill>
                  <a:srgbClr val="1E1E2B"/>
                </a:solidFill>
                <a:latin typeface="Inter"/>
              </a:rPr>
              <a:t> and Resource Sharing to Improve Outcomes</a:t>
            </a:r>
            <a:endParaRPr lang="en-US" sz="945">
              <a:solidFill>
                <a:prstClr val="black"/>
              </a:solidFill>
              <a:latin typeface="Arial" panose="020B0604020202020204"/>
            </a:endParaRPr>
          </a:p>
        </p:txBody>
      </p:sp>
      <p:sp>
        <p:nvSpPr>
          <p:cNvPr id="14" name="TextBox 14"/>
          <p:cNvSpPr txBox="1"/>
          <p:nvPr/>
        </p:nvSpPr>
        <p:spPr>
          <a:xfrm>
            <a:off x="873196" y="2031886"/>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5" name="TextBox 15"/>
          <p:cNvSpPr txBox="1"/>
          <p:nvPr/>
        </p:nvSpPr>
        <p:spPr>
          <a:xfrm>
            <a:off x="1899201" y="2512144"/>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Rural EMS faces significant challenges due to long distances, limited transport, and staffing shortages, resulting in reduced training opportunities and clinical competencies compared to urban areas.</a:t>
            </a:r>
            <a:endParaRPr lang="en-US" sz="945">
              <a:solidFill>
                <a:prstClr val="black"/>
              </a:solidFill>
              <a:latin typeface="Arial" panose="020B0604020202020204"/>
            </a:endParaRPr>
          </a:p>
        </p:txBody>
      </p:sp>
      <p:sp>
        <p:nvSpPr>
          <p:cNvPr id="16" name="TextBox 16"/>
          <p:cNvSpPr txBox="1"/>
          <p:nvPr/>
        </p:nvSpPr>
        <p:spPr>
          <a:xfrm>
            <a:off x="851366" y="3538149"/>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7" name="TextBox 17"/>
          <p:cNvSpPr txBox="1"/>
          <p:nvPr/>
        </p:nvSpPr>
        <p:spPr>
          <a:xfrm>
            <a:off x="1899201" y="4018408"/>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Telehealth and mobile care units provide real-time specialist guidance, while simulation-based training and regional outreach enhance EMS competency and care coordination in rural settings.</a:t>
            </a:r>
            <a:endParaRPr lang="en-US" sz="945">
              <a:solidFill>
                <a:prstClr val="black"/>
              </a:solidFill>
              <a:latin typeface="Arial" panose="020B0604020202020204"/>
            </a:endParaRPr>
          </a:p>
        </p:txBody>
      </p:sp>
      <p:sp>
        <p:nvSpPr>
          <p:cNvPr id="18" name="TextBox 18"/>
          <p:cNvSpPr txBox="1"/>
          <p:nvPr/>
        </p:nvSpPr>
        <p:spPr>
          <a:xfrm>
            <a:off x="851366" y="5044413"/>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9" name="TextBox 19"/>
          <p:cNvSpPr txBox="1"/>
          <p:nvPr/>
        </p:nvSpPr>
        <p:spPr>
          <a:xfrm>
            <a:off x="1899201" y="5524671"/>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Collaboration among EMS, hospitals, and community stakeholders fosters culturally sensitive protocols, shared resources, and integrated maternal health services tailored to rural needs.</a:t>
            </a:r>
            <a:endParaRPr lang="en-US" sz="945">
              <a:solidFill>
                <a:prstClr val="black"/>
              </a:solidFill>
              <a:latin typeface="Arial" panose="020B06040202020202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261007" y="868185"/>
            <a:ext cx="6386086" cy="5165123"/>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4" name="TextBox 4"/>
          <p:cNvSpPr txBox="1"/>
          <p:nvPr/>
        </p:nvSpPr>
        <p:spPr>
          <a:xfrm>
            <a:off x="5261006" y="962221"/>
            <a:ext cx="6221522" cy="1659073"/>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Planning for Obstetric Emergencies Across Diverse Care Landscapes</a:t>
            </a:r>
            <a:endParaRPr lang="en-US" sz="945">
              <a:solidFill>
                <a:prstClr val="black"/>
              </a:solidFill>
              <a:latin typeface="Arial" panose="020B0604020202020204"/>
            </a:endParaRPr>
          </a:p>
        </p:txBody>
      </p:sp>
      <p:sp>
        <p:nvSpPr>
          <p:cNvPr id="5" name="TextBox 5"/>
          <p:cNvSpPr txBox="1"/>
          <p:nvPr/>
        </p:nvSpPr>
        <p:spPr>
          <a:xfrm>
            <a:off x="5457475" y="2970572"/>
            <a:ext cx="6025053" cy="873196"/>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Comprehensive Emergency Preparedness : Develop coordinated plans covering pre-hospital EMS to hospital obstetric care ensuring seamless transitions and timely interventions.</a:t>
            </a:r>
            <a:endParaRPr lang="en-US" sz="945">
              <a:solidFill>
                <a:prstClr val="black"/>
              </a:solidFill>
              <a:latin typeface="Arial" panose="020B0604020202020204"/>
            </a:endParaRPr>
          </a:p>
        </p:txBody>
      </p:sp>
      <p:sp>
        <p:nvSpPr>
          <p:cNvPr id="6" name="TextBox 6"/>
          <p:cNvSpPr txBox="1"/>
          <p:nvPr/>
        </p:nvSpPr>
        <p:spPr>
          <a:xfrm>
            <a:off x="5457475" y="3985663"/>
            <a:ext cx="6025053" cy="873196"/>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Integration of EMS and Obstetric Services : Promote collaboration between EMS personnel and obstetric providers with shared protocols and clear role definitions.</a:t>
            </a:r>
            <a:endParaRPr lang="en-US" sz="945">
              <a:solidFill>
                <a:prstClr val="black"/>
              </a:solidFill>
              <a:latin typeface="Arial" panose="020B0604020202020204"/>
            </a:endParaRPr>
          </a:p>
        </p:txBody>
      </p:sp>
      <p:sp>
        <p:nvSpPr>
          <p:cNvPr id="7" name="TextBox 7"/>
          <p:cNvSpPr txBox="1"/>
          <p:nvPr/>
        </p:nvSpPr>
        <p:spPr>
          <a:xfrm>
            <a:off x="5457475" y="5000753"/>
            <a:ext cx="6025053" cy="873196"/>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Adaptability to Local Needs : Tailor emergency plans to urban and rural settings using telemedicine, mobile units, and flexible protocols to address resource variability.</a:t>
            </a:r>
            <a:endParaRPr lang="en-US" sz="945">
              <a:solidFill>
                <a:prstClr val="black"/>
              </a:solidFill>
              <a:latin typeface="Arial" panose="020B0604020202020204"/>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698557" y="1232899"/>
            <a:ext cx="10676501" cy="4438436"/>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1529799"/>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Strategies to Enhance </a:t>
            </a:r>
          </a:p>
          <a:p>
            <a:pPr algn="ctr" defTabSz="785835">
              <a:lnSpc>
                <a:spcPct val="120000"/>
              </a:lnSpc>
              <a:defRPr/>
            </a:pPr>
            <a:r>
              <a:rPr lang="en-US" sz="3609" b="1">
                <a:solidFill>
                  <a:srgbClr val="1E1E2B"/>
                </a:solidFill>
                <a:latin typeface="Inter"/>
              </a:rPr>
              <a:t>Interdisciplinary Collaboration and Trust</a:t>
            </a:r>
            <a:endParaRPr lang="en-US" sz="945">
              <a:solidFill>
                <a:prstClr val="black"/>
              </a:solidFill>
              <a:latin typeface="Arial" panose="020B0604020202020204"/>
            </a:endParaRPr>
          </a:p>
        </p:txBody>
      </p:sp>
      <p:sp>
        <p:nvSpPr>
          <p:cNvPr id="4" name="TextBox 4"/>
          <p:cNvSpPr txBox="1"/>
          <p:nvPr/>
        </p:nvSpPr>
        <p:spPr>
          <a:xfrm>
            <a:off x="895026" y="2992402"/>
            <a:ext cx="10598417" cy="578492"/>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Promote Mutual Respect and Role Clarity </a:t>
            </a:r>
            <a:r>
              <a:rPr lang="en-US" sz="1461">
                <a:solidFill>
                  <a:srgbClr val="676776"/>
                </a:solidFill>
                <a:latin typeface="Inter"/>
              </a:rPr>
              <a:t>: Recognize distinct expertise of EMS and obstetric teams, address hierarchy conflicts, and encourage joint training to clarify roles and foster cooperation.</a:t>
            </a:r>
            <a:endParaRPr lang="en-US" sz="945">
              <a:solidFill>
                <a:prstClr val="black"/>
              </a:solidFill>
              <a:latin typeface="Arial" panose="020B0604020202020204"/>
            </a:endParaRPr>
          </a:p>
        </p:txBody>
      </p:sp>
      <p:sp>
        <p:nvSpPr>
          <p:cNvPr id="5" name="TextBox 5"/>
          <p:cNvSpPr txBox="1"/>
          <p:nvPr/>
        </p:nvSpPr>
        <p:spPr>
          <a:xfrm>
            <a:off x="895026" y="3712789"/>
            <a:ext cx="10598417" cy="578492"/>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Encourage Regular Joint Training and Meetings </a:t>
            </a:r>
            <a:r>
              <a:rPr lang="en-US" sz="1461">
                <a:solidFill>
                  <a:srgbClr val="676776"/>
                </a:solidFill>
                <a:latin typeface="Inter"/>
              </a:rPr>
              <a:t>: Implement interdisciplinary simulations and routine meetings to build teamwork, improve communication, and coordinate care approaches effectively.</a:t>
            </a:r>
            <a:endParaRPr lang="en-US" sz="945">
              <a:solidFill>
                <a:prstClr val="black"/>
              </a:solidFill>
              <a:latin typeface="Arial" panose="020B0604020202020204"/>
            </a:endParaRPr>
          </a:p>
        </p:txBody>
      </p:sp>
      <p:sp>
        <p:nvSpPr>
          <p:cNvPr id="6" name="TextBox 6"/>
          <p:cNvSpPr txBox="1"/>
          <p:nvPr/>
        </p:nvSpPr>
        <p:spPr>
          <a:xfrm>
            <a:off x="895026" y="4433176"/>
            <a:ext cx="10598417" cy="873196"/>
          </a:xfrm>
          <a:prstGeom prst="rect">
            <a:avLst/>
          </a:prstGeom>
          <a:solidFill>
            <a:srgbClr val="000000">
              <a:alpha val="0"/>
            </a:srgbClr>
          </a:solidFill>
        </p:spPr>
        <p:txBody>
          <a:bodyPr lIns="0" tIns="0" rIns="0" bIns="0" rtlCol="0" anchor="ctr"/>
          <a:lstStyle/>
          <a:p>
            <a:pPr defTabSz="785835">
              <a:lnSpc>
                <a:spcPct val="150000"/>
              </a:lnSpc>
              <a:defRPr/>
            </a:pPr>
            <a:r>
              <a:rPr lang="en-US" b="1">
                <a:solidFill>
                  <a:srgbClr val="676776"/>
                </a:solidFill>
                <a:latin typeface="Inter"/>
              </a:rPr>
              <a:t>Foster Open Communication and Shared Goals </a:t>
            </a:r>
            <a:r>
              <a:rPr lang="en-US" sz="1461">
                <a:solidFill>
                  <a:srgbClr val="676776"/>
                </a:solidFill>
                <a:latin typeface="Inter"/>
              </a:rPr>
              <a:t>: Develop standardized communication protocols, promote transparent dialogue, and establish psychological safety to align teams around patient safety and quality improvement.</a:t>
            </a:r>
            <a:endParaRPr lang="en-US" sz="945">
              <a:solidFill>
                <a:prstClr val="black"/>
              </a:solidFill>
              <a:latin typeface="Arial" panose="020B060402020202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64219" y="536538"/>
            <a:ext cx="10918309" cy="5784924"/>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AutoShape 3"/>
          <p:cNvSpPr/>
          <p:nvPr/>
        </p:nvSpPr>
        <p:spPr>
          <a:xfrm>
            <a:off x="916856" y="1955482"/>
            <a:ext cx="10915" cy="4136766"/>
          </a:xfrm>
          <a:prstGeom prst="roundRect">
            <a:avLst>
              <a:gd name="adj" fmla="val 50000"/>
            </a:avLst>
          </a:prstGeom>
          <a:solidFill>
            <a:srgbClr val="1E1E2B"/>
          </a:solidFill>
        </p:spPr>
        <p:txBody>
          <a:bodyPr/>
          <a:lstStyle/>
          <a:p>
            <a:pPr defTabSz="785835"/>
            <a:endParaRPr lang="en-US" sz="1547">
              <a:solidFill>
                <a:prstClr val="black"/>
              </a:solidFill>
              <a:latin typeface="Arial" panose="020B0604020202020204"/>
            </a:endParaRPr>
          </a:p>
        </p:txBody>
      </p:sp>
      <p:sp>
        <p:nvSpPr>
          <p:cNvPr id="4" name="AutoShape 4"/>
          <p:cNvSpPr/>
          <p:nvPr/>
        </p:nvSpPr>
        <p:spPr>
          <a:xfrm>
            <a:off x="1113325" y="2162866"/>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5" name="AutoShape 5"/>
          <p:cNvSpPr/>
          <p:nvPr/>
        </p:nvSpPr>
        <p:spPr>
          <a:xfrm>
            <a:off x="1113325" y="3669129"/>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6" name="AutoShape 6"/>
          <p:cNvSpPr/>
          <p:nvPr/>
        </p:nvSpPr>
        <p:spPr>
          <a:xfrm>
            <a:off x="1113325" y="5175392"/>
            <a:ext cx="589407" cy="10915"/>
          </a:xfrm>
          <a:prstGeom prst="rect">
            <a:avLst/>
          </a:prstGeom>
          <a:solidFill>
            <a:srgbClr val="1E1E2B"/>
          </a:solidFill>
        </p:spPr>
        <p:txBody>
          <a:bodyPr/>
          <a:lstStyle/>
          <a:p>
            <a:pPr defTabSz="785835"/>
            <a:endParaRPr lang="en-US" sz="1547">
              <a:solidFill>
                <a:prstClr val="black"/>
              </a:solidFill>
              <a:latin typeface="Arial" panose="020B0604020202020204"/>
            </a:endParaRPr>
          </a:p>
        </p:txBody>
      </p:sp>
      <p:sp>
        <p:nvSpPr>
          <p:cNvPr id="7" name="AutoShape 7"/>
          <p:cNvSpPr/>
          <p:nvPr/>
        </p:nvSpPr>
        <p:spPr>
          <a:xfrm>
            <a:off x="698557" y="1955482"/>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8" name="AutoShape 8"/>
          <p:cNvSpPr/>
          <p:nvPr/>
        </p:nvSpPr>
        <p:spPr>
          <a:xfrm>
            <a:off x="698557" y="3461745"/>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9" name="AutoShape 9"/>
          <p:cNvSpPr/>
          <p:nvPr/>
        </p:nvSpPr>
        <p:spPr>
          <a:xfrm>
            <a:off x="698557" y="4968008"/>
            <a:ext cx="436598" cy="425683"/>
          </a:xfrm>
          <a:prstGeom prst="roundRect">
            <a:avLst>
              <a:gd name="adj" fmla="val 15384"/>
            </a:avLst>
          </a:prstGeom>
          <a:solidFill>
            <a:srgbClr val="ECECF7"/>
          </a:solidFill>
          <a:ln w="12700">
            <a:solidFill>
              <a:srgbClr val="1E1E2B"/>
            </a:solidFill>
          </a:ln>
        </p:spPr>
        <p:txBody>
          <a:bodyPr/>
          <a:lstStyle/>
          <a:p>
            <a:pPr defTabSz="785835"/>
            <a:endParaRPr lang="en-US" sz="1547">
              <a:solidFill>
                <a:prstClr val="black"/>
              </a:solidFill>
              <a:latin typeface="Arial" panose="020B0604020202020204"/>
            </a:endParaRPr>
          </a:p>
        </p:txBody>
      </p:sp>
      <p:sp>
        <p:nvSpPr>
          <p:cNvPr id="10" name="TextBox 10"/>
          <p:cNvSpPr txBox="1"/>
          <p:nvPr/>
        </p:nvSpPr>
        <p:spPr>
          <a:xfrm>
            <a:off x="698557" y="536538"/>
            <a:ext cx="10794886" cy="1080580"/>
          </a:xfrm>
          <a:prstGeom prst="rect">
            <a:avLst/>
          </a:prstGeom>
          <a:solidFill>
            <a:srgbClr val="000000">
              <a:alpha val="0"/>
            </a:srgbClr>
          </a:solidFill>
        </p:spPr>
        <p:txBody>
          <a:bodyPr lIns="0" tIns="0" rIns="0" bIns="0" rtlCol="0" anchor="ctr"/>
          <a:lstStyle/>
          <a:p>
            <a:pPr algn="ctr" defTabSz="785835">
              <a:lnSpc>
                <a:spcPct val="120000"/>
              </a:lnSpc>
              <a:defRPr/>
            </a:pPr>
            <a:r>
              <a:rPr lang="en-US" sz="3524" b="1">
                <a:solidFill>
                  <a:srgbClr val="1E1E2B"/>
                </a:solidFill>
                <a:latin typeface="Inter"/>
              </a:rPr>
              <a:t>Measuring Outcomes: </a:t>
            </a:r>
          </a:p>
          <a:p>
            <a:pPr algn="ctr" defTabSz="785835">
              <a:lnSpc>
                <a:spcPct val="120000"/>
              </a:lnSpc>
              <a:defRPr/>
            </a:pPr>
            <a:r>
              <a:rPr lang="en-US" sz="3524" b="1">
                <a:solidFill>
                  <a:srgbClr val="1E1E2B"/>
                </a:solidFill>
                <a:latin typeface="Inter"/>
              </a:rPr>
              <a:t>Impact of Collaborative EMS-Obstetric Efforts</a:t>
            </a:r>
            <a:endParaRPr lang="en-US" sz="945">
              <a:solidFill>
                <a:prstClr val="black"/>
              </a:solidFill>
              <a:latin typeface="Arial" panose="020B0604020202020204"/>
            </a:endParaRPr>
          </a:p>
        </p:txBody>
      </p:sp>
      <p:sp>
        <p:nvSpPr>
          <p:cNvPr id="11" name="TextBox 11"/>
          <p:cNvSpPr txBox="1"/>
          <p:nvPr/>
        </p:nvSpPr>
        <p:spPr>
          <a:xfrm>
            <a:off x="1899201" y="2020971"/>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Key Performance Indicators in EMS-Obstetric Collaboration</a:t>
            </a:r>
            <a:endParaRPr lang="en-US">
              <a:solidFill>
                <a:prstClr val="black"/>
              </a:solidFill>
              <a:latin typeface="Arial" panose="020B0604020202020204"/>
            </a:endParaRPr>
          </a:p>
        </p:txBody>
      </p:sp>
      <p:sp>
        <p:nvSpPr>
          <p:cNvPr id="12" name="TextBox 12"/>
          <p:cNvSpPr txBox="1"/>
          <p:nvPr/>
        </p:nvSpPr>
        <p:spPr>
          <a:xfrm>
            <a:off x="1899201" y="3527234"/>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Data Collection and Analysis Approaches</a:t>
            </a:r>
            <a:endParaRPr lang="en-US">
              <a:solidFill>
                <a:prstClr val="black"/>
              </a:solidFill>
              <a:latin typeface="Arial" panose="020B0604020202020204"/>
            </a:endParaRPr>
          </a:p>
        </p:txBody>
      </p:sp>
      <p:sp>
        <p:nvSpPr>
          <p:cNvPr id="13" name="TextBox 13"/>
          <p:cNvSpPr txBox="1"/>
          <p:nvPr/>
        </p:nvSpPr>
        <p:spPr>
          <a:xfrm>
            <a:off x="1899201" y="5033498"/>
            <a:ext cx="9583327" cy="261959"/>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Improved Patient Outcomes from Collaborative Efforts</a:t>
            </a:r>
            <a:endParaRPr lang="en-US">
              <a:solidFill>
                <a:prstClr val="black"/>
              </a:solidFill>
              <a:latin typeface="Arial" panose="020B0604020202020204"/>
            </a:endParaRPr>
          </a:p>
        </p:txBody>
      </p:sp>
      <p:sp>
        <p:nvSpPr>
          <p:cNvPr id="14" name="TextBox 14"/>
          <p:cNvSpPr txBox="1"/>
          <p:nvPr/>
        </p:nvSpPr>
        <p:spPr>
          <a:xfrm>
            <a:off x="873196" y="2031886"/>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1</a:t>
            </a:r>
            <a:endParaRPr lang="en-US" sz="945">
              <a:solidFill>
                <a:prstClr val="black"/>
              </a:solidFill>
              <a:latin typeface="Arial" panose="020B0604020202020204"/>
            </a:endParaRPr>
          </a:p>
        </p:txBody>
      </p:sp>
      <p:sp>
        <p:nvSpPr>
          <p:cNvPr id="15" name="TextBox 15"/>
          <p:cNvSpPr txBox="1"/>
          <p:nvPr/>
        </p:nvSpPr>
        <p:spPr>
          <a:xfrm>
            <a:off x="1899201" y="2512144"/>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Performance is measured by communication effectiveness, team coordination, clinical decision-making, and patient morbidity and mortality rates, supported by diverse quantitative data collection methods.</a:t>
            </a:r>
            <a:endParaRPr lang="en-US" sz="945">
              <a:solidFill>
                <a:prstClr val="black"/>
              </a:solidFill>
              <a:latin typeface="Arial" panose="020B0604020202020204"/>
            </a:endParaRPr>
          </a:p>
        </p:txBody>
      </p:sp>
      <p:sp>
        <p:nvSpPr>
          <p:cNvPr id="16" name="TextBox 16"/>
          <p:cNvSpPr txBox="1"/>
          <p:nvPr/>
        </p:nvSpPr>
        <p:spPr>
          <a:xfrm>
            <a:off x="851366" y="3538149"/>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2</a:t>
            </a:r>
            <a:endParaRPr lang="en-US" sz="945">
              <a:solidFill>
                <a:prstClr val="black"/>
              </a:solidFill>
              <a:latin typeface="Arial" panose="020B0604020202020204"/>
            </a:endParaRPr>
          </a:p>
        </p:txBody>
      </p:sp>
      <p:sp>
        <p:nvSpPr>
          <p:cNvPr id="17" name="TextBox 17"/>
          <p:cNvSpPr txBox="1"/>
          <p:nvPr/>
        </p:nvSpPr>
        <p:spPr>
          <a:xfrm>
            <a:off x="1899201" y="4018408"/>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Evaluations use pre-post designs, retrospective analyses, and RCTs, combining questionnaires, observations, and interviews to assess both immediate and sustained impacts on clinical outcomes.</a:t>
            </a:r>
            <a:endParaRPr lang="en-US" sz="945">
              <a:solidFill>
                <a:prstClr val="black"/>
              </a:solidFill>
              <a:latin typeface="Arial" panose="020B0604020202020204"/>
            </a:endParaRPr>
          </a:p>
        </p:txBody>
      </p:sp>
      <p:sp>
        <p:nvSpPr>
          <p:cNvPr id="18" name="TextBox 18"/>
          <p:cNvSpPr txBox="1"/>
          <p:nvPr/>
        </p:nvSpPr>
        <p:spPr>
          <a:xfrm>
            <a:off x="851366" y="5044413"/>
            <a:ext cx="196469" cy="283789"/>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3</a:t>
            </a:r>
            <a:endParaRPr lang="en-US" sz="945">
              <a:solidFill>
                <a:prstClr val="black"/>
              </a:solidFill>
              <a:latin typeface="Arial" panose="020B0604020202020204"/>
            </a:endParaRPr>
          </a:p>
        </p:txBody>
      </p:sp>
      <p:sp>
        <p:nvSpPr>
          <p:cNvPr id="19" name="TextBox 19"/>
          <p:cNvSpPr txBox="1"/>
          <p:nvPr/>
        </p:nvSpPr>
        <p:spPr>
          <a:xfrm>
            <a:off x="1899201" y="5524671"/>
            <a:ext cx="9583327" cy="56757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Collaboration enhances nontechnical skills and protocol adherence, reducing maternal morbidity and mortality through simulation training, standardized protocols, and telehealth support in rural EMS.</a:t>
            </a:r>
            <a:endParaRPr lang="en-US" sz="945">
              <a:solidFill>
                <a:prstClr val="black"/>
              </a:solidFill>
              <a:latin typeface="Arial" panose="020B06040202020202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737850" y="885816"/>
            <a:ext cx="10627888" cy="518460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59263" y="885817"/>
            <a:ext cx="10794886" cy="1080580"/>
          </a:xfrm>
          <a:prstGeom prst="rect">
            <a:avLst/>
          </a:prstGeom>
          <a:solidFill>
            <a:srgbClr val="000000">
              <a:alpha val="0"/>
            </a:srgbClr>
          </a:solidFill>
        </p:spPr>
        <p:txBody>
          <a:bodyPr lIns="0" tIns="0" rIns="0" bIns="0" rtlCol="0" anchor="ctr"/>
          <a:lstStyle/>
          <a:p>
            <a:pPr algn="ctr" defTabSz="785835">
              <a:lnSpc>
                <a:spcPct val="120000"/>
              </a:lnSpc>
              <a:defRPr/>
            </a:pPr>
            <a:r>
              <a:rPr lang="en-US" sz="3524" b="1">
                <a:solidFill>
                  <a:srgbClr val="1E1E2B"/>
                </a:solidFill>
                <a:latin typeface="Inter"/>
              </a:rPr>
              <a:t>Overcoming Barriers to Collaboration: </a:t>
            </a:r>
          </a:p>
          <a:p>
            <a:pPr algn="ctr" defTabSz="785835">
              <a:lnSpc>
                <a:spcPct val="120000"/>
              </a:lnSpc>
              <a:defRPr/>
            </a:pPr>
            <a:r>
              <a:rPr lang="en-US" sz="3524" b="1">
                <a:solidFill>
                  <a:srgbClr val="1E1E2B"/>
                </a:solidFill>
                <a:latin typeface="Inter"/>
              </a:rPr>
              <a:t>Lessons Learned</a:t>
            </a:r>
            <a:endParaRPr lang="en-US" sz="945">
              <a:solidFill>
                <a:prstClr val="black"/>
              </a:solidFill>
              <a:latin typeface="Arial" panose="020B0604020202020204"/>
            </a:endParaRPr>
          </a:p>
        </p:txBody>
      </p:sp>
      <p:sp>
        <p:nvSpPr>
          <p:cNvPr id="4" name="TextBox 4"/>
          <p:cNvSpPr txBox="1"/>
          <p:nvPr/>
        </p:nvSpPr>
        <p:spPr>
          <a:xfrm>
            <a:off x="927771" y="2184695"/>
            <a:ext cx="3110761" cy="874487"/>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Common Obstacles and Solutions in EMS-Obstetric Collaboration</a:t>
            </a:r>
            <a:endParaRPr lang="en-US">
              <a:solidFill>
                <a:prstClr val="black"/>
              </a:solidFill>
              <a:latin typeface="Arial" panose="020B0604020202020204"/>
            </a:endParaRPr>
          </a:p>
        </p:txBody>
      </p:sp>
      <p:sp>
        <p:nvSpPr>
          <p:cNvPr id="5" name="TextBox 5"/>
          <p:cNvSpPr txBox="1"/>
          <p:nvPr/>
        </p:nvSpPr>
        <p:spPr>
          <a:xfrm>
            <a:off x="4529705" y="2184695"/>
            <a:ext cx="3110761" cy="709472"/>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Success Stories and Best Practices</a:t>
            </a:r>
            <a:endParaRPr lang="en-US">
              <a:solidFill>
                <a:prstClr val="black"/>
              </a:solidFill>
              <a:latin typeface="Arial" panose="020B0604020202020204"/>
            </a:endParaRPr>
          </a:p>
        </p:txBody>
      </p:sp>
      <p:sp>
        <p:nvSpPr>
          <p:cNvPr id="6" name="TextBox 6"/>
          <p:cNvSpPr txBox="1"/>
          <p:nvPr/>
        </p:nvSpPr>
        <p:spPr>
          <a:xfrm>
            <a:off x="8131638" y="2184695"/>
            <a:ext cx="3110761" cy="874487"/>
          </a:xfrm>
          <a:prstGeom prst="rect">
            <a:avLst/>
          </a:prstGeom>
          <a:solidFill>
            <a:srgbClr val="000000">
              <a:alpha val="0"/>
            </a:srgbClr>
          </a:solidFill>
        </p:spPr>
        <p:txBody>
          <a:bodyPr lIns="0" tIns="0" rIns="0" bIns="0" rtlCol="0" anchor="ctr"/>
          <a:lstStyle/>
          <a:p>
            <a:pPr defTabSz="785835">
              <a:lnSpc>
                <a:spcPct val="120000"/>
              </a:lnSpc>
              <a:defRPr/>
            </a:pPr>
            <a:r>
              <a:rPr lang="en-US" b="1">
                <a:solidFill>
                  <a:srgbClr val="1E1E2B"/>
                </a:solidFill>
                <a:latin typeface="Inter"/>
              </a:rPr>
              <a:t>Continuous Quality Improvement for Sustained Collaboration</a:t>
            </a:r>
            <a:endParaRPr lang="en-US">
              <a:solidFill>
                <a:prstClr val="black"/>
              </a:solidFill>
              <a:latin typeface="Arial" panose="020B0604020202020204"/>
            </a:endParaRPr>
          </a:p>
        </p:txBody>
      </p:sp>
      <p:sp>
        <p:nvSpPr>
          <p:cNvPr id="7" name="TextBox 7"/>
          <p:cNvSpPr txBox="1"/>
          <p:nvPr/>
        </p:nvSpPr>
        <p:spPr>
          <a:xfrm>
            <a:off x="927771" y="3210701"/>
            <a:ext cx="3110761" cy="285971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Collaboration faces communication gaps, hierarchical conflicts, rural training limitations, and patient-related challenges. Solutions include standardized communication tools, multidisciplinary training, regular debriefings, telemedicine support, and leadership fostering psychological safety.</a:t>
            </a:r>
            <a:endParaRPr lang="en-US" sz="945">
              <a:solidFill>
                <a:prstClr val="black"/>
              </a:solidFill>
              <a:latin typeface="Arial" panose="020B0604020202020204"/>
            </a:endParaRPr>
          </a:p>
        </p:txBody>
      </p:sp>
      <p:sp>
        <p:nvSpPr>
          <p:cNvPr id="8" name="TextBox 8"/>
          <p:cNvSpPr txBox="1"/>
          <p:nvPr/>
        </p:nvSpPr>
        <p:spPr>
          <a:xfrm>
            <a:off x="4591373" y="3478117"/>
            <a:ext cx="3110761" cy="2008351"/>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Structured communication, joint simulation training, inclusive team culture, clear protocols, adaptable toolkits, continuous development, and telehealth use have improved coordination and patient safety in obstetric emergencies.</a:t>
            </a:r>
            <a:endParaRPr lang="en-US" sz="945">
              <a:solidFill>
                <a:prstClr val="black"/>
              </a:solidFill>
              <a:latin typeface="Arial" panose="020B0604020202020204"/>
            </a:endParaRPr>
          </a:p>
        </p:txBody>
      </p:sp>
      <p:sp>
        <p:nvSpPr>
          <p:cNvPr id="9" name="TextBox 9"/>
          <p:cNvSpPr txBox="1"/>
          <p:nvPr/>
        </p:nvSpPr>
        <p:spPr>
          <a:xfrm>
            <a:off x="8131637" y="3210701"/>
            <a:ext cx="3110761" cy="2008351"/>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CQI relies on performance metrics, feedback loops, transparency, leadership advocacy, and inter-agency partnerships to evolve protocols and enhance maternal and neonatal outcomes.</a:t>
            </a:r>
            <a:endParaRPr lang="en-US" sz="945">
              <a:solidFill>
                <a:prstClr val="black"/>
              </a:solidFill>
              <a:latin typeface="Arial" panose="020B0604020202020204"/>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540290" y="602028"/>
            <a:ext cx="11149622" cy="5261006"/>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602028"/>
            <a:ext cx="10794886" cy="1102410"/>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Future Directions: </a:t>
            </a:r>
          </a:p>
          <a:p>
            <a:pPr algn="ctr" defTabSz="785835">
              <a:lnSpc>
                <a:spcPct val="120000"/>
              </a:lnSpc>
              <a:defRPr/>
            </a:pPr>
            <a:r>
              <a:rPr lang="en-US" sz="3609" b="1">
                <a:solidFill>
                  <a:srgbClr val="1E1E2B"/>
                </a:solidFill>
                <a:latin typeface="Inter"/>
              </a:rPr>
              <a:t>Innovations in EMS and Obstetric Team Collaboration</a:t>
            </a:r>
            <a:endParaRPr lang="en-US" sz="945">
              <a:solidFill>
                <a:prstClr val="black"/>
              </a:solidFill>
              <a:latin typeface="Arial" panose="020B0604020202020204"/>
            </a:endParaRPr>
          </a:p>
        </p:txBody>
      </p:sp>
      <p:sp>
        <p:nvSpPr>
          <p:cNvPr id="4" name="TextBox 4"/>
          <p:cNvSpPr txBox="1"/>
          <p:nvPr/>
        </p:nvSpPr>
        <p:spPr>
          <a:xfrm>
            <a:off x="742216" y="3014232"/>
            <a:ext cx="3427295" cy="829536"/>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Emerging Technologies Enhancing EMS-Obstetric Collaboration</a:t>
            </a:r>
            <a:endParaRPr lang="en-US" sz="945">
              <a:solidFill>
                <a:prstClr val="black"/>
              </a:solidFill>
              <a:latin typeface="Arial" panose="020B0604020202020204"/>
            </a:endParaRPr>
          </a:p>
        </p:txBody>
      </p:sp>
      <p:sp>
        <p:nvSpPr>
          <p:cNvPr id="5" name="TextBox 5"/>
          <p:cNvSpPr txBox="1"/>
          <p:nvPr/>
        </p:nvSpPr>
        <p:spPr>
          <a:xfrm>
            <a:off x="4376895" y="3057891"/>
            <a:ext cx="3427295"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Policy and System Innovations Supporting Collaborative Care</a:t>
            </a:r>
            <a:endParaRPr lang="en-US" sz="945">
              <a:solidFill>
                <a:prstClr val="black"/>
              </a:solidFill>
              <a:latin typeface="Arial" panose="020B0604020202020204"/>
            </a:endParaRPr>
          </a:p>
        </p:txBody>
      </p:sp>
      <p:sp>
        <p:nvSpPr>
          <p:cNvPr id="6" name="TextBox 6"/>
          <p:cNvSpPr txBox="1"/>
          <p:nvPr/>
        </p:nvSpPr>
        <p:spPr>
          <a:xfrm>
            <a:off x="8055233" y="3057891"/>
            <a:ext cx="3427295"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Research Priorities Driving Quality Improvement</a:t>
            </a:r>
            <a:endParaRPr lang="en-US" sz="945">
              <a:solidFill>
                <a:prstClr val="black"/>
              </a:solidFill>
              <a:latin typeface="Arial" panose="020B0604020202020204"/>
            </a:endParaRPr>
          </a:p>
        </p:txBody>
      </p:sp>
      <p:sp>
        <p:nvSpPr>
          <p:cNvPr id="7" name="TextBox 7"/>
          <p:cNvSpPr txBox="1"/>
          <p:nvPr/>
        </p:nvSpPr>
        <p:spPr>
          <a:xfrm>
            <a:off x="698557" y="2097376"/>
            <a:ext cx="3427295" cy="764047"/>
          </a:xfrm>
          <a:prstGeom prst="roundRect">
            <a:avLst>
              <a:gd name="adj" fmla="val 8571"/>
            </a:avLst>
          </a:prstGeom>
          <a:solidFill>
            <a:srgbClr val="000000">
              <a:alpha val="0"/>
            </a:srgbClr>
          </a:solidFill>
        </p:spPr>
        <p:txBody>
          <a:bodyPr lIns="0" tIns="0" rIns="0" bIns="0" rtlCol="0" anchor="ctr"/>
          <a:lstStyle/>
          <a:p>
            <a:pPr defTabSz="785835">
              <a:defRPr/>
            </a:pPr>
            <a:r>
              <a:rPr lang="en-US" sz="4125" b="1">
                <a:solidFill>
                  <a:srgbClr val="676776"/>
                </a:solidFill>
                <a:latin typeface="Poppins"/>
              </a:rPr>
              <a:t>Telehealth</a:t>
            </a:r>
            <a:endParaRPr lang="en-US" sz="4125">
              <a:solidFill>
                <a:prstClr val="black"/>
              </a:solidFill>
              <a:latin typeface="Arial" panose="020B0604020202020204"/>
            </a:endParaRPr>
          </a:p>
        </p:txBody>
      </p:sp>
      <p:sp>
        <p:nvSpPr>
          <p:cNvPr id="8" name="TextBox 8"/>
          <p:cNvSpPr txBox="1"/>
          <p:nvPr/>
        </p:nvSpPr>
        <p:spPr>
          <a:xfrm>
            <a:off x="698556" y="3832853"/>
            <a:ext cx="3427295"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Advancements in telehealth, communication devices, and mobile care units improve EMS and obstetric team coordination, especially in rural areas, enabling real-time specialist guidance and seamless data sharing.</a:t>
            </a:r>
            <a:endParaRPr lang="en-US" sz="945">
              <a:solidFill>
                <a:prstClr val="black"/>
              </a:solidFill>
              <a:latin typeface="Arial" panose="020B0604020202020204"/>
            </a:endParaRPr>
          </a:p>
        </p:txBody>
      </p:sp>
      <p:sp>
        <p:nvSpPr>
          <p:cNvPr id="9" name="TextBox 9"/>
          <p:cNvSpPr txBox="1"/>
          <p:nvPr/>
        </p:nvSpPr>
        <p:spPr>
          <a:xfrm>
            <a:off x="4376895" y="2097376"/>
            <a:ext cx="3427295" cy="764047"/>
          </a:xfrm>
          <a:prstGeom prst="roundRect">
            <a:avLst>
              <a:gd name="adj" fmla="val 8571"/>
            </a:avLst>
          </a:prstGeom>
          <a:solidFill>
            <a:srgbClr val="000000">
              <a:alpha val="0"/>
            </a:srgbClr>
          </a:solidFill>
        </p:spPr>
        <p:txBody>
          <a:bodyPr lIns="0" tIns="0" rIns="0" bIns="0" rtlCol="0" anchor="ctr"/>
          <a:lstStyle/>
          <a:p>
            <a:pPr defTabSz="785835">
              <a:defRPr/>
            </a:pPr>
            <a:r>
              <a:rPr lang="en-US" sz="4125" b="1">
                <a:solidFill>
                  <a:srgbClr val="676776"/>
                </a:solidFill>
                <a:latin typeface="Poppins"/>
              </a:rPr>
              <a:t>Guidelines</a:t>
            </a:r>
            <a:endParaRPr lang="en-US" sz="4125">
              <a:solidFill>
                <a:prstClr val="black"/>
              </a:solidFill>
              <a:latin typeface="Arial" panose="020B0604020202020204"/>
            </a:endParaRPr>
          </a:p>
        </p:txBody>
      </p:sp>
      <p:sp>
        <p:nvSpPr>
          <p:cNvPr id="10" name="TextBox 10"/>
          <p:cNvSpPr txBox="1"/>
          <p:nvPr/>
        </p:nvSpPr>
        <p:spPr>
          <a:xfrm>
            <a:off x="4376895" y="3832853"/>
            <a:ext cx="3427295"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Updated EMS guidelines developed with obstetric experts standardize protocols and expand readiness toolkits, promoting equitable care access and collaborative training across diverse settings.</a:t>
            </a:r>
            <a:endParaRPr lang="en-US" sz="945">
              <a:solidFill>
                <a:prstClr val="black"/>
              </a:solidFill>
              <a:latin typeface="Arial" panose="020B0604020202020204"/>
            </a:endParaRPr>
          </a:p>
        </p:txBody>
      </p:sp>
      <p:sp>
        <p:nvSpPr>
          <p:cNvPr id="11" name="TextBox 11"/>
          <p:cNvSpPr txBox="1"/>
          <p:nvPr/>
        </p:nvSpPr>
        <p:spPr>
          <a:xfrm>
            <a:off x="8055233" y="2097376"/>
            <a:ext cx="3427295" cy="764047"/>
          </a:xfrm>
          <a:prstGeom prst="roundRect">
            <a:avLst>
              <a:gd name="adj" fmla="val 8571"/>
            </a:avLst>
          </a:prstGeom>
          <a:solidFill>
            <a:srgbClr val="000000">
              <a:alpha val="0"/>
            </a:srgbClr>
          </a:solidFill>
        </p:spPr>
        <p:txBody>
          <a:bodyPr lIns="0" tIns="0" rIns="0" bIns="0" rtlCol="0" anchor="ctr"/>
          <a:lstStyle/>
          <a:p>
            <a:pPr defTabSz="785835">
              <a:defRPr/>
            </a:pPr>
            <a:r>
              <a:rPr lang="en-US" sz="4125" b="1">
                <a:solidFill>
                  <a:srgbClr val="676776"/>
                </a:solidFill>
                <a:latin typeface="Poppins"/>
              </a:rPr>
              <a:t>Research</a:t>
            </a:r>
            <a:endParaRPr lang="en-US" sz="4125">
              <a:solidFill>
                <a:prstClr val="black"/>
              </a:solidFill>
              <a:latin typeface="Arial" panose="020B0604020202020204"/>
            </a:endParaRPr>
          </a:p>
        </p:txBody>
      </p:sp>
      <p:sp>
        <p:nvSpPr>
          <p:cNvPr id="12" name="TextBox 12"/>
          <p:cNvSpPr txBox="1"/>
          <p:nvPr/>
        </p:nvSpPr>
        <p:spPr>
          <a:xfrm>
            <a:off x="8055233" y="3832853"/>
            <a:ext cx="3427295" cy="1462603"/>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Focus on evaluating integrated EMS-obstetric interventions, enhancing interdisciplinary communication, and workforce development to improve maternal and neonatal outcomes.</a:t>
            </a:r>
            <a:endParaRPr lang="en-US" sz="945">
              <a:solidFill>
                <a:prstClr val="black"/>
              </a:solidFill>
              <a:latin typeface="Arial" panose="020B0604020202020204"/>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825170" y="1464309"/>
            <a:ext cx="10344099" cy="3929382"/>
          </a:xfrm>
          <a:prstGeom prst="rect">
            <a:avLst/>
          </a:prstGeom>
          <a:solidFill>
            <a:srgbClr val="F8F8FD"/>
          </a:solidFill>
        </p:spPr>
        <p:txBody>
          <a:bodyPr/>
          <a:lstStyle/>
          <a:p>
            <a:pPr defTabSz="785835"/>
            <a:endParaRPr lang="en-US" sz="1547">
              <a:solidFill>
                <a:prstClr val="black"/>
              </a:solidFill>
              <a:latin typeface="Arial" panose="020B0604020202020204"/>
            </a:endParaRPr>
          </a:p>
        </p:txBody>
      </p:sp>
      <p:sp>
        <p:nvSpPr>
          <p:cNvPr id="3" name="TextBox 3"/>
          <p:cNvSpPr txBox="1"/>
          <p:nvPr/>
        </p:nvSpPr>
        <p:spPr>
          <a:xfrm>
            <a:off x="698557" y="1464309"/>
            <a:ext cx="10794886" cy="545748"/>
          </a:xfrm>
          <a:prstGeom prst="rect">
            <a:avLst/>
          </a:prstGeom>
          <a:solidFill>
            <a:srgbClr val="000000">
              <a:alpha val="0"/>
            </a:srgbClr>
          </a:solidFill>
        </p:spPr>
        <p:txBody>
          <a:bodyPr lIns="0" tIns="0" rIns="0" bIns="0" rtlCol="0" anchor="ctr"/>
          <a:lstStyle/>
          <a:p>
            <a:pPr algn="ctr" defTabSz="785835">
              <a:lnSpc>
                <a:spcPct val="120000"/>
              </a:lnSpc>
              <a:defRPr/>
            </a:pPr>
            <a:r>
              <a:rPr lang="en-US" sz="3609" b="1">
                <a:solidFill>
                  <a:srgbClr val="1E1E2B"/>
                </a:solidFill>
                <a:latin typeface="Inter"/>
              </a:rPr>
              <a:t>Summary and Key Takeaways</a:t>
            </a:r>
            <a:endParaRPr lang="en-US" sz="945">
              <a:solidFill>
                <a:prstClr val="black"/>
              </a:solidFill>
              <a:latin typeface="Arial" panose="020B0604020202020204"/>
            </a:endParaRPr>
          </a:p>
        </p:txBody>
      </p:sp>
      <p:sp>
        <p:nvSpPr>
          <p:cNvPr id="4" name="TextBox 4"/>
          <p:cNvSpPr txBox="1"/>
          <p:nvPr/>
        </p:nvSpPr>
        <p:spPr>
          <a:xfrm>
            <a:off x="927771" y="2610378"/>
            <a:ext cx="311076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Importance of EMS-Obstetric Collaboration</a:t>
            </a:r>
            <a:endParaRPr lang="en-US" sz="945">
              <a:solidFill>
                <a:prstClr val="black"/>
              </a:solidFill>
              <a:latin typeface="Arial" panose="020B0604020202020204"/>
            </a:endParaRPr>
          </a:p>
        </p:txBody>
      </p:sp>
      <p:sp>
        <p:nvSpPr>
          <p:cNvPr id="5" name="TextBox 5"/>
          <p:cNvSpPr txBox="1"/>
          <p:nvPr/>
        </p:nvSpPr>
        <p:spPr>
          <a:xfrm>
            <a:off x="4529705" y="2610378"/>
            <a:ext cx="311076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Communication and Training Protocols</a:t>
            </a:r>
            <a:endParaRPr lang="en-US" sz="945">
              <a:solidFill>
                <a:prstClr val="black"/>
              </a:solidFill>
              <a:latin typeface="Arial" panose="020B0604020202020204"/>
            </a:endParaRPr>
          </a:p>
        </p:txBody>
      </p:sp>
      <p:sp>
        <p:nvSpPr>
          <p:cNvPr id="6" name="TextBox 6"/>
          <p:cNvSpPr txBox="1"/>
          <p:nvPr/>
        </p:nvSpPr>
        <p:spPr>
          <a:xfrm>
            <a:off x="8131638" y="2610378"/>
            <a:ext cx="3110761" cy="545748"/>
          </a:xfrm>
          <a:prstGeom prst="rect">
            <a:avLst/>
          </a:prstGeom>
          <a:solidFill>
            <a:srgbClr val="000000">
              <a:alpha val="0"/>
            </a:srgbClr>
          </a:solidFill>
        </p:spPr>
        <p:txBody>
          <a:bodyPr lIns="0" tIns="0" rIns="0" bIns="0" rtlCol="0" anchor="ctr"/>
          <a:lstStyle/>
          <a:p>
            <a:pPr defTabSz="785835">
              <a:lnSpc>
                <a:spcPct val="120000"/>
              </a:lnSpc>
              <a:defRPr/>
            </a:pPr>
            <a:r>
              <a:rPr lang="en-US" sz="1805" b="1">
                <a:solidFill>
                  <a:srgbClr val="1E1E2B"/>
                </a:solidFill>
                <a:latin typeface="Inter"/>
              </a:rPr>
              <a:t>Readiness and Quality Improvement</a:t>
            </a:r>
            <a:endParaRPr lang="en-US" sz="945">
              <a:solidFill>
                <a:prstClr val="black"/>
              </a:solidFill>
              <a:latin typeface="Arial" panose="020B0604020202020204"/>
            </a:endParaRPr>
          </a:p>
        </p:txBody>
      </p:sp>
      <p:sp>
        <p:nvSpPr>
          <p:cNvPr id="7" name="TextBox 7"/>
          <p:cNvSpPr txBox="1"/>
          <p:nvPr/>
        </p:nvSpPr>
        <p:spPr>
          <a:xfrm>
            <a:off x="927771" y="3374425"/>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Collaborative efforts between EMS and obstetric teams are crucial for managing emergencies during pregnancy, delivery, and postpartum to enhance patient safety and outcomes.</a:t>
            </a:r>
            <a:endParaRPr lang="en-US" sz="945">
              <a:solidFill>
                <a:prstClr val="black"/>
              </a:solidFill>
              <a:latin typeface="Arial" panose="020B0604020202020204"/>
            </a:endParaRPr>
          </a:p>
        </p:txBody>
      </p:sp>
      <p:sp>
        <p:nvSpPr>
          <p:cNvPr id="8" name="TextBox 8"/>
          <p:cNvSpPr txBox="1"/>
          <p:nvPr/>
        </p:nvSpPr>
        <p:spPr>
          <a:xfrm>
            <a:off x="4529705" y="3374425"/>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Effective communication strategies, including standardized tools and team debriefs, improve coordination, patient outcomes, and provider well-being in obstetric emergencies.</a:t>
            </a:r>
            <a:endParaRPr lang="en-US" sz="945">
              <a:solidFill>
                <a:prstClr val="black"/>
              </a:solidFill>
              <a:latin typeface="Arial" panose="020B0604020202020204"/>
            </a:endParaRPr>
          </a:p>
        </p:txBody>
      </p:sp>
      <p:sp>
        <p:nvSpPr>
          <p:cNvPr id="9" name="TextBox 9"/>
          <p:cNvSpPr txBox="1"/>
          <p:nvPr/>
        </p:nvSpPr>
        <p:spPr>
          <a:xfrm>
            <a:off x="8131638" y="3374425"/>
            <a:ext cx="3110761" cy="1757307"/>
          </a:xfrm>
          <a:prstGeom prst="rect">
            <a:avLst/>
          </a:prstGeom>
          <a:solidFill>
            <a:srgbClr val="000000">
              <a:alpha val="0"/>
            </a:srgbClr>
          </a:solidFill>
        </p:spPr>
        <p:txBody>
          <a:bodyPr lIns="0" tIns="0" rIns="0" bIns="0" rtlCol="0" anchor="ctr"/>
          <a:lstStyle/>
          <a:p>
            <a:pPr defTabSz="785835">
              <a:lnSpc>
                <a:spcPct val="150000"/>
              </a:lnSpc>
              <a:defRPr/>
            </a:pPr>
            <a:r>
              <a:rPr lang="en-US" sz="1461">
                <a:solidFill>
                  <a:srgbClr val="676776"/>
                </a:solidFill>
                <a:latin typeface="Inter"/>
              </a:rPr>
              <a:t>Utilizing readiness toolkits and continuous quality improvement initiatives supports EMS in maintaining obstetric care capabilities and adapting to diverse urban and rural settings.</a:t>
            </a:r>
            <a:endParaRPr lang="en-US" sz="945">
              <a:solidFill>
                <a:prstClr val="black"/>
              </a:solidFill>
              <a:latin typeface="Arial" panose="020B0604020202020204"/>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784C2-CA28-3747-9517-D1679B44D230}"/>
              </a:ext>
            </a:extLst>
          </p:cNvPr>
          <p:cNvSpPr>
            <a:spLocks noGrp="1"/>
          </p:cNvSpPr>
          <p:nvPr>
            <p:ph type="body" sz="quarter" idx="13"/>
          </p:nvPr>
        </p:nvSpPr>
        <p:spPr>
          <a:xfrm>
            <a:off x="469783" y="402671"/>
            <a:ext cx="5626218" cy="283129"/>
          </a:xfrm>
        </p:spPr>
        <p:txBody>
          <a:bodyPr/>
          <a:lstStyle/>
          <a:p>
            <a:r>
              <a:rPr lang="en-US"/>
              <a:t>July 23, 2025</a:t>
            </a:r>
          </a:p>
        </p:txBody>
      </p:sp>
      <p:sp>
        <p:nvSpPr>
          <p:cNvPr id="3" name="Title 2">
            <a:extLst>
              <a:ext uri="{FF2B5EF4-FFF2-40B4-BE49-F238E27FC236}">
                <a16:creationId xmlns:a16="http://schemas.microsoft.com/office/drawing/2014/main" id="{722D2AAC-EBB0-994E-B4F3-E563E98FF6F9}"/>
              </a:ext>
            </a:extLst>
          </p:cNvPr>
          <p:cNvSpPr>
            <a:spLocks noGrp="1"/>
          </p:cNvSpPr>
          <p:nvPr>
            <p:ph type="ctrTitle"/>
          </p:nvPr>
        </p:nvSpPr>
        <p:spPr>
          <a:xfrm>
            <a:off x="457198" y="2490482"/>
            <a:ext cx="11211887" cy="1611735"/>
          </a:xfrm>
        </p:spPr>
        <p:txBody>
          <a:bodyPr/>
          <a:lstStyle/>
          <a:p>
            <a:pPr algn="ctr"/>
            <a:r>
              <a:rPr lang="en-US">
                <a:latin typeface="+mj-lt"/>
              </a:rPr>
              <a:t>Everything OB</a:t>
            </a:r>
            <a:br>
              <a:rPr lang="en-US">
                <a:latin typeface="+mj-lt"/>
              </a:rPr>
            </a:br>
            <a:r>
              <a:rPr lang="en-US">
                <a:latin typeface="+mj-lt"/>
              </a:rPr>
              <a:t>EMS Provider Training</a:t>
            </a:r>
          </a:p>
        </p:txBody>
      </p:sp>
      <p:sp>
        <p:nvSpPr>
          <p:cNvPr id="4" name="Subtitle 3">
            <a:extLst>
              <a:ext uri="{FF2B5EF4-FFF2-40B4-BE49-F238E27FC236}">
                <a16:creationId xmlns:a16="http://schemas.microsoft.com/office/drawing/2014/main" id="{0026FD05-6167-534A-934A-269C0DF0F65C}"/>
              </a:ext>
            </a:extLst>
          </p:cNvPr>
          <p:cNvSpPr>
            <a:spLocks noGrp="1"/>
          </p:cNvSpPr>
          <p:nvPr>
            <p:ph type="subTitle" idx="1"/>
          </p:nvPr>
        </p:nvSpPr>
        <p:spPr>
          <a:xfrm>
            <a:off x="457198" y="4456510"/>
            <a:ext cx="11547448" cy="936959"/>
          </a:xfrm>
        </p:spPr>
        <p:txBody>
          <a:bodyPr/>
          <a:lstStyle/>
          <a:p>
            <a:r>
              <a:rPr lang="en-US" sz="2400"/>
              <a:t>Jaimee Robinson, DNP, RN, EBP-C, NPD-BC, RNC-OB, C-EFM, C-ONQS</a:t>
            </a:r>
          </a:p>
          <a:p>
            <a:r>
              <a:rPr lang="en-US" sz="2400"/>
              <a:t>Labor &amp; Delivery Clinical Nurse Educator</a:t>
            </a:r>
          </a:p>
          <a:p>
            <a:r>
              <a:rPr lang="en-US" sz="2400" err="1"/>
              <a:t>Inova</a:t>
            </a:r>
            <a:r>
              <a:rPr lang="en-US" sz="2400"/>
              <a:t> Loudoun Hospital</a:t>
            </a:r>
          </a:p>
          <a:p>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0066">
            <a:off x="256482" y="981596"/>
            <a:ext cx="2759451" cy="183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21090698">
            <a:off x="191063" y="2771410"/>
            <a:ext cx="289612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E296B"/>
                </a:solidFill>
                <a:effectLst/>
                <a:uLnTx/>
                <a:uFillTx/>
                <a:latin typeface="Arial" panose="020B0604020202020204"/>
                <a:ea typeface="+mn-ea"/>
                <a:cs typeface="+mn-cs"/>
              </a:rPr>
              <a:t>Image from https://loonylabs.org/2014/08/10/pregnancy-antibacterial-soap</a:t>
            </a:r>
            <a:r>
              <a:rPr kumimoji="0" lang="en-US" sz="800" b="0" i="0" u="none" strike="noStrike" kern="1200" cap="none" spc="0" normalizeH="0" baseline="0" noProof="0">
                <a:ln>
                  <a:noFill/>
                </a:ln>
                <a:solidFill>
                  <a:srgbClr val="0E296B"/>
                </a:solidFill>
                <a:effectLst/>
                <a:uLnTx/>
                <a:uFillTx/>
                <a:latin typeface="Arial" panose="020B0604020202020204"/>
                <a:ea typeface="+mn-ea"/>
                <a:cs typeface="+mn-cs"/>
              </a:rPr>
              <a:t>/ </a:t>
            </a:r>
          </a:p>
        </p:txBody>
      </p:sp>
      <p:pic>
        <p:nvPicPr>
          <p:cNvPr id="7" name="Picture 6"/>
          <p:cNvPicPr>
            <a:picLocks noChangeAspect="1"/>
          </p:cNvPicPr>
          <p:nvPr/>
        </p:nvPicPr>
        <p:blipFill>
          <a:blip r:embed="rId3"/>
          <a:stretch>
            <a:fillRect/>
          </a:stretch>
        </p:blipFill>
        <p:spPr>
          <a:xfrm>
            <a:off x="8360876" y="1072146"/>
            <a:ext cx="3643770" cy="1486697"/>
          </a:xfrm>
          <a:prstGeom prst="rect">
            <a:avLst/>
          </a:prstGeom>
          <a:ln>
            <a:noFill/>
          </a:ln>
          <a:effectLst>
            <a:softEdge rad="112500"/>
          </a:effectLst>
        </p:spPr>
      </p:pic>
      <p:sp>
        <p:nvSpPr>
          <p:cNvPr id="8" name="TextBox 7"/>
          <p:cNvSpPr txBox="1"/>
          <p:nvPr/>
        </p:nvSpPr>
        <p:spPr>
          <a:xfrm>
            <a:off x="9248456" y="2288063"/>
            <a:ext cx="174840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E296B"/>
                </a:solidFill>
                <a:effectLst/>
                <a:uLnTx/>
                <a:uFillTx/>
                <a:latin typeface="Arial" panose="020B0604020202020204"/>
                <a:ea typeface="+mn-ea"/>
                <a:cs typeface="+mn-cs"/>
              </a:rPr>
              <a:t>Image by </a:t>
            </a:r>
            <a:r>
              <a:rPr kumimoji="0" lang="en-US" sz="600" b="0" i="0" u="none" strike="noStrike" kern="1200" cap="none" spc="0" normalizeH="0" baseline="0" noProof="0" err="1">
                <a:ln>
                  <a:noFill/>
                </a:ln>
                <a:solidFill>
                  <a:srgbClr val="0E296B"/>
                </a:solidFill>
                <a:effectLst/>
                <a:uLnTx/>
                <a:uFillTx/>
                <a:latin typeface="Arial" panose="020B0604020202020204"/>
                <a:ea typeface="+mn-ea"/>
                <a:cs typeface="+mn-cs"/>
              </a:rPr>
              <a:t>OpenClipart</a:t>
            </a:r>
            <a:r>
              <a:rPr kumimoji="0" lang="en-US" sz="600" b="0" i="0" u="none" strike="noStrike" kern="1200" cap="none" spc="0" normalizeH="0" baseline="0" noProof="0">
                <a:ln>
                  <a:noFill/>
                </a:ln>
                <a:solidFill>
                  <a:srgbClr val="0E296B"/>
                </a:solidFill>
                <a:effectLst/>
                <a:uLnTx/>
                <a:uFillTx/>
                <a:latin typeface="Arial" panose="020B0604020202020204"/>
                <a:ea typeface="+mn-ea"/>
                <a:cs typeface="+mn-cs"/>
              </a:rPr>
              <a:t>-Vectors from Pixabay</a:t>
            </a:r>
          </a:p>
        </p:txBody>
      </p:sp>
    </p:spTree>
    <p:extLst>
      <p:ext uri="{BB962C8B-B14F-4D97-AF65-F5344CB8AC3E}">
        <p14:creationId xmlns:p14="http://schemas.microsoft.com/office/powerpoint/2010/main" val="1699738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3E9C3E-B7B4-254E-9765-D5C972EDFBD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2025 </a:t>
            </a:r>
            <a:r>
              <a:rPr kumimoji="0" lang="en-US" sz="900" b="0" i="0" u="none" strike="noStrike" kern="1200" cap="none" spc="0" normalizeH="0" baseline="0" noProof="0" err="1">
                <a:ln>
                  <a:noFill/>
                </a:ln>
                <a:solidFill>
                  <a:srgbClr val="0E296B"/>
                </a:solidFill>
                <a:effectLst/>
                <a:uLnTx/>
                <a:uFillTx/>
                <a:latin typeface="Arial" panose="020B0604020202020204"/>
                <a:ea typeface="+mn-ea"/>
                <a:cs typeface="+mn-cs"/>
              </a:rPr>
              <a:t>Inova</a:t>
            </a: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All rights reserved.</a:t>
            </a:r>
          </a:p>
        </p:txBody>
      </p:sp>
      <p:sp>
        <p:nvSpPr>
          <p:cNvPr id="3" name="Slide Number Placeholder 2">
            <a:extLst>
              <a:ext uri="{FF2B5EF4-FFF2-40B4-BE49-F238E27FC236}">
                <a16:creationId xmlns:a16="http://schemas.microsoft.com/office/drawing/2014/main" id="{8A6440E0-C3E9-864D-A63C-2780EAA94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E175A-9817-904B-AD36-4A110DFE0709}" type="slidenum">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7732E4E7-ADE2-AC4C-9615-408E250FD321}"/>
              </a:ext>
            </a:extLst>
          </p:cNvPr>
          <p:cNvSpPr>
            <a:spLocks noGrp="1"/>
          </p:cNvSpPr>
          <p:nvPr>
            <p:ph type="title"/>
          </p:nvPr>
        </p:nvSpPr>
        <p:spPr>
          <a:xfrm>
            <a:off x="457200" y="200638"/>
            <a:ext cx="11277600" cy="520816"/>
          </a:xfrm>
        </p:spPr>
        <p:txBody>
          <a:bodyPr/>
          <a:lstStyle/>
          <a:p>
            <a:r>
              <a:rPr lang="en-US"/>
              <a:t>Learning Objectives</a:t>
            </a:r>
          </a:p>
        </p:txBody>
      </p:sp>
      <p:sp>
        <p:nvSpPr>
          <p:cNvPr id="6" name="Content Placeholder 5">
            <a:extLst>
              <a:ext uri="{FF2B5EF4-FFF2-40B4-BE49-F238E27FC236}">
                <a16:creationId xmlns:a16="http://schemas.microsoft.com/office/drawing/2014/main" id="{246ECCAF-963E-4347-9FA8-48E4842E2ACA}"/>
              </a:ext>
            </a:extLst>
          </p:cNvPr>
          <p:cNvSpPr>
            <a:spLocks noGrp="1"/>
          </p:cNvSpPr>
          <p:nvPr>
            <p:ph idx="1"/>
          </p:nvPr>
        </p:nvSpPr>
        <p:spPr>
          <a:xfrm>
            <a:off x="201336" y="1247686"/>
            <a:ext cx="11736198" cy="5038814"/>
          </a:xfrm>
        </p:spPr>
        <p:txBody>
          <a:bodyPr/>
          <a:lstStyle/>
          <a:p>
            <a:pPr>
              <a:spcAft>
                <a:spcPts val="1800"/>
              </a:spcAft>
            </a:pPr>
            <a:r>
              <a:rPr lang="en-US" sz="2800"/>
              <a:t>Discuss the development, implementation, and return on investment (ROI) of an inter-professional simulation course for EMS providers.</a:t>
            </a:r>
          </a:p>
          <a:p>
            <a:pPr>
              <a:spcAft>
                <a:spcPts val="1800"/>
              </a:spcAft>
            </a:pPr>
            <a:r>
              <a:rPr lang="en-US" sz="2800"/>
              <a:t>Recognize the value of simulation-based education in enhancing EMS confidence and clinical performance.</a:t>
            </a:r>
          </a:p>
          <a:p>
            <a:pPr>
              <a:spcAft>
                <a:spcPts val="1800"/>
              </a:spcAft>
            </a:pPr>
            <a:r>
              <a:rPr lang="en-US" sz="2800"/>
              <a:t>Discuss a structured debriefing process following real-world experiences.</a:t>
            </a:r>
            <a:endParaRPr lang="en-US" sz="2800">
              <a:solidFill>
                <a:schemeClr val="tx2"/>
              </a:solidFill>
            </a:endParaRPr>
          </a:p>
        </p:txBody>
      </p:sp>
      <p:sp>
        <p:nvSpPr>
          <p:cNvPr id="7" name="TextBox 6">
            <a:extLst>
              <a:ext uri="{FF2B5EF4-FFF2-40B4-BE49-F238E27FC236}">
                <a16:creationId xmlns:a16="http://schemas.microsoft.com/office/drawing/2014/main" id="{E6D1C1D0-8063-34C0-1912-2B46710214E3}"/>
              </a:ext>
            </a:extLst>
          </p:cNvPr>
          <p:cNvSpPr txBox="1"/>
          <p:nvPr/>
        </p:nvSpPr>
        <p:spPr>
          <a:xfrm>
            <a:off x="2632105" y="-92294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2000" b="0" i="0" u="none" strike="noStrike" kern="1200" cap="none" spc="0" normalizeH="0" baseline="0" noProof="0">
              <a:ln>
                <a:noFill/>
              </a:ln>
              <a:solidFill>
                <a:srgbClr val="0E296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885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B01-87CC-97C6-2001-91728E504A5F}"/>
              </a:ext>
            </a:extLst>
          </p:cNvPr>
          <p:cNvSpPr>
            <a:spLocks noGrp="1"/>
          </p:cNvSpPr>
          <p:nvPr>
            <p:ph type="title"/>
          </p:nvPr>
        </p:nvSpPr>
        <p:spPr/>
        <p:txBody>
          <a:bodyPr/>
          <a:lstStyle/>
          <a:p>
            <a:pPr algn="ctr"/>
            <a:r>
              <a:rPr lang="en-US"/>
              <a:t>Continuing Education Credits</a:t>
            </a:r>
          </a:p>
        </p:txBody>
      </p:sp>
      <p:sp>
        <p:nvSpPr>
          <p:cNvPr id="9" name="Content Placeholder 8">
            <a:extLst>
              <a:ext uri="{FF2B5EF4-FFF2-40B4-BE49-F238E27FC236}">
                <a16:creationId xmlns:a16="http://schemas.microsoft.com/office/drawing/2014/main" id="{918092A1-AC25-8B15-AF8C-7E0145B5A39E}"/>
              </a:ext>
            </a:extLst>
          </p:cNvPr>
          <p:cNvSpPr>
            <a:spLocks noGrp="1"/>
          </p:cNvSpPr>
          <p:nvPr>
            <p:ph idx="1"/>
          </p:nvPr>
        </p:nvSpPr>
        <p:spPr>
          <a:xfrm>
            <a:off x="554893" y="1696753"/>
            <a:ext cx="6472513" cy="4351256"/>
          </a:xfrm>
        </p:spPr>
        <p:txBody>
          <a:bodyPr vert="horz" lIns="91440" tIns="45720" rIns="91440" bIns="45720" rtlCol="0" anchor="t">
            <a:normAutofit/>
          </a:bodyPr>
          <a:lstStyle/>
          <a:p>
            <a:pPr marL="0" indent="0" algn="ctr">
              <a:lnSpc>
                <a:spcPct val="100000"/>
              </a:lnSpc>
              <a:spcBef>
                <a:spcPts val="0"/>
              </a:spcBef>
              <a:buNone/>
            </a:pPr>
            <a:r>
              <a:rPr lang="en-US" sz="2400">
                <a:latin typeface="Segoe UI"/>
                <a:ea typeface="Open Sans"/>
                <a:cs typeface="Segoe UI"/>
              </a:rPr>
              <a:t>AIM is excited to offer continuing education credit to attendees of this live session. </a:t>
            </a:r>
            <a:endParaRPr lang="en-US">
              <a:latin typeface="Open Sans"/>
              <a:ea typeface="Open Sans"/>
              <a:cs typeface="Open Sans"/>
            </a:endParaRPr>
          </a:p>
          <a:p>
            <a:pPr marL="0" indent="0" algn="ctr">
              <a:lnSpc>
                <a:spcPct val="100000"/>
              </a:lnSpc>
              <a:spcBef>
                <a:spcPts val="0"/>
              </a:spcBef>
              <a:buNone/>
            </a:pPr>
            <a:endParaRPr lang="en-US" sz="2400">
              <a:latin typeface="Segoe UI"/>
              <a:ea typeface="Open Sans"/>
              <a:cs typeface="Segoe UI"/>
            </a:endParaRPr>
          </a:p>
          <a:p>
            <a:pPr marL="0" indent="0" algn="ctr">
              <a:lnSpc>
                <a:spcPct val="100000"/>
              </a:lnSpc>
              <a:spcBef>
                <a:spcPts val="0"/>
              </a:spcBef>
              <a:buNone/>
            </a:pPr>
            <a:r>
              <a:rPr lang="en-US" sz="2400">
                <a:latin typeface="Segoe UI"/>
                <a:ea typeface="Open Sans"/>
                <a:cs typeface="Segoe UI"/>
              </a:rPr>
              <a:t>To receive your certificate </a:t>
            </a:r>
            <a:endParaRPr lang="en-US">
              <a:ea typeface="Open Sans"/>
              <a:cs typeface="Open Sans"/>
            </a:endParaRPr>
          </a:p>
          <a:p>
            <a:pPr marL="0" indent="0">
              <a:lnSpc>
                <a:spcPct val="100000"/>
              </a:lnSpc>
              <a:spcBef>
                <a:spcPts val="0"/>
              </a:spcBef>
              <a:buNone/>
            </a:pPr>
            <a:endParaRPr lang="en-US" sz="2400">
              <a:latin typeface="Segoe UI"/>
              <a:ea typeface="Open Sans"/>
              <a:cs typeface="Segoe UI"/>
            </a:endParaRPr>
          </a:p>
          <a:p>
            <a:pPr marL="342900" indent="-342900">
              <a:lnSpc>
                <a:spcPct val="100000"/>
              </a:lnSpc>
              <a:spcBef>
                <a:spcPts val="0"/>
              </a:spcBef>
              <a:buFont typeface="Arial"/>
              <a:buChar char="•"/>
            </a:pPr>
            <a:r>
              <a:rPr lang="en-US" sz="2400" b="1">
                <a:latin typeface="Segoe UI"/>
                <a:ea typeface="Open Sans"/>
                <a:cs typeface="Segoe UI"/>
              </a:rPr>
              <a:t>Attend at least 60 minutes of live activity</a:t>
            </a:r>
          </a:p>
          <a:p>
            <a:pPr marL="342900" indent="-342900">
              <a:lnSpc>
                <a:spcPct val="100000"/>
              </a:lnSpc>
              <a:spcBef>
                <a:spcPts val="0"/>
              </a:spcBef>
              <a:buFont typeface="Arial"/>
              <a:buChar char="•"/>
            </a:pPr>
            <a:r>
              <a:rPr lang="en-US" sz="2400" b="1">
                <a:latin typeface="Segoe UI"/>
                <a:ea typeface="Open Sans"/>
                <a:cs typeface="Segoe UI"/>
              </a:rPr>
              <a:t>Complete evaluation following activity</a:t>
            </a:r>
          </a:p>
          <a:p>
            <a:pPr marL="0" indent="0">
              <a:lnSpc>
                <a:spcPct val="100000"/>
              </a:lnSpc>
              <a:spcBef>
                <a:spcPts val="0"/>
              </a:spcBef>
              <a:buNone/>
            </a:pPr>
            <a:endParaRPr lang="en-US" sz="2400" b="1">
              <a:latin typeface="Segoe UI"/>
              <a:ea typeface="Open Sans"/>
              <a:cs typeface="Segoe UI"/>
            </a:endParaRPr>
          </a:p>
          <a:p>
            <a:pPr marL="0" indent="0">
              <a:lnSpc>
                <a:spcPct val="100000"/>
              </a:lnSpc>
              <a:spcBef>
                <a:spcPts val="0"/>
              </a:spcBef>
              <a:buNone/>
            </a:pPr>
            <a:r>
              <a:rPr lang="en-US" sz="2400" i="1">
                <a:latin typeface="Segoe UI"/>
                <a:ea typeface="Open Sans"/>
                <a:cs typeface="Segoe UI"/>
              </a:rPr>
              <a:t>Certificates will be sent via email in 1-2 weeks</a:t>
            </a:r>
            <a:endParaRPr lang="en-US" i="1"/>
          </a:p>
        </p:txBody>
      </p:sp>
      <p:pic>
        <p:nvPicPr>
          <p:cNvPr id="3" name="Picture 3">
            <a:extLst>
              <a:ext uri="{FF2B5EF4-FFF2-40B4-BE49-F238E27FC236}">
                <a16:creationId xmlns:a16="http://schemas.microsoft.com/office/drawing/2014/main" id="{D201B6AC-C7DA-BBE6-CFB8-063B80E601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650076" y="1363509"/>
            <a:ext cx="5677533" cy="5223526"/>
          </a:xfrm>
          <a:prstGeom prst="rect">
            <a:avLst/>
          </a:prstGeom>
        </p:spPr>
      </p:pic>
      <p:sp>
        <p:nvSpPr>
          <p:cNvPr id="4" name="TextBox 7">
            <a:extLst>
              <a:ext uri="{FF2B5EF4-FFF2-40B4-BE49-F238E27FC236}">
                <a16:creationId xmlns:a16="http://schemas.microsoft.com/office/drawing/2014/main" id="{223EC340-C6BD-9E8F-1EE3-388B78FF281D}"/>
              </a:ext>
            </a:extLst>
          </p:cNvPr>
          <p:cNvSpPr txBox="1"/>
          <p:nvPr/>
        </p:nvSpPr>
        <p:spPr>
          <a:xfrm rot="180000">
            <a:off x="7692028" y="2133969"/>
            <a:ext cx="3893275" cy="41857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406380">
              <a:defRPr/>
            </a:pPr>
            <a:r>
              <a:rPr lang="en-US" sz="1700">
                <a:solidFill>
                  <a:prstClr val="white"/>
                </a:solidFill>
                <a:latin typeface="Open Sans"/>
                <a:ea typeface="+mn-lt"/>
                <a:cs typeface="Open Sans"/>
                <a:sym typeface="Arial"/>
              </a:rPr>
              <a:t>This activity is approved by the Continuing Education Approval Program of the National Association of Nurse Practitioners in Women’s Health for 1 continuing education contact hours, including 0 hours of pharmacology content. NPWH Activity Number </a:t>
            </a:r>
            <a:r>
              <a:rPr lang="en-US" sz="1700" b="1">
                <a:solidFill>
                  <a:prstClr val="white"/>
                </a:solidFill>
                <a:ea typeface="+mn-lt"/>
                <a:cs typeface="+mn-lt"/>
                <a:sym typeface="Arial"/>
              </a:rPr>
              <a:t>25-12-03</a:t>
            </a:r>
            <a:endParaRPr lang="en-US" sz="1700" b="1">
              <a:solidFill>
                <a:prstClr val="white"/>
              </a:solidFill>
              <a:latin typeface="Open Sans"/>
              <a:ea typeface="+mn-lt"/>
              <a:cs typeface="Open Sans"/>
            </a:endParaRPr>
          </a:p>
          <a:p>
            <a:pPr algn="ctr" defTabSz="406380">
              <a:defRPr/>
            </a:pPr>
            <a:endParaRPr lang="en-US" sz="1700" b="1">
              <a:solidFill>
                <a:prstClr val="white"/>
              </a:solidFill>
              <a:ea typeface="Open Sans"/>
              <a:cs typeface="Open Sans"/>
            </a:endParaRPr>
          </a:p>
          <a:p>
            <a:pPr algn="ctr" defTabSz="406380">
              <a:defRPr/>
            </a:pPr>
            <a:r>
              <a:rPr lang="en-US" sz="1700" b="1">
                <a:solidFill>
                  <a:prstClr val="white"/>
                </a:solidFill>
                <a:latin typeface="Open Sans"/>
                <a:ea typeface="Open Sans"/>
                <a:cs typeface="Open Sans"/>
              </a:rPr>
              <a:t>The Continuing Education Approval Program of the National Association of Nurse Practitioners in Women’s Health, is accredited as a provider of continuing by the California State Board of Nursing, Provider Number CEP 13411 </a:t>
            </a:r>
            <a:r>
              <a:rPr lang="en-US" sz="1700">
                <a:solidFill>
                  <a:prstClr val="white"/>
                </a:solidFill>
                <a:latin typeface="Open Sans"/>
                <a:ea typeface="Open Sans"/>
                <a:cs typeface="Open Sans"/>
              </a:rPr>
              <a:t> </a:t>
            </a:r>
          </a:p>
        </p:txBody>
      </p:sp>
    </p:spTree>
    <p:extLst>
      <p:ext uri="{BB962C8B-B14F-4D97-AF65-F5344CB8AC3E}">
        <p14:creationId xmlns:p14="http://schemas.microsoft.com/office/powerpoint/2010/main" val="666288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6862F2-2F3F-9540-8F5E-C21FF7DB17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2025 </a:t>
            </a:r>
            <a:r>
              <a:rPr kumimoji="0" lang="en-US" sz="900" b="0" i="0" u="none" strike="noStrike" kern="1200" cap="none" spc="0" normalizeH="0" baseline="0" noProof="0" err="1">
                <a:ln>
                  <a:noFill/>
                </a:ln>
                <a:solidFill>
                  <a:srgbClr val="0E296B"/>
                </a:solidFill>
                <a:effectLst/>
                <a:uLnTx/>
                <a:uFillTx/>
                <a:latin typeface="Arial" panose="020B0604020202020204"/>
                <a:ea typeface="+mn-ea"/>
                <a:cs typeface="+mn-cs"/>
              </a:rPr>
              <a:t>Inova</a:t>
            </a: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All rights reserved.</a:t>
            </a:r>
          </a:p>
        </p:txBody>
      </p:sp>
      <p:sp>
        <p:nvSpPr>
          <p:cNvPr id="3" name="Slide Number Placeholder 2">
            <a:extLst>
              <a:ext uri="{FF2B5EF4-FFF2-40B4-BE49-F238E27FC236}">
                <a16:creationId xmlns:a16="http://schemas.microsoft.com/office/drawing/2014/main" id="{1FC21467-B5D7-0945-80AA-E28F15E62E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E175A-9817-904B-AD36-4A110DFE0709}" type="slidenum">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449AF03F-4A6F-A548-8911-60B8918803C8}"/>
              </a:ext>
            </a:extLst>
          </p:cNvPr>
          <p:cNvSpPr>
            <a:spLocks noGrp="1"/>
          </p:cNvSpPr>
          <p:nvPr>
            <p:ph type="title"/>
          </p:nvPr>
        </p:nvSpPr>
        <p:spPr>
          <a:xfrm>
            <a:off x="390088" y="141914"/>
            <a:ext cx="11277600" cy="529205"/>
          </a:xfrm>
        </p:spPr>
        <p:txBody>
          <a:bodyPr/>
          <a:lstStyle/>
          <a:p>
            <a:r>
              <a:rPr lang="en-US"/>
              <a:t>Background</a:t>
            </a:r>
            <a:br>
              <a:rPr lang="en-US"/>
            </a:br>
            <a:endParaRPr lang="en-US"/>
          </a:p>
        </p:txBody>
      </p:sp>
      <p:sp>
        <p:nvSpPr>
          <p:cNvPr id="6" name="Text Placeholder 5">
            <a:extLst>
              <a:ext uri="{FF2B5EF4-FFF2-40B4-BE49-F238E27FC236}">
                <a16:creationId xmlns:a16="http://schemas.microsoft.com/office/drawing/2014/main" id="{ABB4E942-BC71-D247-9179-C60EE2444E28}"/>
              </a:ext>
            </a:extLst>
          </p:cNvPr>
          <p:cNvSpPr>
            <a:spLocks noGrp="1"/>
          </p:cNvSpPr>
          <p:nvPr>
            <p:ph type="body" sz="quarter" idx="14"/>
          </p:nvPr>
        </p:nvSpPr>
        <p:spPr>
          <a:xfrm>
            <a:off x="310394" y="970006"/>
            <a:ext cx="11635530" cy="5531491"/>
          </a:xfrm>
        </p:spPr>
        <p:txBody>
          <a:bodyPr/>
          <a:lstStyle/>
          <a:p>
            <a:pPr>
              <a:spcAft>
                <a:spcPts val="1800"/>
              </a:spcAft>
            </a:pPr>
            <a:r>
              <a:rPr lang="en-US" sz="2500"/>
              <a:t>EMS providers represent a vital link in the system providing care to OB patients</a:t>
            </a:r>
          </a:p>
          <a:p>
            <a:pPr>
              <a:spcAft>
                <a:spcPts val="600"/>
              </a:spcAft>
            </a:pPr>
            <a:r>
              <a:rPr lang="en-US" sz="2500"/>
              <a:t>EMS providers are called to assess:</a:t>
            </a:r>
          </a:p>
          <a:p>
            <a:pPr lvl="1">
              <a:spcAft>
                <a:spcPts val="600"/>
              </a:spcAft>
            </a:pPr>
            <a:r>
              <a:rPr lang="en-US" sz="2500"/>
              <a:t>Pregnancy complication</a:t>
            </a:r>
          </a:p>
          <a:p>
            <a:pPr lvl="1">
              <a:spcAft>
                <a:spcPts val="600"/>
              </a:spcAft>
            </a:pPr>
            <a:r>
              <a:rPr lang="en-US" sz="2500"/>
              <a:t>Medical complication while pregnant</a:t>
            </a:r>
          </a:p>
          <a:p>
            <a:pPr lvl="1">
              <a:spcAft>
                <a:spcPts val="600"/>
              </a:spcAft>
            </a:pPr>
            <a:r>
              <a:rPr lang="en-US" sz="2500"/>
              <a:t>Pregnant trauma patient</a:t>
            </a:r>
          </a:p>
          <a:p>
            <a:pPr lvl="1">
              <a:spcAft>
                <a:spcPts val="1800"/>
              </a:spcAft>
            </a:pPr>
            <a:r>
              <a:rPr lang="en-US" sz="2500"/>
              <a:t>Newborns</a:t>
            </a:r>
          </a:p>
          <a:p>
            <a:pPr>
              <a:spcAft>
                <a:spcPts val="600"/>
              </a:spcAft>
            </a:pPr>
            <a:r>
              <a:rPr lang="en-US" sz="2500"/>
              <a:t>EMS must:</a:t>
            </a:r>
          </a:p>
          <a:p>
            <a:pPr lvl="1">
              <a:spcAft>
                <a:spcPts val="600"/>
              </a:spcAft>
            </a:pPr>
            <a:r>
              <a:rPr lang="en-US" sz="2500"/>
              <a:t>Understand pregnancy changes in anatomy &amp; physiology</a:t>
            </a:r>
          </a:p>
          <a:p>
            <a:pPr lvl="1">
              <a:spcAft>
                <a:spcPts val="600"/>
              </a:spcAft>
            </a:pPr>
            <a:r>
              <a:rPr lang="en-US" sz="2500"/>
              <a:t>Know the complications that can arise in medical and trauma cases</a:t>
            </a:r>
          </a:p>
          <a:p>
            <a:pPr lvl="1">
              <a:spcAft>
                <a:spcPts val="600"/>
              </a:spcAft>
            </a:pPr>
            <a:r>
              <a:rPr lang="en-US" sz="2500"/>
              <a:t>Tailor assessment and treatment to the pregnant patient’s needs</a:t>
            </a:r>
          </a:p>
        </p:txBody>
      </p:sp>
      <p:pic>
        <p:nvPicPr>
          <p:cNvPr id="8" name="Picture 7"/>
          <p:cNvPicPr>
            <a:picLocks noChangeAspect="1"/>
          </p:cNvPicPr>
          <p:nvPr/>
        </p:nvPicPr>
        <p:blipFill>
          <a:blip r:embed="rId2"/>
          <a:stretch>
            <a:fillRect/>
          </a:stretch>
        </p:blipFill>
        <p:spPr>
          <a:xfrm>
            <a:off x="8321487" y="1325236"/>
            <a:ext cx="3413313" cy="3086822"/>
          </a:xfrm>
          <a:prstGeom prst="rect">
            <a:avLst/>
          </a:prstGeom>
        </p:spPr>
      </p:pic>
      <p:sp>
        <p:nvSpPr>
          <p:cNvPr id="9" name="TextBox 8"/>
          <p:cNvSpPr txBox="1"/>
          <p:nvPr/>
        </p:nvSpPr>
        <p:spPr>
          <a:xfrm>
            <a:off x="8504143" y="4151783"/>
            <a:ext cx="304800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E296B"/>
                </a:solidFill>
                <a:effectLst/>
                <a:uLnTx/>
                <a:uFillTx/>
                <a:latin typeface="Arial" panose="020B0604020202020204"/>
                <a:ea typeface="+mn-ea"/>
                <a:cs typeface="+mn-cs"/>
              </a:rPr>
              <a:t>Image by BRUNA from Pixabay</a:t>
            </a:r>
          </a:p>
        </p:txBody>
      </p:sp>
    </p:spTree>
    <p:extLst>
      <p:ext uri="{BB962C8B-B14F-4D97-AF65-F5344CB8AC3E}">
        <p14:creationId xmlns:p14="http://schemas.microsoft.com/office/powerpoint/2010/main" val="1015808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6862F2-2F3F-9540-8F5E-C21FF7DB17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2025 </a:t>
            </a:r>
            <a:r>
              <a:rPr kumimoji="0" lang="en-US" sz="900" b="0" i="0" u="none" strike="noStrike" kern="1200" cap="none" spc="0" normalizeH="0" baseline="0" noProof="0" err="1">
                <a:ln>
                  <a:noFill/>
                </a:ln>
                <a:solidFill>
                  <a:srgbClr val="0E296B"/>
                </a:solidFill>
                <a:effectLst/>
                <a:uLnTx/>
                <a:uFillTx/>
                <a:latin typeface="Arial" panose="020B0604020202020204"/>
                <a:ea typeface="+mn-ea"/>
                <a:cs typeface="+mn-cs"/>
              </a:rPr>
              <a:t>Inova</a:t>
            </a: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All rights reserved.</a:t>
            </a:r>
          </a:p>
        </p:txBody>
      </p:sp>
      <p:sp>
        <p:nvSpPr>
          <p:cNvPr id="3" name="Slide Number Placeholder 2">
            <a:extLst>
              <a:ext uri="{FF2B5EF4-FFF2-40B4-BE49-F238E27FC236}">
                <a16:creationId xmlns:a16="http://schemas.microsoft.com/office/drawing/2014/main" id="{1FC21467-B5D7-0945-80AA-E28F15E62E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E175A-9817-904B-AD36-4A110DFE0709}" type="slidenum">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449AF03F-4A6F-A548-8911-60B8918803C8}"/>
              </a:ext>
            </a:extLst>
          </p:cNvPr>
          <p:cNvSpPr>
            <a:spLocks noGrp="1"/>
          </p:cNvSpPr>
          <p:nvPr>
            <p:ph type="title"/>
          </p:nvPr>
        </p:nvSpPr>
        <p:spPr>
          <a:xfrm>
            <a:off x="390088" y="141914"/>
            <a:ext cx="11277600" cy="529205"/>
          </a:xfrm>
        </p:spPr>
        <p:txBody>
          <a:bodyPr/>
          <a:lstStyle/>
          <a:p>
            <a:r>
              <a:rPr lang="en-US"/>
              <a:t>Everything OB</a:t>
            </a:r>
            <a:br>
              <a:rPr lang="en-US"/>
            </a:br>
            <a:endParaRPr lang="en-US"/>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7526">
            <a:off x="6434449" y="1173767"/>
            <a:ext cx="4868490" cy="297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a:extLst>
              <a:ext uri="{FF2B5EF4-FFF2-40B4-BE49-F238E27FC236}">
                <a16:creationId xmlns:a16="http://schemas.microsoft.com/office/drawing/2014/main" id="{ABB4E942-BC71-D247-9179-C60EE2444E28}"/>
              </a:ext>
            </a:extLst>
          </p:cNvPr>
          <p:cNvSpPr>
            <a:spLocks noGrp="1"/>
          </p:cNvSpPr>
          <p:nvPr>
            <p:ph type="body" sz="quarter" idx="14"/>
          </p:nvPr>
        </p:nvSpPr>
        <p:spPr>
          <a:xfrm>
            <a:off x="310394" y="970006"/>
            <a:ext cx="11635530" cy="5531491"/>
          </a:xfrm>
        </p:spPr>
        <p:txBody>
          <a:bodyPr/>
          <a:lstStyle/>
          <a:p>
            <a:r>
              <a:rPr lang="en-US" altLang="en-US" sz="2800"/>
              <a:t>Hospital-led obstetrical training for EMS providers</a:t>
            </a:r>
          </a:p>
          <a:p>
            <a:r>
              <a:rPr lang="en-US" altLang="en-US" sz="2800"/>
              <a:t>Led by:</a:t>
            </a:r>
          </a:p>
          <a:p>
            <a:pPr lvl="1"/>
            <a:r>
              <a:rPr lang="en-US" altLang="en-US" sz="2800"/>
              <a:t>Obstetricians</a:t>
            </a:r>
          </a:p>
          <a:p>
            <a:pPr lvl="1"/>
            <a:r>
              <a:rPr lang="en-US" altLang="en-US" sz="2800"/>
              <a:t>CNMs</a:t>
            </a:r>
          </a:p>
          <a:p>
            <a:pPr lvl="1"/>
            <a:r>
              <a:rPr lang="en-US" altLang="en-US" sz="2800"/>
              <a:t>RNs (L&amp;D, NICU, Trauma)</a:t>
            </a:r>
          </a:p>
          <a:p>
            <a:r>
              <a:rPr lang="en-US" altLang="en-US" sz="2800"/>
              <a:t>Launched in 2017, starting small</a:t>
            </a:r>
          </a:p>
          <a:p>
            <a:pPr lvl="1"/>
            <a:r>
              <a:rPr lang="en-US" altLang="en-US" sz="2800"/>
              <a:t>Now integrated into paramedic and AEMT curriculum</a:t>
            </a:r>
          </a:p>
          <a:p>
            <a:pPr lvl="1"/>
            <a:r>
              <a:rPr lang="en-US" altLang="en-US" sz="2800"/>
              <a:t>Provided regionally across the DMV area</a:t>
            </a:r>
          </a:p>
          <a:p>
            <a:pPr lvl="1"/>
            <a:r>
              <a:rPr lang="en-US" altLang="en-US" sz="2800"/>
              <a:t>Over 400 EMS providers trained to date</a:t>
            </a:r>
          </a:p>
        </p:txBody>
      </p:sp>
    </p:spTree>
    <p:extLst>
      <p:ext uri="{BB962C8B-B14F-4D97-AF65-F5344CB8AC3E}">
        <p14:creationId xmlns:p14="http://schemas.microsoft.com/office/powerpoint/2010/main" val="1031408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5"/>
            <a:ext cx="11277600" cy="504038"/>
          </a:xfrm>
        </p:spPr>
        <p:txBody>
          <a:bodyPr/>
          <a:lstStyle/>
          <a:p>
            <a:r>
              <a:rPr lang="en-US"/>
              <a:t>Everything OB Lecture: 1 Hour</a:t>
            </a:r>
          </a:p>
        </p:txBody>
      </p:sp>
      <p:graphicFrame>
        <p:nvGraphicFramePr>
          <p:cNvPr id="7" name="Content Placeholder 6"/>
          <p:cNvGraphicFramePr>
            <a:graphicFrameLocks noGrp="1"/>
          </p:cNvGraphicFramePr>
          <p:nvPr>
            <p:ph idx="1"/>
          </p:nvPr>
        </p:nvGraphicFramePr>
        <p:xfrm>
          <a:off x="326471" y="707182"/>
          <a:ext cx="11539057" cy="611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24DF1-0F52-409B-B362-2E18031417CD}" type="slidenum">
              <a:rPr kumimoji="0" lang="en-US" altLang="en-US" sz="900" b="0" i="0" u="none" strike="noStrike" kern="1200" cap="none" spc="0" normalizeH="0" baseline="0" noProof="0" smtClean="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3111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94DD8E-6601-47CE-97D1-524CF780F81F}"/>
              </a:ext>
            </a:extLst>
          </p:cNvPr>
          <p:cNvPicPr>
            <a:picLocks noChangeAspect="1"/>
          </p:cNvPicPr>
          <p:nvPr/>
        </p:nvPicPr>
        <p:blipFill>
          <a:blip r:embed="rId2"/>
          <a:stretch>
            <a:fillRect/>
          </a:stretch>
        </p:blipFill>
        <p:spPr>
          <a:xfrm>
            <a:off x="4143590" y="1170914"/>
            <a:ext cx="3931910" cy="2418219"/>
          </a:xfrm>
          <a:prstGeom prst="rect">
            <a:avLst/>
          </a:prstGeom>
        </p:spPr>
      </p:pic>
      <p:pic>
        <p:nvPicPr>
          <p:cNvPr id="8" name="Picture 7">
            <a:extLst>
              <a:ext uri="{FF2B5EF4-FFF2-40B4-BE49-F238E27FC236}">
                <a16:creationId xmlns:a16="http://schemas.microsoft.com/office/drawing/2014/main" id="{E677BA36-EB0C-4CD0-B5B2-178E555EF8CC}"/>
              </a:ext>
            </a:extLst>
          </p:cNvPr>
          <p:cNvPicPr>
            <a:picLocks noChangeAspect="1"/>
          </p:cNvPicPr>
          <p:nvPr/>
        </p:nvPicPr>
        <p:blipFill rotWithShape="1">
          <a:blip r:embed="rId3"/>
          <a:srcRect b="6756"/>
          <a:stretch/>
        </p:blipFill>
        <p:spPr>
          <a:xfrm>
            <a:off x="8225398" y="1170915"/>
            <a:ext cx="3937812" cy="2418218"/>
          </a:xfrm>
          <a:prstGeom prst="rect">
            <a:avLst/>
          </a:prstGeom>
        </p:spPr>
      </p:pic>
      <p:pic>
        <p:nvPicPr>
          <p:cNvPr id="5" name="Picture 4">
            <a:extLst>
              <a:ext uri="{FF2B5EF4-FFF2-40B4-BE49-F238E27FC236}">
                <a16:creationId xmlns:a16="http://schemas.microsoft.com/office/drawing/2014/main" id="{1A8D11CF-AB99-4AA0-955F-06FBD1EE855E}"/>
              </a:ext>
            </a:extLst>
          </p:cNvPr>
          <p:cNvPicPr>
            <a:picLocks noChangeAspect="1"/>
          </p:cNvPicPr>
          <p:nvPr/>
        </p:nvPicPr>
        <p:blipFill rotWithShape="1">
          <a:blip r:embed="rId4"/>
          <a:srcRect t="16557" b="19758"/>
          <a:stretch/>
        </p:blipFill>
        <p:spPr>
          <a:xfrm rot="21600000">
            <a:off x="106063" y="1170915"/>
            <a:ext cx="3833487" cy="2366611"/>
          </a:xfrm>
          <a:prstGeom prst="rect">
            <a:avLst/>
          </a:prstGeom>
        </p:spPr>
      </p:pic>
      <p:pic>
        <p:nvPicPr>
          <p:cNvPr id="9" name="Picture 8">
            <a:extLst>
              <a:ext uri="{FF2B5EF4-FFF2-40B4-BE49-F238E27FC236}">
                <a16:creationId xmlns:a16="http://schemas.microsoft.com/office/drawing/2014/main" id="{6C10AC02-363E-E3ED-57CE-394D5977A062}"/>
              </a:ext>
            </a:extLst>
          </p:cNvPr>
          <p:cNvPicPr>
            <a:picLocks noChangeAspect="1"/>
          </p:cNvPicPr>
          <p:nvPr/>
        </p:nvPicPr>
        <p:blipFill>
          <a:blip r:embed="rId5"/>
          <a:stretch>
            <a:fillRect/>
          </a:stretch>
        </p:blipFill>
        <p:spPr>
          <a:xfrm>
            <a:off x="433387" y="3730890"/>
            <a:ext cx="11325225" cy="2057400"/>
          </a:xfrm>
          <a:prstGeom prst="rect">
            <a:avLst/>
          </a:prstGeom>
        </p:spPr>
      </p:pic>
    </p:spTree>
    <p:extLst>
      <p:ext uri="{BB962C8B-B14F-4D97-AF65-F5344CB8AC3E}">
        <p14:creationId xmlns:p14="http://schemas.microsoft.com/office/powerpoint/2010/main" val="3351877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9A6977-F849-12E0-AA86-DC7485416563}"/>
              </a:ext>
            </a:extLst>
          </p:cNvPr>
          <p:cNvPicPr>
            <a:picLocks noChangeAspect="1"/>
          </p:cNvPicPr>
          <p:nvPr/>
        </p:nvPicPr>
        <p:blipFill>
          <a:blip r:embed="rId2"/>
          <a:stretch>
            <a:fillRect/>
          </a:stretch>
        </p:blipFill>
        <p:spPr>
          <a:xfrm>
            <a:off x="6192993" y="4041389"/>
            <a:ext cx="5229699" cy="2696969"/>
          </a:xfrm>
          <a:prstGeom prst="rect">
            <a:avLst/>
          </a:prstGeom>
          <a:ln w="38100" cap="sq">
            <a:noFill/>
            <a:prstDash val="solid"/>
            <a:miter lim="800000"/>
          </a:ln>
          <a:effectLst/>
        </p:spPr>
      </p:pic>
      <p:sp>
        <p:nvSpPr>
          <p:cNvPr id="5" name="Slide Number Placeholder 4">
            <a:extLst>
              <a:ext uri="{FF2B5EF4-FFF2-40B4-BE49-F238E27FC236}">
                <a16:creationId xmlns:a16="http://schemas.microsoft.com/office/drawing/2014/main" id="{A3FFBFAC-6D21-E281-02A3-9A3A703723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24DF1-0F52-409B-B362-2E18031417CD}" type="slidenum">
              <a:rPr kumimoji="0" lang="en-US" altLang="en-US" sz="900" b="0" i="0" u="none" strike="noStrike" kern="1200" cap="none" spc="0" normalizeH="0" baseline="0" noProof="0" smtClean="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8B6ADFE-A485-7C5A-588D-89EC68DDECBC}"/>
              </a:ext>
            </a:extLst>
          </p:cNvPr>
          <p:cNvPicPr>
            <a:picLocks noChangeAspect="1"/>
          </p:cNvPicPr>
          <p:nvPr/>
        </p:nvPicPr>
        <p:blipFill>
          <a:blip r:embed="rId3"/>
          <a:stretch>
            <a:fillRect/>
          </a:stretch>
        </p:blipFill>
        <p:spPr>
          <a:xfrm>
            <a:off x="419651" y="923540"/>
            <a:ext cx="5057775" cy="3876675"/>
          </a:xfrm>
          <a:prstGeom prst="rect">
            <a:avLst/>
          </a:prstGeom>
          <a:ln w="38100" cap="sq">
            <a:noFill/>
            <a:prstDash val="solid"/>
            <a:miter lim="800000"/>
          </a:ln>
          <a:effectLst/>
        </p:spPr>
      </p:pic>
      <p:pic>
        <p:nvPicPr>
          <p:cNvPr id="12" name="Picture 11">
            <a:extLst>
              <a:ext uri="{FF2B5EF4-FFF2-40B4-BE49-F238E27FC236}">
                <a16:creationId xmlns:a16="http://schemas.microsoft.com/office/drawing/2014/main" id="{9C08E693-AD34-1C00-CD11-8D4372DA1366}"/>
              </a:ext>
            </a:extLst>
          </p:cNvPr>
          <p:cNvPicPr>
            <a:picLocks noChangeAspect="1"/>
          </p:cNvPicPr>
          <p:nvPr/>
        </p:nvPicPr>
        <p:blipFill>
          <a:blip r:embed="rId4"/>
          <a:stretch>
            <a:fillRect/>
          </a:stretch>
        </p:blipFill>
        <p:spPr>
          <a:xfrm>
            <a:off x="5880885" y="778392"/>
            <a:ext cx="5762625" cy="3370593"/>
          </a:xfrm>
          <a:prstGeom prst="rect">
            <a:avLst/>
          </a:prstGeom>
          <a:ln w="38100" cap="sq">
            <a:noFill/>
            <a:prstDash val="solid"/>
            <a:miter lim="800000"/>
          </a:ln>
          <a:effectLst/>
        </p:spPr>
      </p:pic>
      <p:sp>
        <p:nvSpPr>
          <p:cNvPr id="13" name="TextBox 12">
            <a:extLst>
              <a:ext uri="{FF2B5EF4-FFF2-40B4-BE49-F238E27FC236}">
                <a16:creationId xmlns:a16="http://schemas.microsoft.com/office/drawing/2014/main" id="{EC7AFFE0-8218-57D9-CC52-027D08B75291}"/>
              </a:ext>
            </a:extLst>
          </p:cNvPr>
          <p:cNvSpPr txBox="1"/>
          <p:nvPr/>
        </p:nvSpPr>
        <p:spPr>
          <a:xfrm>
            <a:off x="419651" y="166826"/>
            <a:ext cx="5547360" cy="51013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3400" b="0" i="0" u="none" strike="noStrike" kern="1200" cap="none" spc="0" normalizeH="0" baseline="0" noProof="0">
                <a:ln>
                  <a:noFill/>
                </a:ln>
                <a:solidFill>
                  <a:srgbClr val="0E296B"/>
                </a:solidFill>
                <a:effectLst/>
                <a:uLnTx/>
                <a:uFillTx/>
                <a:latin typeface="Arial" panose="020B0604020202020204"/>
                <a:ea typeface="+mn-ea"/>
                <a:cs typeface="+mn-cs"/>
              </a:rPr>
              <a:t>Left Uterine Displacement</a:t>
            </a:r>
          </a:p>
        </p:txBody>
      </p:sp>
    </p:spTree>
    <p:extLst>
      <p:ext uri="{BB962C8B-B14F-4D97-AF65-F5344CB8AC3E}">
        <p14:creationId xmlns:p14="http://schemas.microsoft.com/office/powerpoint/2010/main" val="3451988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7032" y="771678"/>
            <a:ext cx="4283105" cy="42788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title"/>
          </p:nvPr>
        </p:nvSpPr>
        <p:spPr>
          <a:xfrm>
            <a:off x="311922" y="180574"/>
            <a:ext cx="10199484" cy="524180"/>
          </a:xfrm>
        </p:spPr>
        <p:txBody>
          <a:bodyPr/>
          <a:lstStyle/>
          <a:p>
            <a:pPr eaLnBrk="1" hangingPunct="1"/>
            <a:r>
              <a:rPr lang="en-US" altLang="en-US" sz="3188"/>
              <a:t> </a:t>
            </a:r>
            <a:r>
              <a:rPr lang="en-US" altLang="en-US"/>
              <a:t>Everything OB Simulations: 20 min stations</a:t>
            </a:r>
          </a:p>
        </p:txBody>
      </p:sp>
      <p:sp>
        <p:nvSpPr>
          <p:cNvPr id="3075" name="Rectangle 3"/>
          <p:cNvSpPr>
            <a:spLocks noGrp="1" noChangeArrowheads="1"/>
          </p:cNvSpPr>
          <p:nvPr>
            <p:ph type="body" idx="1"/>
          </p:nvPr>
        </p:nvSpPr>
        <p:spPr>
          <a:xfrm>
            <a:off x="247244" y="964734"/>
            <a:ext cx="9136038" cy="5608119"/>
          </a:xfrm>
        </p:spPr>
        <p:txBody>
          <a:bodyPr/>
          <a:lstStyle/>
          <a:p>
            <a:pPr>
              <a:spcAft>
                <a:spcPts val="1800"/>
              </a:spcAft>
            </a:pPr>
            <a:r>
              <a:rPr lang="en-US" altLang="en-US" sz="2800"/>
              <a:t>Vaginal Delivery &amp; Prolapsed Cord</a:t>
            </a:r>
          </a:p>
          <a:p>
            <a:pPr>
              <a:spcAft>
                <a:spcPts val="1800"/>
              </a:spcAft>
            </a:pPr>
            <a:r>
              <a:rPr lang="en-US" altLang="en-US" sz="2800"/>
              <a:t>Postpartum Hemorrhage </a:t>
            </a:r>
          </a:p>
          <a:p>
            <a:pPr>
              <a:spcAft>
                <a:spcPts val="1800"/>
              </a:spcAft>
            </a:pPr>
            <a:r>
              <a:rPr lang="en-US" altLang="en-US" sz="2800"/>
              <a:t>Vaginal Breech Delivery </a:t>
            </a:r>
          </a:p>
          <a:p>
            <a:pPr>
              <a:spcAft>
                <a:spcPts val="1800"/>
              </a:spcAft>
            </a:pPr>
            <a:r>
              <a:rPr lang="en-US" altLang="en-US" sz="2800"/>
              <a:t>Shoulder Dystocia</a:t>
            </a:r>
          </a:p>
          <a:p>
            <a:pPr lvl="1">
              <a:spcAft>
                <a:spcPts val="600"/>
              </a:spcAft>
            </a:pPr>
            <a:r>
              <a:rPr lang="en-US" altLang="en-US" sz="2800"/>
              <a:t>McRoberts &amp; Suprapubic Pressure</a:t>
            </a:r>
          </a:p>
          <a:p>
            <a:pPr lvl="1">
              <a:spcAft>
                <a:spcPts val="600"/>
              </a:spcAft>
            </a:pPr>
            <a:r>
              <a:rPr lang="en-US" altLang="en-US" sz="2800"/>
              <a:t>Posterior Arm Delivery</a:t>
            </a:r>
          </a:p>
          <a:p>
            <a:pPr>
              <a:spcAft>
                <a:spcPts val="1800"/>
              </a:spcAft>
            </a:pPr>
            <a:r>
              <a:rPr lang="en-US" altLang="en-US" sz="2800"/>
              <a:t>Normal Newborn Care &amp; Neonatal Resuscitation</a:t>
            </a:r>
          </a:p>
          <a:p>
            <a:pPr lvl="1">
              <a:spcAft>
                <a:spcPts val="1800"/>
              </a:spcAft>
            </a:pPr>
            <a:r>
              <a:rPr lang="en-US" altLang="en-US" sz="2800"/>
              <a:t>Full Term / Preterm</a:t>
            </a:r>
          </a:p>
        </p:txBody>
      </p:sp>
      <p:sp>
        <p:nvSpPr>
          <p:cNvPr id="5" name="TextBox 4"/>
          <p:cNvSpPr txBox="1"/>
          <p:nvPr/>
        </p:nvSpPr>
        <p:spPr>
          <a:xfrm>
            <a:off x="8900802" y="3966493"/>
            <a:ext cx="353167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E296B"/>
                </a:solidFill>
                <a:effectLst/>
                <a:uLnTx/>
                <a:uFillTx/>
                <a:latin typeface="Arial" panose="020B0604020202020204"/>
                <a:ea typeface="+mn-ea"/>
                <a:cs typeface="+mn-cs"/>
              </a:rPr>
              <a:t>Image from https://site.pishposhbaby.com/blog/2013/09/02/labor-day-pun-intended/ </a:t>
            </a:r>
          </a:p>
        </p:txBody>
      </p:sp>
      <p:sp>
        <p:nvSpPr>
          <p:cNvPr id="2" name="TextBox 1"/>
          <p:cNvSpPr txBox="1"/>
          <p:nvPr/>
        </p:nvSpPr>
        <p:spPr>
          <a:xfrm>
            <a:off x="629174" y="6102642"/>
            <a:ext cx="10712741" cy="5536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400" b="1" i="1" u="none" strike="noStrike" kern="1200" cap="none" spc="0" normalizeH="0" baseline="0" noProof="0">
                <a:ln>
                  <a:noFill/>
                </a:ln>
                <a:solidFill>
                  <a:srgbClr val="FF800D"/>
                </a:solidFill>
                <a:effectLst/>
                <a:uLnTx/>
                <a:uFillTx/>
                <a:latin typeface="Arial" panose="020B0604020202020204"/>
                <a:ea typeface="+mn-ea"/>
                <a:cs typeface="+mn-cs"/>
              </a:rPr>
              <a:t>Always follow local EMS protocols!</a:t>
            </a:r>
          </a:p>
        </p:txBody>
      </p:sp>
    </p:spTree>
    <p:extLst>
      <p:ext uri="{BB962C8B-B14F-4D97-AF65-F5344CB8AC3E}">
        <p14:creationId xmlns:p14="http://schemas.microsoft.com/office/powerpoint/2010/main" val="3325969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407" y="162836"/>
            <a:ext cx="7304088" cy="763588"/>
          </a:xfrm>
        </p:spPr>
        <p:txBody>
          <a:bodyPr/>
          <a:lstStyle/>
          <a:p>
            <a:r>
              <a:rPr lang="en-US" sz="3600"/>
              <a:t>Simulations- Use Their Equipment</a:t>
            </a:r>
          </a:p>
        </p:txBody>
      </p:sp>
      <p:pic>
        <p:nvPicPr>
          <p:cNvPr id="5" name="Picture 4"/>
          <p:cNvPicPr>
            <a:picLocks noChangeAspect="1"/>
          </p:cNvPicPr>
          <p:nvPr/>
        </p:nvPicPr>
        <p:blipFill>
          <a:blip r:embed="rId2"/>
          <a:stretch>
            <a:fillRect/>
          </a:stretch>
        </p:blipFill>
        <p:spPr>
          <a:xfrm>
            <a:off x="374844" y="4059133"/>
            <a:ext cx="1362997" cy="1266041"/>
          </a:xfrm>
          <a:prstGeom prst="rect">
            <a:avLst/>
          </a:prstGeom>
        </p:spPr>
      </p:pic>
      <p:pic>
        <p:nvPicPr>
          <p:cNvPr id="6" name="Picture 5"/>
          <p:cNvPicPr>
            <a:picLocks noChangeAspect="1"/>
          </p:cNvPicPr>
          <p:nvPr/>
        </p:nvPicPr>
        <p:blipFill>
          <a:blip r:embed="rId3"/>
          <a:stretch>
            <a:fillRect/>
          </a:stretch>
        </p:blipFill>
        <p:spPr>
          <a:xfrm>
            <a:off x="272960" y="5337744"/>
            <a:ext cx="1480957" cy="207640"/>
          </a:xfrm>
          <a:prstGeom prst="rect">
            <a:avLst/>
          </a:prstGeom>
        </p:spPr>
      </p:pic>
      <p:pic>
        <p:nvPicPr>
          <p:cNvPr id="7" name="Picture 6"/>
          <p:cNvPicPr>
            <a:picLocks noChangeAspect="1"/>
          </p:cNvPicPr>
          <p:nvPr/>
        </p:nvPicPr>
        <p:blipFill>
          <a:blip r:embed="rId4"/>
          <a:stretch>
            <a:fillRect/>
          </a:stretch>
        </p:blipFill>
        <p:spPr>
          <a:xfrm>
            <a:off x="179786" y="1011785"/>
            <a:ext cx="2388220" cy="2961987"/>
          </a:xfrm>
          <a:prstGeom prst="rect">
            <a:avLst/>
          </a:prstGeom>
        </p:spPr>
      </p:pic>
      <p:pic>
        <p:nvPicPr>
          <p:cNvPr id="9" name="Picture 8"/>
          <p:cNvPicPr>
            <a:picLocks noChangeAspect="1"/>
          </p:cNvPicPr>
          <p:nvPr/>
        </p:nvPicPr>
        <p:blipFill>
          <a:blip r:embed="rId5"/>
          <a:stretch>
            <a:fillRect/>
          </a:stretch>
        </p:blipFill>
        <p:spPr>
          <a:xfrm>
            <a:off x="8591533" y="6602276"/>
            <a:ext cx="2479040" cy="308864"/>
          </a:xfrm>
          <a:prstGeom prst="rect">
            <a:avLst/>
          </a:prstGeom>
        </p:spPr>
      </p:pic>
      <p:pic>
        <p:nvPicPr>
          <p:cNvPr id="10" name="Picture 9"/>
          <p:cNvPicPr>
            <a:picLocks noChangeAspect="1"/>
          </p:cNvPicPr>
          <p:nvPr/>
        </p:nvPicPr>
        <p:blipFill>
          <a:blip r:embed="rId6"/>
          <a:stretch>
            <a:fillRect/>
          </a:stretch>
        </p:blipFill>
        <p:spPr>
          <a:xfrm>
            <a:off x="2871943" y="882556"/>
            <a:ext cx="4629552" cy="2599929"/>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7"/>
          <a:stretch>
            <a:fillRect/>
          </a:stretch>
        </p:blipFill>
        <p:spPr>
          <a:xfrm>
            <a:off x="8446841" y="3418759"/>
            <a:ext cx="2437256" cy="3183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8"/>
          <a:stretch>
            <a:fillRect/>
          </a:stretch>
        </p:blipFill>
        <p:spPr>
          <a:xfrm>
            <a:off x="5432519" y="3625706"/>
            <a:ext cx="2459468" cy="3232295"/>
          </a:xfrm>
          <a:prstGeom prst="rect">
            <a:avLst/>
          </a:prstGeom>
        </p:spPr>
      </p:pic>
      <p:pic>
        <p:nvPicPr>
          <p:cNvPr id="16" name="Picture 15"/>
          <p:cNvPicPr>
            <a:picLocks noChangeAspect="1"/>
          </p:cNvPicPr>
          <p:nvPr/>
        </p:nvPicPr>
        <p:blipFill>
          <a:blip r:embed="rId9"/>
          <a:stretch>
            <a:fillRect/>
          </a:stretch>
        </p:blipFill>
        <p:spPr>
          <a:xfrm>
            <a:off x="8093379" y="124839"/>
            <a:ext cx="3793821" cy="3055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stretch>
            <a:fillRect/>
          </a:stretch>
        </p:blipFill>
        <p:spPr>
          <a:xfrm>
            <a:off x="1971413" y="3790103"/>
            <a:ext cx="3388760" cy="302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20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99673E-34F6-F948-B0C5-46067355EFD7}"/>
              </a:ext>
            </a:extLst>
          </p:cNvPr>
          <p:cNvSpPr>
            <a:spLocks noGrp="1"/>
          </p:cNvSpPr>
          <p:nvPr>
            <p:ph type="ftr" sz="quarter" idx="11"/>
          </p:nvPr>
        </p:nvSpPr>
        <p:spPr>
          <a:xfrm>
            <a:off x="9308443" y="6556011"/>
            <a:ext cx="2287442" cy="20969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2025 </a:t>
            </a:r>
            <a:r>
              <a:rPr kumimoji="0" lang="en-US" sz="900" b="0" i="0" u="none" strike="noStrike" kern="1200" cap="none" spc="0" normalizeH="0" baseline="0" noProof="0" err="1">
                <a:ln>
                  <a:noFill/>
                </a:ln>
                <a:solidFill>
                  <a:srgbClr val="0E296B"/>
                </a:solidFill>
                <a:effectLst/>
                <a:uLnTx/>
                <a:uFillTx/>
                <a:latin typeface="Arial" panose="020B0604020202020204"/>
                <a:ea typeface="+mn-ea"/>
                <a:cs typeface="+mn-cs"/>
              </a:rPr>
              <a:t>Inova</a:t>
            </a: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All rights reserved.</a:t>
            </a:r>
          </a:p>
        </p:txBody>
      </p:sp>
      <p:sp>
        <p:nvSpPr>
          <p:cNvPr id="3" name="Slide Number Placeholder 2">
            <a:extLst>
              <a:ext uri="{FF2B5EF4-FFF2-40B4-BE49-F238E27FC236}">
                <a16:creationId xmlns:a16="http://schemas.microsoft.com/office/drawing/2014/main" id="{A6193B5C-F327-A545-ABD1-5D16BC1D2E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E175A-9817-904B-AD36-4A110DFE0709}" type="slidenum">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pic>
        <p:nvPicPr>
          <p:cNvPr id="10" name="Picture 9"/>
          <p:cNvPicPr>
            <a:picLocks noChangeAspect="1"/>
          </p:cNvPicPr>
          <p:nvPr/>
        </p:nvPicPr>
        <p:blipFill rotWithShape="1">
          <a:blip r:embed="rId2"/>
          <a:srcRect l="7013" t="10306"/>
          <a:stretch/>
        </p:blipFill>
        <p:spPr>
          <a:xfrm>
            <a:off x="124260" y="181900"/>
            <a:ext cx="4509828" cy="3265975"/>
          </a:xfrm>
          <a:prstGeom prst="rect">
            <a:avLst/>
          </a:prstGeom>
        </p:spPr>
      </p:pic>
      <p:pic>
        <p:nvPicPr>
          <p:cNvPr id="12" name="Picture 11"/>
          <p:cNvPicPr>
            <a:picLocks noChangeAspect="1"/>
          </p:cNvPicPr>
          <p:nvPr/>
        </p:nvPicPr>
        <p:blipFill rotWithShape="1">
          <a:blip r:embed="rId3"/>
          <a:srcRect t="8232" r="13236" b="6754"/>
          <a:stretch/>
        </p:blipFill>
        <p:spPr>
          <a:xfrm>
            <a:off x="4869832" y="181900"/>
            <a:ext cx="4660062" cy="3095537"/>
          </a:xfrm>
          <a:prstGeom prst="rect">
            <a:avLst/>
          </a:prstGeom>
        </p:spPr>
      </p:pic>
      <p:pic>
        <p:nvPicPr>
          <p:cNvPr id="11" name="Picture 10"/>
          <p:cNvPicPr>
            <a:picLocks noChangeAspect="1"/>
          </p:cNvPicPr>
          <p:nvPr/>
        </p:nvPicPr>
        <p:blipFill>
          <a:blip r:embed="rId4"/>
          <a:stretch>
            <a:fillRect/>
          </a:stretch>
        </p:blipFill>
        <p:spPr>
          <a:xfrm rot="5400000">
            <a:off x="8564109" y="2986845"/>
            <a:ext cx="3928695" cy="2949581"/>
          </a:xfrm>
          <a:prstGeom prst="rect">
            <a:avLst/>
          </a:prstGeom>
        </p:spPr>
      </p:pic>
      <p:pic>
        <p:nvPicPr>
          <p:cNvPr id="13" name="Picture 12"/>
          <p:cNvPicPr>
            <a:picLocks noChangeAspect="1"/>
          </p:cNvPicPr>
          <p:nvPr/>
        </p:nvPicPr>
        <p:blipFill rotWithShape="1">
          <a:blip r:embed="rId5"/>
          <a:srcRect t="25087"/>
          <a:stretch/>
        </p:blipFill>
        <p:spPr>
          <a:xfrm>
            <a:off x="124260" y="3634248"/>
            <a:ext cx="4963686" cy="2791735"/>
          </a:xfrm>
          <a:prstGeom prst="rect">
            <a:avLst/>
          </a:prstGeom>
        </p:spPr>
      </p:pic>
      <p:sp>
        <p:nvSpPr>
          <p:cNvPr id="15" name="TextBox 14"/>
          <p:cNvSpPr txBox="1"/>
          <p:nvPr/>
        </p:nvSpPr>
        <p:spPr>
          <a:xfrm>
            <a:off x="5209018" y="3580564"/>
            <a:ext cx="3723576" cy="1224792"/>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E296B"/>
                </a:solidFill>
                <a:effectLst/>
                <a:uLnTx/>
                <a:uFillTx/>
                <a:latin typeface="Arial" panose="020B0604020202020204"/>
                <a:ea typeface="+mn-ea"/>
                <a:cs typeface="+mn-cs"/>
              </a:rPr>
              <a:t>Video links</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E296B"/>
                </a:solidFill>
                <a:effectLst/>
                <a:uLnTx/>
                <a:uFillTx/>
                <a:latin typeface="Arial" panose="020B0604020202020204"/>
                <a:ea typeface="+mn-ea"/>
                <a:cs typeface="+mn-cs"/>
              </a:rPr>
              <a:t>QR Codes</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E296B"/>
                </a:solidFill>
                <a:effectLst/>
                <a:uLnTx/>
                <a:uFillTx/>
                <a:latin typeface="Arial" panose="020B0604020202020204"/>
                <a:ea typeface="+mn-ea"/>
                <a:cs typeface="+mn-cs"/>
              </a:rPr>
              <a:t>Follow their protocols</a:t>
            </a:r>
          </a:p>
        </p:txBody>
      </p:sp>
    </p:spTree>
    <p:extLst>
      <p:ext uri="{BB962C8B-B14F-4D97-AF65-F5344CB8AC3E}">
        <p14:creationId xmlns:p14="http://schemas.microsoft.com/office/powerpoint/2010/main" val="139028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066" y="83050"/>
            <a:ext cx="10201014" cy="6774950"/>
          </a:xfrm>
          <a:prstGeom prst="rect">
            <a:avLst/>
          </a:prstGeom>
        </p:spPr>
      </p:pic>
    </p:spTree>
    <p:extLst>
      <p:ext uri="{BB962C8B-B14F-4D97-AF65-F5344CB8AC3E}">
        <p14:creationId xmlns:p14="http://schemas.microsoft.com/office/powerpoint/2010/main" val="1887746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D65EC3-7AE5-7443-A732-B76B23CDB605}"/>
              </a:ext>
            </a:extLst>
          </p:cNvPr>
          <p:cNvSpPr>
            <a:spLocks noGrp="1"/>
          </p:cNvSpPr>
          <p:nvPr>
            <p:ph type="ftr" sz="quarter" idx="11"/>
          </p:nvPr>
        </p:nvSpPr>
        <p:spPr>
          <a:xfrm>
            <a:off x="9551725" y="6348412"/>
            <a:ext cx="2287442" cy="339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2025 </a:t>
            </a:r>
            <a:r>
              <a:rPr kumimoji="0" lang="en-US" sz="900" b="0" i="0" u="none" strike="noStrike" kern="1200" cap="none" spc="0" normalizeH="0" baseline="0" noProof="0" err="1">
                <a:ln>
                  <a:noFill/>
                </a:ln>
                <a:solidFill>
                  <a:srgbClr val="0E296B"/>
                </a:solidFill>
                <a:effectLst/>
                <a:uLnTx/>
                <a:uFillTx/>
                <a:latin typeface="Arial" panose="020B0604020202020204"/>
                <a:ea typeface="+mn-ea"/>
                <a:cs typeface="+mn-cs"/>
              </a:rPr>
              <a:t>Inova</a:t>
            </a:r>
            <a:r>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t>. All rights reserved.</a:t>
            </a:r>
          </a:p>
        </p:txBody>
      </p:sp>
      <p:sp>
        <p:nvSpPr>
          <p:cNvPr id="3" name="Slide Number Placeholder 2">
            <a:extLst>
              <a:ext uri="{FF2B5EF4-FFF2-40B4-BE49-F238E27FC236}">
                <a16:creationId xmlns:a16="http://schemas.microsoft.com/office/drawing/2014/main" id="{E99CC687-51B3-0E47-9D2A-33BEAED37D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E175A-9817-904B-AD36-4A110DFE0709}" type="slidenum">
              <a:rPr kumimoji="0" lang="en-US" sz="900" b="0" i="0" u="none" strike="noStrike" kern="1200" cap="none" spc="0" normalizeH="0" baseline="0" noProof="0">
                <a:ln>
                  <a:noFill/>
                </a:ln>
                <a:solidFill>
                  <a:srgbClr val="0E296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a:ln>
                <a:noFill/>
              </a:ln>
              <a:solidFill>
                <a:srgbClr val="0E296B"/>
              </a:solidFill>
              <a:effectLst/>
              <a:uLnTx/>
              <a:uFillTx/>
              <a:latin typeface="Arial" panose="020B0604020202020204"/>
              <a:ea typeface="+mn-ea"/>
              <a:cs typeface="+mn-cs"/>
            </a:endParaRPr>
          </a:p>
        </p:txBody>
      </p:sp>
      <p:sp>
        <p:nvSpPr>
          <p:cNvPr id="9" name="Title 8"/>
          <p:cNvSpPr>
            <a:spLocks noGrp="1"/>
          </p:cNvSpPr>
          <p:nvPr>
            <p:ph type="title"/>
          </p:nvPr>
        </p:nvSpPr>
        <p:spPr>
          <a:xfrm>
            <a:off x="457199" y="158693"/>
            <a:ext cx="11277600" cy="596316"/>
          </a:xfrm>
        </p:spPr>
        <p:txBody>
          <a:bodyPr/>
          <a:lstStyle/>
          <a:p>
            <a:r>
              <a:rPr lang="en-US"/>
              <a:t>The Kirkpatrick Model </a:t>
            </a:r>
          </a:p>
        </p:txBody>
      </p:sp>
      <p:pic>
        <p:nvPicPr>
          <p:cNvPr id="11" name="Picture 10"/>
          <p:cNvPicPr>
            <a:picLocks noChangeAspect="1"/>
          </p:cNvPicPr>
          <p:nvPr/>
        </p:nvPicPr>
        <p:blipFill>
          <a:blip r:embed="rId2"/>
          <a:stretch>
            <a:fillRect/>
          </a:stretch>
        </p:blipFill>
        <p:spPr>
          <a:xfrm>
            <a:off x="625772" y="755009"/>
            <a:ext cx="9406943" cy="6011177"/>
          </a:xfrm>
          <a:prstGeom prst="rect">
            <a:avLst/>
          </a:prstGeom>
        </p:spPr>
      </p:pic>
    </p:spTree>
    <p:extLst>
      <p:ext uri="{BB962C8B-B14F-4D97-AF65-F5344CB8AC3E}">
        <p14:creationId xmlns:p14="http://schemas.microsoft.com/office/powerpoint/2010/main" val="192990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Session Description </a:t>
            </a:r>
          </a:p>
        </p:txBody>
      </p:sp>
      <p:sp>
        <p:nvSpPr>
          <p:cNvPr id="5" name="TextBox 4">
            <a:extLst>
              <a:ext uri="{FF2B5EF4-FFF2-40B4-BE49-F238E27FC236}">
                <a16:creationId xmlns:a16="http://schemas.microsoft.com/office/drawing/2014/main" id="{B017D113-21BB-B73F-8F72-436E1CE263C2}"/>
              </a:ext>
            </a:extLst>
          </p:cNvPr>
          <p:cNvSpPr txBox="1"/>
          <p:nvPr/>
        </p:nvSpPr>
        <p:spPr>
          <a:xfrm>
            <a:off x="937726" y="1404257"/>
            <a:ext cx="10416073" cy="1754326"/>
          </a:xfrm>
          <a:prstGeom prst="rect">
            <a:avLst/>
          </a:prstGeom>
          <a:noFill/>
        </p:spPr>
        <p:txBody>
          <a:bodyPr wrap="square">
            <a:spAutoFit/>
          </a:bodyPr>
          <a:lstStyle/>
          <a:p>
            <a:pPr lvl="0">
              <a:defRPr/>
            </a:pPr>
            <a:r>
              <a:rPr lang="en-US" i="1"/>
              <a:t>This webinar will examine the intersection of Emergency Medical Services and hospital teams in the setting of obstetric care and obstetric emergencies. The presenters will identify opportunities for collaboration between EMS and obstetric teams in hospital settings and freestanding birth centers. This discussion will highlight resources available for EMS teams to prepare for obstetric emergencies and will discuss strategies to facilitate and improve communication between EMS and hospital-based obstetric teams.  </a:t>
            </a:r>
            <a:endParaRPr kumimoji="0" lang="en-US" sz="1800" b="0" i="1" u="none" strike="noStrike" kern="1200" cap="none" spc="0" normalizeH="0" baseline="0" noProof="0">
              <a:ln>
                <a:noFill/>
              </a:ln>
              <a:solidFill>
                <a:prstClr val="black"/>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020FE422-D358-C854-A49F-A9EBACB38F6D}"/>
              </a:ext>
            </a:extLst>
          </p:cNvPr>
          <p:cNvSpPr txBox="1"/>
          <p:nvPr/>
        </p:nvSpPr>
        <p:spPr>
          <a:xfrm>
            <a:off x="1863594" y="3699418"/>
            <a:ext cx="856433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F25"/>
                </a:solidFill>
                <a:effectLst/>
                <a:uLnTx/>
                <a:uFillTx/>
                <a:ea typeface="+mn-ea"/>
                <a:cs typeface="+mn-cs"/>
              </a:rPr>
              <a:t>At the end of this webinar, participants will be able to: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t>Identify key opportunities for collaboration between EMS and obstetric teams during pregnancy, delivery, and postpartum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t>Design strategies to improve communication between EMS and obstetric care teams, including team debriefs following emergency events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t>Describe existing readiness resources and toolkits for EMS teams to establish and maintain obstetric care protocols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a:t>Adapt planning and coordination for EMS clinicians and hospital teams across various care landscapes, including urban and rural settings </a:t>
            </a: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8" name="Title 1">
            <a:extLst>
              <a:ext uri="{FF2B5EF4-FFF2-40B4-BE49-F238E27FC236}">
                <a16:creationId xmlns:a16="http://schemas.microsoft.com/office/drawing/2014/main" id="{5631546D-280B-F05B-56CB-B6ADF1EB4C29}"/>
              </a:ext>
            </a:extLst>
          </p:cNvPr>
          <p:cNvSpPr txBox="1">
            <a:spLocks/>
          </p:cNvSpPr>
          <p:nvPr/>
        </p:nvSpPr>
        <p:spPr>
          <a:xfrm>
            <a:off x="738673" y="2766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a:ea typeface="+mj-ea"/>
                <a:cs typeface="+mj-cs"/>
              </a:rPr>
              <a:t>Learning Objectives</a:t>
            </a:r>
          </a:p>
        </p:txBody>
      </p:sp>
    </p:spTree>
    <p:extLst>
      <p:ext uri="{BB962C8B-B14F-4D97-AF65-F5344CB8AC3E}">
        <p14:creationId xmlns:p14="http://schemas.microsoft.com/office/powerpoint/2010/main" val="2256894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6558" y="761170"/>
            <a:ext cx="11288029" cy="5136021"/>
          </a:xfrm>
          <a:prstGeom prst="rect">
            <a:avLst/>
          </a:prstGeom>
          <a:noFill/>
        </p:spPr>
        <p:txBody>
          <a:bodyPr wrap="square" rtlCol="0">
            <a:spAutoFit/>
          </a:bodyPr>
          <a:lstStyle/>
          <a:p>
            <a:pPr>
              <a:spcAft>
                <a:spcPts val="1800"/>
              </a:spcAft>
            </a:pPr>
            <a:r>
              <a:rPr lang="en-US" sz="2625"/>
              <a:t>“Outstanding!  Motivated instructors, great information. I leave here a better man!”</a:t>
            </a:r>
          </a:p>
          <a:p>
            <a:pPr>
              <a:spcAft>
                <a:spcPts val="1800"/>
              </a:spcAft>
            </a:pPr>
            <a:r>
              <a:rPr lang="en-US" sz="2625">
                <a:solidFill>
                  <a:srgbClr val="C00000"/>
                </a:solidFill>
              </a:rPr>
              <a:t>“One of the best continuing </a:t>
            </a:r>
            <a:r>
              <a:rPr lang="en-US" sz="2625" err="1">
                <a:solidFill>
                  <a:srgbClr val="C00000"/>
                </a:solidFill>
              </a:rPr>
              <a:t>ed</a:t>
            </a:r>
            <a:r>
              <a:rPr lang="en-US" sz="2625">
                <a:solidFill>
                  <a:srgbClr val="C00000"/>
                </a:solidFill>
              </a:rPr>
              <a:t> classes I’ve attended!  Not just the same old outdated info they teach us in EMS Class!”</a:t>
            </a:r>
          </a:p>
          <a:p>
            <a:pPr>
              <a:spcAft>
                <a:spcPts val="1800"/>
              </a:spcAft>
            </a:pPr>
            <a:r>
              <a:rPr lang="en-US" sz="2625"/>
              <a:t>“Very good info and great group of                                                                                        nurses and </a:t>
            </a:r>
            <a:r>
              <a:rPr lang="en-US" sz="2625" err="1"/>
              <a:t>Dr’s</a:t>
            </a:r>
            <a:r>
              <a:rPr lang="en-US" sz="2625"/>
              <a:t>.  This should be                                                                                     part of ALL EMS training.”</a:t>
            </a:r>
          </a:p>
          <a:p>
            <a:pPr>
              <a:spcAft>
                <a:spcPts val="1800"/>
              </a:spcAft>
            </a:pPr>
            <a:r>
              <a:rPr lang="en-US" sz="2625">
                <a:solidFill>
                  <a:srgbClr val="C00000"/>
                </a:solidFill>
              </a:rPr>
              <a:t>“I recommend having this                                                                             course again!  I would                                                                                                                      highly encourage my                                                                                                                     crew members to attend.”</a:t>
            </a:r>
            <a:endParaRPr lang="en-US" sz="2625"/>
          </a:p>
        </p:txBody>
      </p:sp>
      <p:sp>
        <p:nvSpPr>
          <p:cNvPr id="5" name="Title 4"/>
          <p:cNvSpPr>
            <a:spLocks noGrp="1"/>
          </p:cNvSpPr>
          <p:nvPr>
            <p:ph type="title"/>
          </p:nvPr>
        </p:nvSpPr>
        <p:spPr>
          <a:xfrm>
            <a:off x="488091" y="176169"/>
            <a:ext cx="8100715" cy="578840"/>
          </a:xfrm>
        </p:spPr>
        <p:txBody>
          <a:bodyPr/>
          <a:lstStyle/>
          <a:p>
            <a:r>
              <a:rPr lang="en-US" sz="3600"/>
              <a:t>Satisfaction</a:t>
            </a:r>
          </a:p>
        </p:txBody>
      </p:sp>
      <p:graphicFrame>
        <p:nvGraphicFramePr>
          <p:cNvPr id="6" name="Diagram 5"/>
          <p:cNvGraphicFramePr/>
          <p:nvPr/>
        </p:nvGraphicFramePr>
        <p:xfrm>
          <a:off x="4512179" y="2418460"/>
          <a:ext cx="7371728" cy="4368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857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4098" y="140385"/>
            <a:ext cx="3571875" cy="530734"/>
          </a:xfrm>
        </p:spPr>
        <p:txBody>
          <a:bodyPr/>
          <a:lstStyle/>
          <a:p>
            <a:pPr algn="ctr"/>
            <a:r>
              <a:rPr lang="en-US" sz="3600">
                <a:solidFill>
                  <a:srgbClr val="00337F"/>
                </a:solidFill>
              </a:rPr>
              <a:t>Learning</a:t>
            </a:r>
          </a:p>
        </p:txBody>
      </p:sp>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5246" y="71437"/>
            <a:ext cx="4143375" cy="6706969"/>
          </a:xfrm>
          <a:prstGeom prst="rect">
            <a:avLst/>
          </a:prstGeom>
          <a:ln w="28575">
            <a:solidFill>
              <a:srgbClr val="00B0F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6" name="Diagram 5"/>
          <p:cNvGraphicFramePr/>
          <p:nvPr/>
        </p:nvGraphicFramePr>
        <p:xfrm>
          <a:off x="4452936" y="922789"/>
          <a:ext cx="7300039" cy="5863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6217101"/>
      </p:ext>
    </p:extLst>
  </p:cSld>
  <p:clrMapOvr>
    <a:masterClrMapping/>
  </p:clrMapOvr>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058"/>
            <a:ext cx="11277600" cy="514738"/>
          </a:xfrm>
        </p:spPr>
        <p:txBody>
          <a:bodyPr/>
          <a:lstStyle/>
          <a:p>
            <a:r>
              <a:rPr lang="en-US"/>
              <a:t>EMS Knowledge</a:t>
            </a:r>
          </a:p>
        </p:txBody>
      </p:sp>
      <p:pic>
        <p:nvPicPr>
          <p:cNvPr id="5" name="Picture 4"/>
          <p:cNvPicPr>
            <a:picLocks noChangeAspect="1"/>
          </p:cNvPicPr>
          <p:nvPr/>
        </p:nvPicPr>
        <p:blipFill rotWithShape="1">
          <a:blip r:embed="rId2"/>
          <a:srcRect b="9656"/>
          <a:stretch/>
        </p:blipFill>
        <p:spPr>
          <a:xfrm>
            <a:off x="955662" y="927636"/>
            <a:ext cx="10258056" cy="5855719"/>
          </a:xfrm>
          <a:prstGeom prst="rect">
            <a:avLst/>
          </a:prstGeom>
        </p:spPr>
      </p:pic>
    </p:spTree>
    <p:extLst>
      <p:ext uri="{BB962C8B-B14F-4D97-AF65-F5344CB8AC3E}">
        <p14:creationId xmlns:p14="http://schemas.microsoft.com/office/powerpoint/2010/main" val="3076394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24907" y="777667"/>
          <a:ext cx="7605590" cy="5947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476587" y="70888"/>
            <a:ext cx="1625203" cy="551182"/>
          </a:xfrm>
        </p:spPr>
        <p:txBody>
          <a:bodyPr/>
          <a:lstStyle/>
          <a:p>
            <a:pPr algn="ctr"/>
            <a:r>
              <a:rPr lang="en-US" sz="3600">
                <a:solidFill>
                  <a:srgbClr val="00337F"/>
                </a:solidFill>
              </a:rPr>
              <a:t>Impact</a:t>
            </a:r>
          </a:p>
        </p:txBody>
      </p:sp>
      <p:sp>
        <p:nvSpPr>
          <p:cNvPr id="2" name="TextBox 1"/>
          <p:cNvSpPr txBox="1"/>
          <p:nvPr/>
        </p:nvSpPr>
        <p:spPr>
          <a:xfrm>
            <a:off x="5198805" y="956407"/>
            <a:ext cx="6750655" cy="104023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600" b="0" i="0" u="none" strike="noStrike" kern="1200" cap="none" spc="0" normalizeH="0" baseline="0" noProof="0">
                <a:ln>
                  <a:noFill/>
                </a:ln>
                <a:solidFill>
                  <a:srgbClr val="0E296B"/>
                </a:solidFill>
                <a:effectLst/>
                <a:uLnTx/>
                <a:uFillTx/>
                <a:latin typeface="Arial" panose="020B0604020202020204"/>
                <a:ea typeface="+mn-ea"/>
                <a:cs typeface="+mn-cs"/>
              </a:rPr>
              <a:t>Statistically significant improvements in CONFIDENCE</a:t>
            </a:r>
          </a:p>
        </p:txBody>
      </p:sp>
      <p:pic>
        <p:nvPicPr>
          <p:cNvPr id="3" name="Picture 2">
            <a:extLst>
              <a:ext uri="{FF2B5EF4-FFF2-40B4-BE49-F238E27FC236}">
                <a16:creationId xmlns:a16="http://schemas.microsoft.com/office/drawing/2014/main" id="{D98E6029-56CB-735E-AC82-AE4C1D4DCB39}"/>
              </a:ext>
            </a:extLst>
          </p:cNvPr>
          <p:cNvPicPr>
            <a:picLocks noChangeAspect="1"/>
          </p:cNvPicPr>
          <p:nvPr/>
        </p:nvPicPr>
        <p:blipFill>
          <a:blip r:embed="rId8"/>
          <a:stretch>
            <a:fillRect/>
          </a:stretch>
        </p:blipFill>
        <p:spPr>
          <a:xfrm>
            <a:off x="7031301" y="2492188"/>
            <a:ext cx="5025735" cy="2435207"/>
          </a:xfrm>
          <a:prstGeom prst="rect">
            <a:avLst/>
          </a:prstGeom>
        </p:spPr>
      </p:pic>
    </p:spTree>
    <p:extLst>
      <p:ext uri="{BB962C8B-B14F-4D97-AF65-F5344CB8AC3E}">
        <p14:creationId xmlns:p14="http://schemas.microsoft.com/office/powerpoint/2010/main" val="254162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975"/>
            <a:ext cx="11277600" cy="514738"/>
          </a:xfrm>
        </p:spPr>
        <p:txBody>
          <a:bodyPr/>
          <a:lstStyle/>
          <a:p>
            <a:r>
              <a:rPr lang="en-US" sz="3600"/>
              <a:t>Results</a:t>
            </a:r>
          </a:p>
        </p:txBody>
      </p:sp>
      <p:graphicFrame>
        <p:nvGraphicFramePr>
          <p:cNvPr id="4" name="Diagram 3"/>
          <p:cNvGraphicFramePr/>
          <p:nvPr/>
        </p:nvGraphicFramePr>
        <p:xfrm>
          <a:off x="273990" y="830132"/>
          <a:ext cx="7106524" cy="5757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474901" y="2253049"/>
            <a:ext cx="5259899" cy="2911444"/>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E296B"/>
                </a:solidFill>
                <a:effectLst/>
                <a:uLnTx/>
                <a:uFillTx/>
                <a:latin typeface="Arial" panose="020B0604020202020204"/>
                <a:ea typeface="+mn-ea"/>
                <a:cs typeface="+mn-cs"/>
              </a:rPr>
              <a:t>33 week abruption</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0" i="0" u="none" strike="noStrike" kern="1200" cap="none" spc="0" normalizeH="0" baseline="0" noProof="0" err="1">
                <a:ln>
                  <a:noFill/>
                </a:ln>
                <a:solidFill>
                  <a:srgbClr val="0E296B"/>
                </a:solidFill>
                <a:effectLst/>
                <a:uLnTx/>
                <a:uFillTx/>
                <a:latin typeface="Arial" panose="020B0604020202020204"/>
                <a:ea typeface="+mn-ea"/>
                <a:cs typeface="+mn-cs"/>
              </a:rPr>
              <a:t>Eclamptic</a:t>
            </a:r>
            <a:r>
              <a:rPr kumimoji="0" lang="en-US" sz="3600" b="0" i="0" u="none" strike="noStrike" kern="1200" cap="none" spc="0" normalizeH="0" baseline="0" noProof="0">
                <a:ln>
                  <a:noFill/>
                </a:ln>
                <a:solidFill>
                  <a:srgbClr val="0E296B"/>
                </a:solidFill>
                <a:effectLst/>
                <a:uLnTx/>
                <a:uFillTx/>
                <a:latin typeface="Arial" panose="020B0604020202020204"/>
                <a:ea typeface="+mn-ea"/>
                <a:cs typeface="+mn-cs"/>
              </a:rPr>
              <a:t> seizure</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E296B"/>
                </a:solidFill>
                <a:effectLst/>
                <a:uLnTx/>
                <a:uFillTx/>
                <a:latin typeface="Arial" panose="020B0604020202020204"/>
                <a:ea typeface="+mn-ea"/>
                <a:cs typeface="+mn-cs"/>
              </a:rPr>
              <a:t>Retained placenta</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E296B"/>
                </a:solidFill>
                <a:effectLst/>
                <a:uLnTx/>
                <a:uFillTx/>
                <a:latin typeface="Arial" panose="020B0604020202020204"/>
                <a:ea typeface="+mn-ea"/>
                <a:cs typeface="+mn-cs"/>
              </a:rPr>
              <a:t>24 week delivery</a:t>
            </a:r>
          </a:p>
        </p:txBody>
      </p:sp>
    </p:spTree>
    <p:extLst>
      <p:ext uri="{BB962C8B-B14F-4D97-AF65-F5344CB8AC3E}">
        <p14:creationId xmlns:p14="http://schemas.microsoft.com/office/powerpoint/2010/main" val="2979011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3977" y="967369"/>
            <a:ext cx="9192213" cy="4786313"/>
          </a:xfrm>
        </p:spPr>
        <p:txBody>
          <a:bodyPr/>
          <a:lstStyle/>
          <a:p>
            <a:r>
              <a:rPr lang="en-US" sz="2625"/>
              <a:t>Enhanced </a:t>
            </a:r>
            <a:r>
              <a:rPr lang="en-US" sz="2625" err="1"/>
              <a:t>Interprofessional</a:t>
            </a:r>
            <a:r>
              <a:rPr lang="en-US" sz="2625"/>
              <a:t> Teamwork / Collaboration</a:t>
            </a:r>
          </a:p>
          <a:p>
            <a:r>
              <a:rPr lang="en-US" sz="2625"/>
              <a:t>Structured Debriefing Culture</a:t>
            </a:r>
          </a:p>
          <a:p>
            <a:pPr lvl="1"/>
            <a:r>
              <a:rPr lang="en-US" sz="2625" i="1"/>
              <a:t>Informal: </a:t>
            </a:r>
            <a:r>
              <a:rPr lang="en-US" sz="2625"/>
              <a:t>After every EMS-to-hospital transfer</a:t>
            </a:r>
          </a:p>
          <a:p>
            <a:pPr lvl="1"/>
            <a:r>
              <a:rPr lang="en-US" sz="2625" i="1"/>
              <a:t>Formal: </a:t>
            </a:r>
            <a:r>
              <a:rPr lang="en-US" sz="2625"/>
              <a:t>Following OB / Neonatal complications</a:t>
            </a:r>
          </a:p>
          <a:p>
            <a:r>
              <a:rPr lang="en-US" sz="2625"/>
              <a:t>Influenced EMS policies &amp; equipment updates</a:t>
            </a:r>
          </a:p>
          <a:p>
            <a:r>
              <a:rPr lang="en-US" sz="2625"/>
              <a:t>Curriculum integration across EMS levels &amp; roles </a:t>
            </a:r>
          </a:p>
          <a:p>
            <a:pPr lvl="1"/>
            <a:r>
              <a:rPr lang="en-US" sz="2625"/>
              <a:t>Paramedic &amp; Advanced EMT Curriculum</a:t>
            </a:r>
          </a:p>
        </p:txBody>
      </p:sp>
      <p:graphicFrame>
        <p:nvGraphicFramePr>
          <p:cNvPr id="9" name="Diagram 8"/>
          <p:cNvGraphicFramePr/>
          <p:nvPr/>
        </p:nvGraphicFramePr>
        <p:xfrm>
          <a:off x="6531428" y="1478905"/>
          <a:ext cx="5439747" cy="5307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p:cNvSpPr>
            <a:spLocks noGrp="1"/>
          </p:cNvSpPr>
          <p:nvPr>
            <p:ph type="title"/>
          </p:nvPr>
        </p:nvSpPr>
        <p:spPr>
          <a:xfrm>
            <a:off x="173978" y="88643"/>
            <a:ext cx="7725668" cy="699796"/>
          </a:xfrm>
        </p:spPr>
        <p:txBody>
          <a:bodyPr/>
          <a:lstStyle/>
          <a:p>
            <a:r>
              <a:rPr lang="en-US" sz="3750"/>
              <a:t>Return on Investment </a:t>
            </a:r>
          </a:p>
        </p:txBody>
      </p:sp>
    </p:spTree>
    <p:extLst>
      <p:ext uri="{BB962C8B-B14F-4D97-AF65-F5344CB8AC3E}">
        <p14:creationId xmlns:p14="http://schemas.microsoft.com/office/powerpoint/2010/main" val="29605042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10413"/>
            <a:ext cx="11277600" cy="374779"/>
          </a:xfrm>
        </p:spPr>
        <p:txBody>
          <a:bodyPr/>
          <a:lstStyle/>
          <a:p>
            <a:r>
              <a:rPr lang="en-US"/>
              <a:t>References</a:t>
            </a:r>
          </a:p>
        </p:txBody>
      </p:sp>
      <p:sp>
        <p:nvSpPr>
          <p:cNvPr id="3" name="Content Placeholder 2"/>
          <p:cNvSpPr>
            <a:spLocks noGrp="1"/>
          </p:cNvSpPr>
          <p:nvPr>
            <p:ph idx="1"/>
          </p:nvPr>
        </p:nvSpPr>
        <p:spPr>
          <a:xfrm>
            <a:off x="261257" y="718455"/>
            <a:ext cx="11719249" cy="5912692"/>
          </a:xfrm>
        </p:spPr>
        <p:txBody>
          <a:bodyPr/>
          <a:lstStyle/>
          <a:p>
            <a:r>
              <a:rPr lang="en-US" sz="1500"/>
              <a:t>AWHONN:  Association of Women’s Health Obstetric and Neonatal Nursing</a:t>
            </a:r>
          </a:p>
          <a:p>
            <a:r>
              <a:rPr lang="en-US" sz="1500"/>
              <a:t>American Heart Association Advanced Cardiac Life Support Course (2020)</a:t>
            </a:r>
          </a:p>
          <a:p>
            <a:r>
              <a:rPr lang="en-US" sz="1500"/>
              <a:t>ACLS-OB (2015)</a:t>
            </a:r>
          </a:p>
          <a:p>
            <a:r>
              <a:rPr lang="en-US" sz="1500"/>
              <a:t>NRP:  Neonatal Resuscitation Provider (2020)</a:t>
            </a:r>
          </a:p>
          <a:p>
            <a:r>
              <a:rPr lang="en-US" sz="1500" err="1"/>
              <a:t>Barss</a:t>
            </a:r>
            <a:r>
              <a:rPr lang="en-US" sz="1500"/>
              <a:t>, V. (2019).  Precipitous birth not occurring on a labor and delivery unit. UpToDate.  </a:t>
            </a:r>
            <a:r>
              <a:rPr lang="en-US" sz="1500">
                <a:hlinkClick r:id="rId2"/>
              </a:rPr>
              <a:t>www.uptodate.com</a:t>
            </a:r>
            <a:r>
              <a:rPr lang="en-US" sz="1500"/>
              <a:t>.  Retrieved September 26, 2019.</a:t>
            </a:r>
          </a:p>
          <a:p>
            <a:pPr lvl="0"/>
            <a:r>
              <a:rPr lang="en-US" sz="1500"/>
              <a:t>Blackburn, S.T. (2014).  Physiologic changes of pregnancy.  In K.R. Simpson and P.A. Creehan (</a:t>
            </a:r>
            <a:r>
              <a:rPr lang="en-US" sz="1500" err="1"/>
              <a:t>eds</a:t>
            </a:r>
            <a:r>
              <a:rPr lang="en-US" sz="1500"/>
              <a:t>).  AWHONN’s perinatal nursing, 4</a:t>
            </a:r>
            <a:r>
              <a:rPr lang="en-US" sz="1500" baseline="30000"/>
              <a:t>th</a:t>
            </a:r>
            <a:r>
              <a:rPr lang="en-US" sz="1500"/>
              <a:t> edition (pp.71-88).  Washington, DC:  Lippincott, Williams and Wilkins</a:t>
            </a:r>
          </a:p>
          <a:p>
            <a:pPr lvl="0"/>
            <a:r>
              <a:rPr lang="en-US" sz="1500"/>
              <a:t>Bush, M., </a:t>
            </a:r>
            <a:r>
              <a:rPr lang="en-US" sz="1500" err="1"/>
              <a:t>Eddleman</a:t>
            </a:r>
            <a:r>
              <a:rPr lang="en-US" sz="1500"/>
              <a:t>, K., </a:t>
            </a:r>
            <a:r>
              <a:rPr lang="en-US" sz="1500" err="1"/>
              <a:t>Belogolovkin</a:t>
            </a:r>
            <a:r>
              <a:rPr lang="en-US" sz="1500"/>
              <a:t>, V. (2019).  Umbilical cord prolapse. UpToDate.  </a:t>
            </a:r>
            <a:r>
              <a:rPr lang="en-US" sz="1500">
                <a:hlinkClick r:id="rId2"/>
              </a:rPr>
              <a:t>www.uptodate.com</a:t>
            </a:r>
            <a:r>
              <a:rPr lang="en-US" sz="1500"/>
              <a:t>.  Retrieved September 26, 2019.</a:t>
            </a:r>
          </a:p>
          <a:p>
            <a:pPr lvl="0"/>
            <a:r>
              <a:rPr lang="en-US" sz="1500" err="1"/>
              <a:t>Hofmeyr</a:t>
            </a:r>
            <a:r>
              <a:rPr lang="en-US" sz="1500"/>
              <a:t>., G. (2019).  Delivery of the singleton fetus in breech presentation.  UpToDate.  </a:t>
            </a:r>
            <a:r>
              <a:rPr lang="en-US" sz="1500">
                <a:hlinkClick r:id="rId2"/>
              </a:rPr>
              <a:t>www.uptodate.com</a:t>
            </a:r>
            <a:r>
              <a:rPr lang="en-US" sz="1500"/>
              <a:t>.  Retrieved September 26, 2019.</a:t>
            </a:r>
          </a:p>
          <a:p>
            <a:r>
              <a:rPr lang="en-US" sz="1500"/>
              <a:t>Peterkin, V., Robinson, J., Marko, E. (2020). The impacts of obstetrical simulation training for emergency medical service providers [40G].Obstetrics and Gynecology (New York. 1953), 135 </a:t>
            </a:r>
            <a:r>
              <a:rPr lang="en-US" sz="1500" err="1"/>
              <a:t>Suppl</a:t>
            </a:r>
            <a:r>
              <a:rPr lang="en-US" sz="1500"/>
              <a:t> 1(S 1), 81S–81S. https://doi.org/10.1097/01.AOG.0000664980.32947.4d</a:t>
            </a:r>
          </a:p>
          <a:p>
            <a:r>
              <a:rPr lang="en-US" sz="1500"/>
              <a:t>Robinson. (2021). Obstetrical and neonatal training for emergency medical services providers. Journal of Obstetric, Gynecologic, and </a:t>
            </a:r>
            <a:r>
              <a:rPr lang="en-US" sz="1500" err="1"/>
              <a:t>NeonatalNursing</a:t>
            </a:r>
            <a:r>
              <a:rPr lang="en-US" sz="1500"/>
              <a:t>, 50(5), S8–S9. https://doi.org/10.1016/j.jogn.2021.08.008</a:t>
            </a:r>
          </a:p>
          <a:p>
            <a:pPr lvl="0"/>
            <a:r>
              <a:rPr lang="en-US" sz="1500" err="1"/>
              <a:t>Rodis</a:t>
            </a:r>
            <a:r>
              <a:rPr lang="en-US" sz="1500"/>
              <a:t>, J. (2019).  Shoulder Dystocia:  Intrapartum diagnosis, management, and outcome.  UpToDate.  </a:t>
            </a:r>
            <a:r>
              <a:rPr lang="en-US" sz="1500">
                <a:hlinkClick r:id="rId2"/>
              </a:rPr>
              <a:t>www.uptodate.com</a:t>
            </a:r>
            <a:r>
              <a:rPr lang="en-US" sz="1500"/>
              <a:t>  Retrieved September 26, 2019.</a:t>
            </a:r>
          </a:p>
          <a:p>
            <a:pPr lvl="0"/>
            <a:r>
              <a:rPr lang="en-US" sz="1500"/>
              <a:t>Troiano, N., </a:t>
            </a:r>
            <a:r>
              <a:rPr lang="en-US" sz="1500" err="1"/>
              <a:t>Witcher</a:t>
            </a:r>
            <a:r>
              <a:rPr lang="en-US" sz="1500"/>
              <a:t>, P., Baird, S.  (2019).  Guidelines for the Care of the Obstetric Trauma Patient. Association of Women’s Health Obstetric and Neonatal Nursing.  High Risk and Critical Care:  Obstetrics, 4</a:t>
            </a:r>
            <a:r>
              <a:rPr lang="en-US" sz="1500" baseline="30000"/>
              <a:t>th</a:t>
            </a:r>
            <a:r>
              <a:rPr lang="en-US" sz="1500"/>
              <a:t> Edition.  Lippincott Williams &amp; Wilkins</a:t>
            </a:r>
          </a:p>
          <a:p>
            <a:endParaRPr lang="en-US" sz="1400"/>
          </a:p>
        </p:txBody>
      </p:sp>
    </p:spTree>
    <p:extLst>
      <p:ext uri="{BB962C8B-B14F-4D97-AF65-F5344CB8AC3E}">
        <p14:creationId xmlns:p14="http://schemas.microsoft.com/office/powerpoint/2010/main" val="2796533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24DF1-0F52-409B-B362-2E18031417CD}" type="slidenum">
              <a:rPr kumimoji="0" lang="en-US" alt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itle 6"/>
          <p:cNvSpPr>
            <a:spLocks noGrp="1"/>
          </p:cNvSpPr>
          <p:nvPr>
            <p:ph type="title"/>
          </p:nvPr>
        </p:nvSpPr>
        <p:spPr>
          <a:xfrm>
            <a:off x="457200" y="1208386"/>
            <a:ext cx="11277600" cy="1333500"/>
          </a:xfrm>
        </p:spPr>
        <p:txBody>
          <a:bodyPr/>
          <a:lstStyle/>
          <a:p>
            <a:r>
              <a:rPr lang="en-US" sz="6600"/>
              <a:t>Thank you!</a:t>
            </a:r>
            <a:br>
              <a:rPr lang="en-US" sz="6600"/>
            </a:br>
            <a:br>
              <a:rPr lang="en-US" sz="6600"/>
            </a:br>
            <a:r>
              <a:rPr lang="en-US" sz="6600"/>
              <a:t>Jaimee.Robinson@inova.org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43" y="737533"/>
            <a:ext cx="1905021" cy="190502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0948" y="737533"/>
            <a:ext cx="1804353" cy="1804353"/>
          </a:xfrm>
          <a:prstGeom prst="rect">
            <a:avLst/>
          </a:prstGeom>
        </p:spPr>
      </p:pic>
    </p:spTree>
    <p:extLst>
      <p:ext uri="{BB962C8B-B14F-4D97-AF65-F5344CB8AC3E}">
        <p14:creationId xmlns:p14="http://schemas.microsoft.com/office/powerpoint/2010/main" val="3853609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ABEE-83EE-9325-1CCC-4483C446A13A}"/>
              </a:ext>
            </a:extLst>
          </p:cNvPr>
          <p:cNvSpPr>
            <a:spLocks noGrp="1"/>
          </p:cNvSpPr>
          <p:nvPr>
            <p:ph type="title"/>
          </p:nvPr>
        </p:nvSpPr>
        <p:spPr>
          <a:xfrm>
            <a:off x="838200" y="1450975"/>
            <a:ext cx="10515600" cy="1325563"/>
          </a:xfrm>
        </p:spPr>
        <p:txBody>
          <a:bodyPr anchor="ctr">
            <a:normAutofit/>
          </a:bodyPr>
          <a:lstStyle/>
          <a:p>
            <a:r>
              <a:rPr lang="en-US"/>
              <a:t>CE Requirements Reminder</a:t>
            </a:r>
          </a:p>
        </p:txBody>
      </p:sp>
      <p:sp>
        <p:nvSpPr>
          <p:cNvPr id="3" name="Content Placeholder 2">
            <a:extLst>
              <a:ext uri="{FF2B5EF4-FFF2-40B4-BE49-F238E27FC236}">
                <a16:creationId xmlns:a16="http://schemas.microsoft.com/office/drawing/2014/main" id="{8C3C3997-9541-634E-3899-8B089A36B32C}"/>
              </a:ext>
            </a:extLst>
          </p:cNvPr>
          <p:cNvSpPr>
            <a:spLocks noGrp="1"/>
          </p:cNvSpPr>
          <p:nvPr>
            <p:ph idx="1"/>
          </p:nvPr>
        </p:nvSpPr>
        <p:spPr>
          <a:xfrm>
            <a:off x="838200" y="2627312"/>
            <a:ext cx="10515600" cy="1603375"/>
          </a:xfrm>
        </p:spPr>
        <p:txBody>
          <a:bodyPr>
            <a:normAutofit/>
          </a:bodyPr>
          <a:lstStyle/>
          <a:p>
            <a:pPr marL="0" indent="0">
              <a:buNone/>
            </a:pPr>
            <a:r>
              <a:rPr lang="en-US"/>
              <a:t>Certificates will be granted to participants who:</a:t>
            </a:r>
          </a:p>
          <a:p>
            <a:pPr lvl="1"/>
            <a:r>
              <a:rPr lang="en-US" sz="2800"/>
              <a:t>Attended 60 minutes of session as recorded by Zoom</a:t>
            </a:r>
          </a:p>
          <a:p>
            <a:pPr lvl="1"/>
            <a:r>
              <a:rPr lang="en-US" sz="2800"/>
              <a:t>Completed the evaluation following today’s session</a:t>
            </a:r>
          </a:p>
          <a:p>
            <a:pPr marL="0" indent="0">
              <a:buNone/>
            </a:pPr>
            <a:endParaRPr lang="en-US"/>
          </a:p>
        </p:txBody>
      </p:sp>
    </p:spTree>
    <p:extLst>
      <p:ext uri="{BB962C8B-B14F-4D97-AF65-F5344CB8AC3E}">
        <p14:creationId xmlns:p14="http://schemas.microsoft.com/office/powerpoint/2010/main" val="238237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CF36-1678-A93C-90DD-7BF1058263D0}"/>
              </a:ext>
            </a:extLst>
          </p:cNvPr>
          <p:cNvSpPr>
            <a:spLocks noGrp="1"/>
          </p:cNvSpPr>
          <p:nvPr>
            <p:ph type="title"/>
          </p:nvPr>
        </p:nvSpPr>
        <p:spPr/>
        <p:txBody>
          <a:bodyPr/>
          <a:lstStyle/>
          <a:p>
            <a:r>
              <a:rPr lang="en-US">
                <a:ea typeface="Open Sans"/>
                <a:cs typeface="Open Sans"/>
              </a:rPr>
              <a:t>Audience Q&amp;A</a:t>
            </a:r>
            <a:endParaRPr lang="en-US"/>
          </a:p>
        </p:txBody>
      </p:sp>
      <p:sp>
        <p:nvSpPr>
          <p:cNvPr id="3" name="Content Placeholder 2">
            <a:extLst>
              <a:ext uri="{FF2B5EF4-FFF2-40B4-BE49-F238E27FC236}">
                <a16:creationId xmlns:a16="http://schemas.microsoft.com/office/drawing/2014/main" id="{9691898C-AB3C-81D9-721D-05EF668060A0}"/>
              </a:ext>
            </a:extLst>
          </p:cNvPr>
          <p:cNvSpPr>
            <a:spLocks noGrp="1"/>
          </p:cNvSpPr>
          <p:nvPr>
            <p:ph idx="1"/>
          </p:nvPr>
        </p:nvSpPr>
        <p:spPr/>
        <p:txBody>
          <a:bodyPr vert="horz" lIns="91440" tIns="45720" rIns="91440" bIns="45720" rtlCol="0" anchor="t">
            <a:normAutofit/>
          </a:bodyPr>
          <a:lstStyle/>
          <a:p>
            <a:pPr marL="0" indent="0">
              <a:buNone/>
            </a:pPr>
            <a:r>
              <a:rPr lang="en-US" sz="3600">
                <a:ea typeface="Open Sans"/>
                <a:cs typeface="Open Sans"/>
              </a:rPr>
              <a:t>Please ask your questions in the Q&amp;A feature. </a:t>
            </a:r>
          </a:p>
          <a:p>
            <a:pPr marL="0" indent="0">
              <a:buNone/>
            </a:pPr>
            <a:endParaRPr lang="en-US" sz="3600">
              <a:ea typeface="Open Sans"/>
              <a:cs typeface="Open Sans"/>
            </a:endParaRPr>
          </a:p>
          <a:p>
            <a:pPr marL="0" indent="0">
              <a:buNone/>
            </a:pPr>
            <a:r>
              <a:rPr lang="en-US" sz="3600" b="1">
                <a:ea typeface="Open Sans"/>
                <a:cs typeface="Open Sans"/>
              </a:rPr>
              <a:t>If you are here for CE Credit, please remain in the meeting to complete the required evaluation.</a:t>
            </a:r>
          </a:p>
        </p:txBody>
      </p:sp>
    </p:spTree>
    <p:extLst>
      <p:ext uri="{BB962C8B-B14F-4D97-AF65-F5344CB8AC3E}">
        <p14:creationId xmlns:p14="http://schemas.microsoft.com/office/powerpoint/2010/main" val="2643384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37DA33-BCDF-C0BA-7B9B-22658BD8E4C2}"/>
              </a:ext>
            </a:extLst>
          </p:cNvPr>
          <p:cNvGrpSpPr/>
          <p:nvPr/>
        </p:nvGrpSpPr>
        <p:grpSpPr>
          <a:xfrm>
            <a:off x="102095" y="0"/>
            <a:ext cx="11533935" cy="1666081"/>
            <a:chOff x="193881" y="217360"/>
            <a:chExt cx="17300903" cy="2499121"/>
          </a:xfrm>
        </p:grpSpPr>
        <p:sp>
          <p:nvSpPr>
            <p:cNvPr id="7" name="Rectangle: Rounded Corners 6">
              <a:extLst>
                <a:ext uri="{FF2B5EF4-FFF2-40B4-BE49-F238E27FC236}">
                  <a16:creationId xmlns:a16="http://schemas.microsoft.com/office/drawing/2014/main" id="{8FC37616-D814-3096-C57D-E706C433D12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chemeClr val="tx1"/>
                  </a:solidFill>
                  <a:effectLst/>
                  <a:uLnTx/>
                  <a:uFillTx/>
                  <a:latin typeface="Calibri"/>
                  <a:ea typeface="+mn-ea"/>
                  <a:cs typeface="+mn-cs"/>
                  <a:sym typeface="Arial"/>
                </a:rPr>
                <a:t> </a:t>
              </a:r>
            </a:p>
          </p:txBody>
        </p:sp>
        <p:pic>
          <p:nvPicPr>
            <p:cNvPr id="8" name="Picture 5">
              <a:extLst>
                <a:ext uri="{FF2B5EF4-FFF2-40B4-BE49-F238E27FC236}">
                  <a16:creationId xmlns:a16="http://schemas.microsoft.com/office/drawing/2014/main" id="{95512641-8397-75C3-08A3-0CC79B2A91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9" name="Picture 6">
              <a:extLst>
                <a:ext uri="{FF2B5EF4-FFF2-40B4-BE49-F238E27FC236}">
                  <a16:creationId xmlns:a16="http://schemas.microsoft.com/office/drawing/2014/main" id="{2FC20176-32CB-AFAB-D0FF-32B745364D97}"/>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11" name="TextBox 10">
            <a:extLst>
              <a:ext uri="{FF2B5EF4-FFF2-40B4-BE49-F238E27FC236}">
                <a16:creationId xmlns:a16="http://schemas.microsoft.com/office/drawing/2014/main" id="{58C61422-1977-7A9A-F17E-7C93A9F5A56B}"/>
              </a:ext>
            </a:extLst>
          </p:cNvPr>
          <p:cNvSpPr txBox="1"/>
          <p:nvPr/>
        </p:nvSpPr>
        <p:spPr>
          <a:xfrm>
            <a:off x="1914939" y="454210"/>
            <a:ext cx="8627952" cy="584263"/>
          </a:xfrm>
          <a:prstGeom prst="rect">
            <a:avLst/>
          </a:prstGeom>
          <a:noFill/>
        </p:spPr>
        <p:txBody>
          <a:bodyPr wrap="square">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lang="en-US" sz="4400" b="1">
                <a:solidFill>
                  <a:srgbClr val="642667"/>
                </a:solidFill>
                <a:latin typeface="Open Sans Bold"/>
                <a:cs typeface="Arial"/>
                <a:sym typeface="Arial"/>
              </a:rPr>
              <a:t>Up Next! </a:t>
            </a:r>
            <a:endParaRPr kumimoji="0" lang="en-US" sz="4400" b="1" i="0" u="none" strike="noStrike" kern="1200" cap="none" spc="0" normalizeH="0" baseline="0" noProof="0">
              <a:ln>
                <a:noFill/>
              </a:ln>
              <a:solidFill>
                <a:srgbClr val="642667"/>
              </a:solidFill>
              <a:effectLst/>
              <a:uLnTx/>
              <a:uFillTx/>
              <a:latin typeface="Open Sans Bold"/>
              <a:ea typeface="+mn-ea"/>
              <a:cs typeface="Arial"/>
              <a:sym typeface="Arial"/>
            </a:endParaRPr>
          </a:p>
        </p:txBody>
      </p:sp>
      <p:pic>
        <p:nvPicPr>
          <p:cNvPr id="12" name="Picture 2">
            <a:extLst>
              <a:ext uri="{FF2B5EF4-FFF2-40B4-BE49-F238E27FC236}">
                <a16:creationId xmlns:a16="http://schemas.microsoft.com/office/drawing/2014/main" id="{17208666-3893-504A-A8F3-FFCCCC0E7F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980" y="1913772"/>
            <a:ext cx="3918624" cy="3106400"/>
          </a:xfrm>
          <a:prstGeom prst="rect">
            <a:avLst/>
          </a:prstGeom>
        </p:spPr>
      </p:pic>
      <p:pic>
        <p:nvPicPr>
          <p:cNvPr id="14" name="Picture 2">
            <a:extLst>
              <a:ext uri="{FF2B5EF4-FFF2-40B4-BE49-F238E27FC236}">
                <a16:creationId xmlns:a16="http://schemas.microsoft.com/office/drawing/2014/main" id="{CB3CAE4A-D303-20F7-E04E-820913C556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89705" y="1913772"/>
            <a:ext cx="3918624" cy="3106400"/>
          </a:xfrm>
          <a:prstGeom prst="rect">
            <a:avLst/>
          </a:prstGeom>
        </p:spPr>
      </p:pic>
      <p:sp>
        <p:nvSpPr>
          <p:cNvPr id="15" name="TextBox 9">
            <a:extLst>
              <a:ext uri="{FF2B5EF4-FFF2-40B4-BE49-F238E27FC236}">
                <a16:creationId xmlns:a16="http://schemas.microsoft.com/office/drawing/2014/main" id="{23911CD4-415F-D78E-F854-D9C9DEFC01F0}"/>
              </a:ext>
            </a:extLst>
          </p:cNvPr>
          <p:cNvSpPr txBox="1"/>
          <p:nvPr/>
        </p:nvSpPr>
        <p:spPr>
          <a:xfrm>
            <a:off x="995881" y="2014761"/>
            <a:ext cx="3775835" cy="1846659"/>
          </a:xfrm>
          <a:prstGeom prst="rect">
            <a:avLst/>
          </a:prstGeom>
        </p:spPr>
        <p:txBody>
          <a:bodyPr wrap="square" lIns="0" tIns="0" rIns="0" bIns="0" rtlCol="0" anchor="t">
            <a:spAutoFit/>
          </a:bodyPr>
          <a:lstStyle/>
          <a:p>
            <a:pPr algn="ctr" defTabSz="609630">
              <a:spcBef>
                <a:spcPct val="0"/>
              </a:spcBef>
            </a:pPr>
            <a:r>
              <a:rPr lang="en-US" sz="2000" b="1">
                <a:solidFill>
                  <a:prstClr val="white"/>
                </a:solidFill>
                <a:latin typeface="Open Sans Bold"/>
                <a:ea typeface="Open Sans Bold"/>
                <a:cs typeface="Open Sans Bold"/>
              </a:rPr>
              <a:t>SHARING BEST PRACTICES IN OBSTETRIC SIMULATIONS FOR THE EMERGENCY DEPARTMENT</a:t>
            </a: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9">
            <a:extLst>
              <a:ext uri="{FF2B5EF4-FFF2-40B4-BE49-F238E27FC236}">
                <a16:creationId xmlns:a16="http://schemas.microsoft.com/office/drawing/2014/main" id="{E089B716-5F78-95A0-1937-72BAE7DC2731}"/>
              </a:ext>
            </a:extLst>
          </p:cNvPr>
          <p:cNvSpPr txBox="1"/>
          <p:nvPr/>
        </p:nvSpPr>
        <p:spPr>
          <a:xfrm>
            <a:off x="6961099" y="2113548"/>
            <a:ext cx="3775835" cy="1538883"/>
          </a:xfrm>
          <a:prstGeom prst="rect">
            <a:avLst/>
          </a:prstGeom>
        </p:spPr>
        <p:txBody>
          <a:bodyPr wrap="square" lIns="0" tIns="0" rIns="0" bIns="0" rtlCol="0" anchor="t">
            <a:spAutoFit/>
          </a:bodyPr>
          <a:lstStyle/>
          <a:p>
            <a:pPr algn="ctr" defTabSz="609630">
              <a:spcBef>
                <a:spcPct val="0"/>
              </a:spcBef>
            </a:pPr>
            <a:r>
              <a:rPr lang="en-US" sz="2000" b="1">
                <a:solidFill>
                  <a:prstClr val="white"/>
                </a:solidFill>
                <a:latin typeface="Open Sans Bold"/>
                <a:ea typeface="Open Sans Bold"/>
                <a:cs typeface="Open Sans Bold"/>
              </a:rPr>
              <a:t>OBSTETRIC CARE ASSESSMENT FOR RESOURCE LIMITED ENVIRONMENTS</a:t>
            </a:r>
            <a:endParaRPr lang="en-US">
              <a:solidFill>
                <a:prstClr val="white"/>
              </a:solidFill>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9">
            <a:extLst>
              <a:ext uri="{FF2B5EF4-FFF2-40B4-BE49-F238E27FC236}">
                <a16:creationId xmlns:a16="http://schemas.microsoft.com/office/drawing/2014/main" id="{DA80E813-442E-FF73-1D92-A456417732A0}"/>
              </a:ext>
            </a:extLst>
          </p:cNvPr>
          <p:cNvSpPr txBox="1"/>
          <p:nvPr/>
        </p:nvSpPr>
        <p:spPr>
          <a:xfrm>
            <a:off x="2131960" y="3652969"/>
            <a:ext cx="2721676" cy="272415"/>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600" b="1">
                <a:solidFill>
                  <a:prstClr val="white"/>
                </a:solidFill>
                <a:latin typeface="Open Sans Bold"/>
                <a:ea typeface="Open Sans Bold"/>
                <a:cs typeface="Open Sans Bold"/>
              </a:rPr>
              <a:t>August 6th, 3-4:15pm ET</a:t>
            </a:r>
          </a:p>
        </p:txBody>
      </p:sp>
      <p:sp>
        <p:nvSpPr>
          <p:cNvPr id="18" name="TextBox 9">
            <a:extLst>
              <a:ext uri="{FF2B5EF4-FFF2-40B4-BE49-F238E27FC236}">
                <a16:creationId xmlns:a16="http://schemas.microsoft.com/office/drawing/2014/main" id="{3635842F-6E4F-FB13-F0C2-6415E369863F}"/>
              </a:ext>
            </a:extLst>
          </p:cNvPr>
          <p:cNvSpPr txBox="1"/>
          <p:nvPr/>
        </p:nvSpPr>
        <p:spPr>
          <a:xfrm>
            <a:off x="8086040" y="3653762"/>
            <a:ext cx="2728059" cy="272415"/>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600" b="1">
                <a:solidFill>
                  <a:prstClr val="white"/>
                </a:solidFill>
                <a:latin typeface="Open Sans Bold"/>
                <a:ea typeface="Open Sans Bold"/>
                <a:cs typeface="Open Sans Bold"/>
              </a:rPr>
              <a:t>August 13th, 3-4:15pm ET</a:t>
            </a:r>
          </a:p>
        </p:txBody>
      </p:sp>
      <p:sp>
        <p:nvSpPr>
          <p:cNvPr id="2" name="TextBox 9">
            <a:extLst>
              <a:ext uri="{FF2B5EF4-FFF2-40B4-BE49-F238E27FC236}">
                <a16:creationId xmlns:a16="http://schemas.microsoft.com/office/drawing/2014/main" id="{983CF63E-5AE0-84C0-A640-E9B3795FCA25}"/>
              </a:ext>
            </a:extLst>
          </p:cNvPr>
          <p:cNvSpPr txBox="1"/>
          <p:nvPr/>
        </p:nvSpPr>
        <p:spPr>
          <a:xfrm>
            <a:off x="997417" y="4313360"/>
            <a:ext cx="3849949" cy="408623"/>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spcBef>
                <a:spcPct val="0"/>
              </a:spcBef>
            </a:pPr>
            <a:r>
              <a:rPr lang="en-US" sz="1200" b="1">
                <a:solidFill>
                  <a:schemeClr val="tx1"/>
                </a:solidFill>
                <a:latin typeface="Open Sans Bold"/>
                <a:ea typeface="Open Sans Bold"/>
                <a:cs typeface="Open Sans Bold"/>
              </a:rPr>
              <a:t>Jennifer </a:t>
            </a:r>
            <a:r>
              <a:rPr lang="en-US" sz="1200" b="1" err="1">
                <a:solidFill>
                  <a:schemeClr val="tx1"/>
                </a:solidFill>
                <a:latin typeface="Open Sans Bold"/>
                <a:ea typeface="Open Sans Bold"/>
                <a:cs typeface="Open Sans Bold"/>
              </a:rPr>
              <a:t>Mitzman</a:t>
            </a:r>
            <a:r>
              <a:rPr lang="en-US" sz="1200" b="1">
                <a:solidFill>
                  <a:schemeClr val="tx1"/>
                </a:solidFill>
                <a:latin typeface="Open Sans Bold"/>
                <a:ea typeface="Open Sans Bold"/>
                <a:cs typeface="Open Sans Bold"/>
              </a:rPr>
              <a:t>, MD</a:t>
            </a:r>
            <a:endParaRPr lang="en-US">
              <a:solidFill>
                <a:schemeClr val="tx1"/>
              </a:solidFill>
              <a:latin typeface="Open Sans"/>
              <a:ea typeface="Open Sans"/>
              <a:cs typeface="Open Sans"/>
            </a:endParaRPr>
          </a:p>
          <a:p>
            <a:pPr algn="ctr" defTabSz="609630">
              <a:spcBef>
                <a:spcPct val="0"/>
              </a:spcBef>
            </a:pPr>
            <a:r>
              <a:rPr lang="en-US" sz="1200" b="1">
                <a:solidFill>
                  <a:schemeClr val="tx1"/>
                </a:solidFill>
                <a:latin typeface="Open Sans Bold"/>
                <a:ea typeface="Open Sans Bold"/>
                <a:cs typeface="Open Sans Bold"/>
              </a:rPr>
              <a:t>Gina Grabowski, MSN, RN, CHSE</a:t>
            </a:r>
            <a:endParaRPr lang="en-US">
              <a:solidFill>
                <a:schemeClr val="tx1"/>
              </a:solidFill>
              <a:ea typeface="Open Sans"/>
              <a:cs typeface="Open Sans"/>
            </a:endParaRPr>
          </a:p>
        </p:txBody>
      </p:sp>
      <p:sp>
        <p:nvSpPr>
          <p:cNvPr id="3" name="TextBox 9">
            <a:extLst>
              <a:ext uri="{FF2B5EF4-FFF2-40B4-BE49-F238E27FC236}">
                <a16:creationId xmlns:a16="http://schemas.microsoft.com/office/drawing/2014/main" id="{86AB70B8-1146-13EA-5C14-59959F856AA4}"/>
              </a:ext>
            </a:extLst>
          </p:cNvPr>
          <p:cNvSpPr txBox="1"/>
          <p:nvPr/>
        </p:nvSpPr>
        <p:spPr>
          <a:xfrm>
            <a:off x="6957717" y="4313359"/>
            <a:ext cx="3849949" cy="408623"/>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spcBef>
                <a:spcPct val="0"/>
              </a:spcBef>
            </a:pPr>
            <a:r>
              <a:rPr lang="en-US" sz="1200" b="1">
                <a:solidFill>
                  <a:schemeClr val="tx1"/>
                </a:solidFill>
                <a:latin typeface="Open Sans Bold"/>
                <a:ea typeface="Open Sans Bold"/>
                <a:cs typeface="Open Sans Bold"/>
              </a:rPr>
              <a:t>Lisa Wolf, PhD, RN</a:t>
            </a:r>
            <a:endParaRPr lang="en-US">
              <a:solidFill>
                <a:schemeClr val="tx1"/>
              </a:solidFill>
            </a:endParaRPr>
          </a:p>
          <a:p>
            <a:pPr algn="ctr" defTabSz="609630">
              <a:spcBef>
                <a:spcPct val="0"/>
              </a:spcBef>
            </a:pPr>
            <a:r>
              <a:rPr lang="en-US" sz="1200" b="1">
                <a:solidFill>
                  <a:schemeClr val="tx1"/>
                </a:solidFill>
                <a:latin typeface="Open Sans Bold"/>
                <a:ea typeface="Open Sans Bold"/>
                <a:cs typeface="Open Sans Bold"/>
              </a:rPr>
              <a:t>Catherine Eppes, MD, MPH</a:t>
            </a:r>
            <a:endParaRPr lang="en-US">
              <a:solidFill>
                <a:schemeClr val="tx1"/>
              </a:solidFill>
            </a:endParaRPr>
          </a:p>
        </p:txBody>
      </p:sp>
    </p:spTree>
    <p:extLst>
      <p:ext uri="{BB962C8B-B14F-4D97-AF65-F5344CB8AC3E}">
        <p14:creationId xmlns:p14="http://schemas.microsoft.com/office/powerpoint/2010/main" val="4107326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6"/>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8102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Evaluation</a:t>
            </a: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Picture 1" descr="A screenshot of a computer&#10;&#10;Description automatically generated">
            <a:extLst>
              <a:ext uri="{FF2B5EF4-FFF2-40B4-BE49-F238E27FC236}">
                <a16:creationId xmlns:a16="http://schemas.microsoft.com/office/drawing/2014/main" id="{A59C466C-058F-0075-DDB7-9AE97AB04D46}"/>
              </a:ext>
            </a:extLst>
          </p:cNvPr>
          <p:cNvPicPr>
            <a:picLocks noChangeAspect="1"/>
          </p:cNvPicPr>
          <p:nvPr/>
        </p:nvPicPr>
        <p:blipFill>
          <a:blip r:embed="rId7"/>
          <a:stretch>
            <a:fillRect/>
          </a:stretch>
        </p:blipFill>
        <p:spPr>
          <a:xfrm>
            <a:off x="2677635" y="1661197"/>
            <a:ext cx="8568438" cy="4995509"/>
          </a:xfrm>
          <a:prstGeom prst="rect">
            <a:avLst/>
          </a:prstGeom>
        </p:spPr>
      </p:pic>
      <p:sp>
        <p:nvSpPr>
          <p:cNvPr id="6" name="TextBox 7">
            <a:extLst>
              <a:ext uri="{FF2B5EF4-FFF2-40B4-BE49-F238E27FC236}">
                <a16:creationId xmlns:a16="http://schemas.microsoft.com/office/drawing/2014/main" id="{7D2DD3A0-0F7A-54FA-CBE3-2F2CBFB93C18}"/>
              </a:ext>
            </a:extLst>
          </p:cNvPr>
          <p:cNvSpPr txBox="1"/>
          <p:nvPr/>
        </p:nvSpPr>
        <p:spPr>
          <a:xfrm>
            <a:off x="4485331" y="3646821"/>
            <a:ext cx="4965253" cy="1846659"/>
          </a:xfrm>
          <a:prstGeom prst="rect">
            <a:avLst/>
          </a:prstGeom>
        </p:spPr>
        <p:txBody>
          <a:bodyPr wrap="square" lIns="0" tIns="0" rIns="0" bIns="0" rtlCol="0" anchor="ctr">
            <a:spAutoFit/>
          </a:bodyPr>
          <a:lstStyle/>
          <a:p>
            <a:pPr algn="ctr" defTabSz="609630">
              <a:spcBef>
                <a:spcPct val="0"/>
              </a:spcBef>
              <a:defRPr/>
            </a:pPr>
            <a:r>
              <a:rPr kumimoji="0" lang="en-US" sz="2000" b="1" i="0" u="none" strike="noStrike" kern="1200" cap="none" spc="0" normalizeH="0" baseline="0" noProof="0">
                <a:ln>
                  <a:noFill/>
                </a:ln>
                <a:solidFill>
                  <a:srgbClr val="00249C"/>
                </a:solidFill>
                <a:effectLst/>
                <a:uLnTx/>
                <a:uFillTx/>
                <a:latin typeface="Open Sans"/>
                <a:ea typeface="Open Sans"/>
                <a:cs typeface="Open Sans"/>
                <a:sym typeface="Arial"/>
              </a:rPr>
              <a:t>Please </a:t>
            </a:r>
            <a:r>
              <a:rPr lang="en-US" sz="2000" b="1">
                <a:solidFill>
                  <a:srgbClr val="00249C"/>
                </a:solidFill>
                <a:latin typeface="Open Sans"/>
                <a:ea typeface="Open Sans"/>
                <a:cs typeface="Open Sans"/>
                <a:sym typeface="Arial"/>
              </a:rPr>
              <a:t>follow the link at the end of this session to complete the evaluation. </a:t>
            </a: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sym typeface="Arial"/>
              </a:rPr>
              <a:t>This is REQUIRED for CE credit. </a:t>
            </a:r>
            <a:endParaRPr lang="en-US" sz="2000" b="1" i="0" u="none" strike="noStrike" kern="1200" cap="none" spc="0" normalizeH="0" baseline="0" noProof="0">
              <a:ln>
                <a:noFill/>
              </a:ln>
              <a:solidFill>
                <a:srgbClr val="00249C"/>
              </a:solidFill>
              <a:effectLst/>
              <a:uLnTx/>
              <a:uFillTx/>
              <a:latin typeface="Open Sans"/>
              <a:ea typeface="Open Sans"/>
              <a:cs typeface="Open Sans"/>
            </a:endParaRPr>
          </a:p>
          <a:p>
            <a:pPr algn="ctr" defTabSz="609630">
              <a:spcBef>
                <a:spcPct val="0"/>
              </a:spcBef>
              <a:buFont typeface="Arial"/>
              <a:defRPr/>
            </a:pP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rPr>
              <a:t>CE Certificate will be sent to your email in 1-2 weeks</a:t>
            </a:r>
            <a:endParaRPr lang="en-US" sz="2000"/>
          </a:p>
        </p:txBody>
      </p:sp>
      <p:pic>
        <p:nvPicPr>
          <p:cNvPr id="8" name="Picture 3" descr="A yellow square with green tape on it&#10;&#10;AI-generated content may be incorrect.">
            <a:extLst>
              <a:ext uri="{FF2B5EF4-FFF2-40B4-BE49-F238E27FC236}">
                <a16:creationId xmlns:a16="http://schemas.microsoft.com/office/drawing/2014/main" id="{F8BBE08D-FB2B-9C49-B7C1-26D8F476CB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20000">
            <a:off x="123486" y="1946824"/>
            <a:ext cx="3742039" cy="3789023"/>
          </a:xfrm>
          <a:prstGeom prst="rect">
            <a:avLst/>
          </a:prstGeom>
        </p:spPr>
      </p:pic>
      <p:sp>
        <p:nvSpPr>
          <p:cNvPr id="3" name="TextBox 7">
            <a:extLst>
              <a:ext uri="{FF2B5EF4-FFF2-40B4-BE49-F238E27FC236}">
                <a16:creationId xmlns:a16="http://schemas.microsoft.com/office/drawing/2014/main" id="{28D5115A-2385-F880-749B-FCA146266B3A}"/>
              </a:ext>
            </a:extLst>
          </p:cNvPr>
          <p:cNvSpPr txBox="1"/>
          <p:nvPr/>
        </p:nvSpPr>
        <p:spPr>
          <a:xfrm rot="21180000">
            <a:off x="571852" y="2793629"/>
            <a:ext cx="2845303" cy="2462213"/>
          </a:xfrm>
          <a:prstGeom prst="rect">
            <a:avLst/>
          </a:prstGeom>
        </p:spPr>
        <p:txBody>
          <a:bodyPr wrap="square" lIns="0" tIns="0" rIns="0" bIns="0" rtlCol="0" anchor="ctr">
            <a:spAutoFit/>
          </a:bodyPr>
          <a:lstStyle/>
          <a:p>
            <a:pPr algn="ctr" defTabSz="609630">
              <a:spcBef>
                <a:spcPct val="0"/>
              </a:spcBef>
              <a:defRPr/>
            </a:pPr>
            <a:r>
              <a:rPr lang="en-US" sz="2000" b="1">
                <a:solidFill>
                  <a:schemeClr val="bg1"/>
                </a:solidFill>
                <a:latin typeface="Open Sans"/>
                <a:ea typeface="Open Sans"/>
                <a:cs typeface="Open Sans"/>
              </a:rPr>
              <a:t>Please note the name, email and/or phone number associated with your zoom account as this will be entered in the evaluation to confirm your attendance </a:t>
            </a:r>
          </a:p>
        </p:txBody>
      </p:sp>
      <p:pic>
        <p:nvPicPr>
          <p:cNvPr id="1026" name="Picture 2" descr="A qr code on a black background&#10;&#10;AI-generated content may be incorrect.">
            <a:extLst>
              <a:ext uri="{FF2B5EF4-FFF2-40B4-BE49-F238E27FC236}">
                <a16:creationId xmlns:a16="http://schemas.microsoft.com/office/drawing/2014/main" id="{7CBF6AD9-5C96-F28A-4C62-E45143FD1C2B}"/>
              </a:ext>
            </a:extLst>
          </p:cNvPr>
          <p:cNvPicPr>
            <a:picLocks noChangeAspect="1" noChangeArrowheads="1"/>
          </p:cNvPicPr>
          <p:nvPr/>
        </p:nvPicPr>
        <p:blipFill rotWithShape="1">
          <a:blip r:embed="rId10"/>
          <a:srcRect l="347" r="347"/>
          <a:stretch/>
        </p:blipFill>
        <p:spPr bwMode="auto">
          <a:xfrm>
            <a:off x="10279591" y="4764964"/>
            <a:ext cx="1662410" cy="1674024"/>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954"/>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7865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Thank you!</a:t>
            </a:r>
          </a:p>
        </p:txBody>
      </p:sp>
      <p:pic>
        <p:nvPicPr>
          <p:cNvPr id="33" name="Picture 3">
            <a:extLst>
              <a:ext uri="{FF2B5EF4-FFF2-40B4-BE49-F238E27FC236}">
                <a16:creationId xmlns:a16="http://schemas.microsoft.com/office/drawing/2014/main" id="{CF02E37D-9E21-FD91-6E70-C9FF3723A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6605">
            <a:off x="5775748" y="1618062"/>
            <a:ext cx="3783439" cy="3522038"/>
          </a:xfrm>
          <a:prstGeom prst="rect">
            <a:avLst/>
          </a:prstGeom>
        </p:spPr>
      </p:pic>
      <p:pic>
        <p:nvPicPr>
          <p:cNvPr id="34" name="Picture 4">
            <a:extLst>
              <a:ext uri="{FF2B5EF4-FFF2-40B4-BE49-F238E27FC236}">
                <a16:creationId xmlns:a16="http://schemas.microsoft.com/office/drawing/2014/main" id="{6355A4F5-6A02-E35F-43C4-08C3FEF0B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7065" y="1837129"/>
            <a:ext cx="3913663" cy="3643265"/>
          </a:xfrm>
          <a:prstGeom prst="rect">
            <a:avLst/>
          </a:prstGeom>
        </p:spPr>
      </p:pic>
      <p:sp>
        <p:nvSpPr>
          <p:cNvPr id="36" name="TextBox 7">
            <a:extLst>
              <a:ext uri="{FF2B5EF4-FFF2-40B4-BE49-F238E27FC236}">
                <a16:creationId xmlns:a16="http://schemas.microsoft.com/office/drawing/2014/main" id="{78E67F9A-6D2E-EA4A-BA59-B18BC9EC7052}"/>
              </a:ext>
            </a:extLst>
          </p:cNvPr>
          <p:cNvSpPr txBox="1"/>
          <p:nvPr/>
        </p:nvSpPr>
        <p:spPr>
          <a:xfrm rot="178350">
            <a:off x="669980" y="2890120"/>
            <a:ext cx="2983187" cy="16417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667" b="0" i="0" u="none" strike="noStrike" kern="1200" cap="none" spc="0" normalizeH="0" baseline="0" noProof="0">
                <a:ln>
                  <a:noFill/>
                </a:ln>
                <a:solidFill>
                  <a:srgbClr val="FFFFFF"/>
                </a:solidFill>
                <a:effectLst/>
                <a:uLnTx/>
                <a:uFillTx/>
                <a:latin typeface="Open Sans Bold"/>
                <a:ea typeface="+mn-ea"/>
                <a:cs typeface="+mn-cs"/>
                <a:sym typeface="Arial"/>
              </a:rPr>
              <a:t>The recording will be emailed to all attendees once ready</a:t>
            </a:r>
          </a:p>
        </p:txBody>
      </p:sp>
      <p:sp>
        <p:nvSpPr>
          <p:cNvPr id="41" name="TextBox 9">
            <a:extLst>
              <a:ext uri="{FF2B5EF4-FFF2-40B4-BE49-F238E27FC236}">
                <a16:creationId xmlns:a16="http://schemas.microsoft.com/office/drawing/2014/main" id="{E9BA2625-DC0E-5BAC-2A2D-3663DCD91870}"/>
              </a:ext>
            </a:extLst>
          </p:cNvPr>
          <p:cNvSpPr txBox="1"/>
          <p:nvPr/>
        </p:nvSpPr>
        <p:spPr>
          <a:xfrm rot="637630">
            <a:off x="6209320" y="2714281"/>
            <a:ext cx="2916294"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Any questions about this webinar or the series can be sent to AIM@acog.org</a:t>
            </a:r>
          </a:p>
        </p:txBody>
      </p:sp>
      <p:pic>
        <p:nvPicPr>
          <p:cNvPr id="42" name="Picture 3">
            <a:extLst>
              <a:ext uri="{FF2B5EF4-FFF2-40B4-BE49-F238E27FC236}">
                <a16:creationId xmlns:a16="http://schemas.microsoft.com/office/drawing/2014/main" id="{B6B73933-CDDA-606B-9994-929B276BAF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9979" flipH="1">
            <a:off x="8920907" y="3731762"/>
            <a:ext cx="2942679" cy="2739367"/>
          </a:xfrm>
          <a:prstGeom prst="rect">
            <a:avLst/>
          </a:prstGeom>
        </p:spPr>
      </p:pic>
      <p:sp>
        <p:nvSpPr>
          <p:cNvPr id="43" name="TextBox 9">
            <a:extLst>
              <a:ext uri="{FF2B5EF4-FFF2-40B4-BE49-F238E27FC236}">
                <a16:creationId xmlns:a16="http://schemas.microsoft.com/office/drawing/2014/main" id="{36D61BE8-2290-3315-497D-A1DBCDC0E726}"/>
              </a:ext>
            </a:extLst>
          </p:cNvPr>
          <p:cNvSpPr txBox="1"/>
          <p:nvPr/>
        </p:nvSpPr>
        <p:spPr>
          <a:xfrm rot="911685">
            <a:off x="9389860" y="4591439"/>
            <a:ext cx="1962432"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Remember to register for upcoming webinars!</a:t>
            </a:r>
          </a:p>
        </p:txBody>
      </p:sp>
      <p:pic>
        <p:nvPicPr>
          <p:cNvPr id="44" name="Picture 2">
            <a:extLst>
              <a:ext uri="{FF2B5EF4-FFF2-40B4-BE49-F238E27FC236}">
                <a16:creationId xmlns:a16="http://schemas.microsoft.com/office/drawing/2014/main" id="{EDFFAA02-A99B-E121-C421-11E58AEFD1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4738">
            <a:off x="3570912" y="3771956"/>
            <a:ext cx="3050210" cy="2839468"/>
          </a:xfrm>
          <a:prstGeom prst="rect">
            <a:avLst/>
          </a:prstGeom>
        </p:spPr>
      </p:pic>
      <p:sp>
        <p:nvSpPr>
          <p:cNvPr id="45" name="TextBox 7">
            <a:extLst>
              <a:ext uri="{FF2B5EF4-FFF2-40B4-BE49-F238E27FC236}">
                <a16:creationId xmlns:a16="http://schemas.microsoft.com/office/drawing/2014/main" id="{42F020B7-3190-9289-0BC9-A7DD633BBB50}"/>
              </a:ext>
            </a:extLst>
          </p:cNvPr>
          <p:cNvSpPr txBox="1"/>
          <p:nvPr/>
        </p:nvSpPr>
        <p:spPr>
          <a:xfrm rot="21037475">
            <a:off x="3888384" y="4685234"/>
            <a:ext cx="2415265" cy="114928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1867" b="0" i="0" u="none" strike="noStrike" kern="1200" cap="none" spc="0" normalizeH="0" baseline="0" noProof="0">
                <a:ln>
                  <a:noFill/>
                </a:ln>
                <a:solidFill>
                  <a:srgbClr val="FFFFFF"/>
                </a:solidFill>
                <a:effectLst/>
                <a:uLnTx/>
                <a:uFillTx/>
                <a:latin typeface="Open Sans Bold"/>
                <a:ea typeface="+mn-ea"/>
                <a:cs typeface="+mn-cs"/>
                <a:sym typeface="Arial"/>
              </a:rPr>
              <a:t>AIM will also post the recording on our website, saferbirth.org</a:t>
            </a:r>
          </a:p>
        </p:txBody>
      </p:sp>
    </p:spTree>
    <p:extLst>
      <p:ext uri="{BB962C8B-B14F-4D97-AF65-F5344CB8AC3E}">
        <p14:creationId xmlns:p14="http://schemas.microsoft.com/office/powerpoint/2010/main" val="1108929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30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7A0A-8DC0-2B10-0BA2-9AD44E1CDDB5}"/>
              </a:ext>
            </a:extLst>
          </p:cNvPr>
          <p:cNvSpPr>
            <a:spLocks noGrp="1"/>
          </p:cNvSpPr>
          <p:nvPr>
            <p:ph type="title"/>
          </p:nvPr>
        </p:nvSpPr>
        <p:spPr/>
        <p:txBody>
          <a:bodyPr/>
          <a:lstStyle/>
          <a:p>
            <a:r>
              <a:rPr lang="en-US">
                <a:ea typeface="Open Sans"/>
                <a:cs typeface="Open Sans"/>
              </a:rPr>
              <a:t>Who is in the Audience?</a:t>
            </a:r>
            <a:endParaRPr lang="en-US"/>
          </a:p>
        </p:txBody>
      </p:sp>
      <p:sp>
        <p:nvSpPr>
          <p:cNvPr id="3" name="Text Placeholder 2">
            <a:extLst>
              <a:ext uri="{FF2B5EF4-FFF2-40B4-BE49-F238E27FC236}">
                <a16:creationId xmlns:a16="http://schemas.microsoft.com/office/drawing/2014/main" id="{36A8911D-0179-A741-BF0F-036E298374EF}"/>
              </a:ext>
            </a:extLst>
          </p:cNvPr>
          <p:cNvSpPr>
            <a:spLocks noGrp="1"/>
          </p:cNvSpPr>
          <p:nvPr>
            <p:ph type="body" idx="1"/>
          </p:nvPr>
        </p:nvSpPr>
        <p:spPr/>
        <p:txBody>
          <a:bodyPr vert="horz" lIns="91440" tIns="45720" rIns="91440" bIns="45720" rtlCol="0" anchor="t">
            <a:normAutofit/>
          </a:bodyPr>
          <a:lstStyle/>
          <a:p>
            <a:r>
              <a:rPr lang="en-US" i="1">
                <a:ea typeface="Open Sans"/>
                <a:cs typeface="Open Sans"/>
              </a:rPr>
              <a:t>Respond to the poll questions on your screen to share a bit about yourself!</a:t>
            </a:r>
            <a:endParaRPr lang="en-US" i="1"/>
          </a:p>
        </p:txBody>
      </p:sp>
    </p:spTree>
    <p:extLst>
      <p:ext uri="{BB962C8B-B14F-4D97-AF65-F5344CB8AC3E}">
        <p14:creationId xmlns:p14="http://schemas.microsoft.com/office/powerpoint/2010/main" val="1348004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1ca0c8d2-0649-47f0-846b-51d49c1a28da"/>
  <p:tag name="SLIDO_EVENT_SECTION_UUID" val="d961726a-4e56-48ee-92a3-0c0eaf6b736e"/>
</p:tagLst>
</file>

<file path=ppt/theme/theme1.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IM2">
      <a:dk1>
        <a:sysClr val="windowText" lastClr="000000"/>
      </a:dk1>
      <a:lt1>
        <a:sysClr val="window" lastClr="FFFFFF"/>
      </a:lt1>
      <a:dk2>
        <a:srgbClr val="000000"/>
      </a:dk2>
      <a:lt2>
        <a:srgbClr val="FFFFFF"/>
      </a:lt2>
      <a:accent1>
        <a:srgbClr val="41B6E6"/>
      </a:accent1>
      <a:accent2>
        <a:srgbClr val="A4D65E"/>
      </a:accent2>
      <a:accent3>
        <a:srgbClr val="FF8F1C"/>
      </a:accent3>
      <a:accent4>
        <a:srgbClr val="C5299B"/>
      </a:accent4>
      <a:accent5>
        <a:srgbClr val="FEDD00"/>
      </a:accent5>
      <a:accent6>
        <a:srgbClr val="CE0058"/>
      </a:accent6>
      <a:hlink>
        <a:srgbClr val="642667"/>
      </a:hlink>
      <a:folHlink>
        <a:srgbClr val="E9C9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 Black ">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PF_Template.potx" id="{C2F94F41-3D20-654D-8C7A-464DA39CB37A}" vid="{5FB1F64D-CD40-0246-BB67-47A1FBFF92A4}"/>
    </a:ext>
  </a:extLst>
</a:theme>
</file>

<file path=ppt/theme/theme5.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nova Interim">
  <a:themeElements>
    <a:clrScheme name="2023_Inova_REBRAND_Color Palette">
      <a:dk1>
        <a:srgbClr val="0E296B"/>
      </a:dk1>
      <a:lt1>
        <a:srgbClr val="FFFFFF"/>
      </a:lt1>
      <a:dk2>
        <a:srgbClr val="0E296B"/>
      </a:dk2>
      <a:lt2>
        <a:srgbClr val="AFC3D2"/>
      </a:lt2>
      <a:accent1>
        <a:srgbClr val="0E296B"/>
      </a:accent1>
      <a:accent2>
        <a:srgbClr val="3BBBEA"/>
      </a:accent2>
      <a:accent3>
        <a:srgbClr val="FF800D"/>
      </a:accent3>
      <a:accent4>
        <a:srgbClr val="0ABF8D"/>
      </a:accent4>
      <a:accent5>
        <a:srgbClr val="E458A5"/>
      </a:accent5>
      <a:accent6>
        <a:srgbClr val="FFBD35"/>
      </a:accent6>
      <a:hlink>
        <a:srgbClr val="0E296B"/>
      </a:hlink>
      <a:folHlink>
        <a:srgbClr val="0E29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82880" tIns="91440" rIns="182880" bIns="91440" rtlCol="0" anchor="t" anchorCtr="0"/>
      <a:lstStyle>
        <a:defPPr algn="l">
          <a:spcAft>
            <a:spcPts val="1000"/>
          </a:spcAft>
          <a:defRPr sz="200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1000"/>
          </a:spcAft>
          <a:defRPr sz="2000"/>
        </a:defPPr>
      </a:lstStyle>
    </a:txDef>
  </a:objectDefaults>
  <a:extraClrSchemeLst/>
  <a:extLst>
    <a:ext uri="{05A4C25C-085E-4340-85A3-A5531E510DB2}">
      <thm15:themeFamily xmlns:thm15="http://schemas.microsoft.com/office/thememl/2012/main" name="Presentation1" id="{941DED1C-8243-4730-8BAA-38B6D87C3D40}" vid="{4E9033CA-7044-4268-A5E2-687B385F748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D9949CA8486A4F9D90CE30E112E28C" ma:contentTypeVersion="24" ma:contentTypeDescription="Create a new document." ma:contentTypeScope="" ma:versionID="526006aea52eb3ceec30567c659c024a">
  <xsd:schema xmlns:xsd="http://www.w3.org/2001/XMLSchema" xmlns:xs="http://www.w3.org/2001/XMLSchema" xmlns:p="http://schemas.microsoft.com/office/2006/metadata/properties" xmlns:ns1="http://schemas.microsoft.com/sharepoint/v3" xmlns:ns2="8ff2c333-3f20-4d5c-ba74-2df0e24339a9" xmlns:ns3="29208c69-de19-43a7-82d8-fbf8b64e8955" targetNamespace="http://schemas.microsoft.com/office/2006/metadata/properties" ma:root="true" ma:fieldsID="efaf317fd8e88e029fc2680475fb6dad" ns1:_="" ns2:_="" ns3:_="">
    <xsd:import namespace="http://schemas.microsoft.com/sharepoint/v3"/>
    <xsd:import namespace="8ff2c333-3f20-4d5c-ba74-2df0e24339a9"/>
    <xsd:import namespace="29208c69-de19-43a7-82d8-fbf8b64e89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1:_ip_UnifiedCompliancePolicyProperties" minOccurs="0"/>
                <xsd:element ref="ns1:_ip_UnifiedCompliancePolicyUIAction" minOccurs="0"/>
                <xsd:element ref="ns2:Image"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f2c333-3f20-4d5c-ba74-2df0e2433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85feedb-965a-4edd-b9e7-2216e24e316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Image" ma:index="27" nillable="true" ma:displayName="Image" ma:format="Thumbnail" ma:internalName="Image">
      <xsd:simpleType>
        <xsd:restriction base="dms:Unknown"/>
      </xsd:simpleType>
    </xsd:element>
    <xsd:element name="Notes" ma:index="28" nillable="true" ma:displayName="Notes" ma:format="Dropdown" ma:internalName="Notes">
      <xsd:simpleType>
        <xsd:restriction base="dms:Text">
          <xsd:maxLength value="255"/>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208c69-de19-43a7-82d8-fbf8b64e89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f6d06a9-628e-450b-82d4-2a0c039fe990}" ma:internalName="TaxCatchAll" ma:showField="CatchAllData" ma:web="29208c69-de19-43a7-82d8-fbf8b64e8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9208c69-de19-43a7-82d8-fbf8b64e8955" xsi:nil="true"/>
    <_ip_UnifiedCompliancePolicyUIAction xmlns="http://schemas.microsoft.com/sharepoint/v3" xsi:nil="true"/>
    <Image xmlns="8ff2c333-3f20-4d5c-ba74-2df0e24339a9" xsi:nil="true"/>
    <lcf76f155ced4ddcb4097134ff3c332f xmlns="8ff2c333-3f20-4d5c-ba74-2df0e24339a9">
      <Terms xmlns="http://schemas.microsoft.com/office/infopath/2007/PartnerControls"/>
    </lcf76f155ced4ddcb4097134ff3c332f>
    <_ip_UnifiedCompliancePolicyProperties xmlns="http://schemas.microsoft.com/sharepoint/v3" xsi:nil="true"/>
    <Notes xmlns="8ff2c333-3f20-4d5c-ba74-2df0e24339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A000B0-82E1-4D22-B3F3-ED62E780E9BC}">
  <ds:schemaRefs>
    <ds:schemaRef ds:uri="29208c69-de19-43a7-82d8-fbf8b64e8955"/>
    <ds:schemaRef ds:uri="8ff2c333-3f20-4d5c-ba74-2df0e24339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45DBCA-2FA6-41AE-97A2-CB4BE59DF22B}">
  <ds:schemaRefs>
    <ds:schemaRef ds:uri="29208c69-de19-43a7-82d8-fbf8b64e8955"/>
    <ds:schemaRef ds:uri="8ff2c333-3f20-4d5c-ba74-2df0e24339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A9EE39-01F7-4409-B409-8C6A04BCAC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6216</Words>
  <Application>Microsoft Office PowerPoint</Application>
  <PresentationFormat>Widescreen</PresentationFormat>
  <Paragraphs>624</Paragraphs>
  <Slides>82</Slides>
  <Notes>21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82</vt:i4>
      </vt:variant>
    </vt:vector>
  </HeadingPairs>
  <TitlesOfParts>
    <vt:vector size="99" baseType="lpstr">
      <vt:lpstr>Aptos</vt:lpstr>
      <vt:lpstr>Arial</vt:lpstr>
      <vt:lpstr>Calibri</vt:lpstr>
      <vt:lpstr>Inter</vt:lpstr>
      <vt:lpstr>Montserrat ExtraBold</vt:lpstr>
      <vt:lpstr>Open Sans</vt:lpstr>
      <vt:lpstr>Open Sans Bold</vt:lpstr>
      <vt:lpstr>Poppins</vt:lpstr>
      <vt:lpstr>Segoe UI</vt:lpstr>
      <vt:lpstr>System Font Regular</vt:lpstr>
      <vt:lpstr>Times New Roman</vt:lpstr>
      <vt:lpstr>AIM Triangles</vt:lpstr>
      <vt:lpstr>Office Theme</vt:lpstr>
      <vt:lpstr>1_Office Theme</vt:lpstr>
      <vt:lpstr> Black </vt:lpstr>
      <vt:lpstr>2_Office Theme</vt:lpstr>
      <vt:lpstr>Inova Interim</vt:lpstr>
      <vt:lpstr>PowerPoint Presentation</vt:lpstr>
      <vt:lpstr>PowerPoint Presentation</vt:lpstr>
      <vt:lpstr>Disclaimer and Disclosures </vt:lpstr>
      <vt:lpstr>PowerPoint Presentation</vt:lpstr>
      <vt:lpstr>PowerPoint Presentation</vt:lpstr>
      <vt:lpstr>Continuing Education Credits</vt:lpstr>
      <vt:lpstr>Session Description </vt:lpstr>
      <vt:lpstr>PowerPoint Presentation</vt:lpstr>
      <vt:lpstr>Who is in the Audience?</vt:lpstr>
      <vt:lpstr>PowerPoint Presentation</vt:lpstr>
      <vt:lpstr>PowerPoint Presentation</vt:lpstr>
      <vt:lpstr>Land Acknowledgment</vt:lpstr>
      <vt:lpstr>Disclosures</vt:lpstr>
      <vt:lpstr>Current Roles</vt:lpstr>
      <vt:lpstr>Create The Future</vt:lpstr>
      <vt:lpstr>Why OB Readiness Matters</vt:lpstr>
      <vt:lpstr>PowerPoint Presentation</vt:lpstr>
      <vt:lpstr>Underlying Causes of Pregnancy-Related Deaths, Data from Maternal Mortality Review Committees in 36 US States, 2017-2019</vt:lpstr>
      <vt:lpstr>Among pregnancy-related deaths, 53% occurred 7 days to 1 year after the end of pregnancy.</vt:lpstr>
      <vt:lpstr>Realities of OB care in the EMS Setting</vt:lpstr>
      <vt:lpstr>EMS Role in Improving Outcomes</vt:lpstr>
      <vt:lpstr>NAEMT/ACOG Survey</vt:lpstr>
      <vt:lpstr>Health Issues Encountered ≠ Topical Education and Training Desired</vt:lpstr>
      <vt:lpstr>EMS OB Readiness Resources</vt:lpstr>
      <vt:lpstr>Key Opportunities for Collaboration</vt:lpstr>
      <vt:lpstr>Communication Strategies</vt:lpstr>
      <vt:lpstr>Closing Thoughts &amp; Call to Action</vt:lpstr>
      <vt:lpstr>References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Everything OB EMS Provider Training</vt:lpstr>
      <vt:lpstr>Learning Objectives</vt:lpstr>
      <vt:lpstr>Background </vt:lpstr>
      <vt:lpstr>Everything OB </vt:lpstr>
      <vt:lpstr>Everything OB Lecture: 1 Hour</vt:lpstr>
      <vt:lpstr>PowerPoint Presentation</vt:lpstr>
      <vt:lpstr>PowerPoint Presentation</vt:lpstr>
      <vt:lpstr> Everything OB Simulations: 20 min stations</vt:lpstr>
      <vt:lpstr>Simulations- Use Their Equipment</vt:lpstr>
      <vt:lpstr>PowerPoint Presentation</vt:lpstr>
      <vt:lpstr>PowerPoint Presentation</vt:lpstr>
      <vt:lpstr>The Kirkpatrick Model </vt:lpstr>
      <vt:lpstr>Satisfaction</vt:lpstr>
      <vt:lpstr>Learning</vt:lpstr>
      <vt:lpstr>EMS Knowledge</vt:lpstr>
      <vt:lpstr>Impact</vt:lpstr>
      <vt:lpstr>Results</vt:lpstr>
      <vt:lpstr>Return on Investment </vt:lpstr>
      <vt:lpstr>References</vt:lpstr>
      <vt:lpstr>Thank you!  Jaimee.Robinson@inova.org</vt:lpstr>
      <vt:lpstr>CE Requirements Reminder</vt:lpstr>
      <vt:lpstr>Audience 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&amp; Safety Initiatives (QSI) Delegation</dc:title>
  <dc:creator>Jordan Jackson</dc:creator>
  <cp:lastModifiedBy>Bethany Banakos</cp:lastModifiedBy>
  <cp:revision>1</cp:revision>
  <dcterms:created xsi:type="dcterms:W3CDTF">2023-07-26T20:30:30Z</dcterms:created>
  <dcterms:modified xsi:type="dcterms:W3CDTF">2025-07-28T16:31:47Z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0x01010029D9949CA8486A4F9D90CE30E112E28C</vt:lpwstr>
  </property>
  <property fmtid="{D5CDD505-2E9C-101B-9397-08002B2CF9AE}" pid="4" name="MediaServiceImageTags">
    <vt:lpwstr/>
  </property>
</Properties>
</file>