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3.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4.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 id="2147483739" r:id="rId6"/>
    <p:sldMasterId id="2147483769" r:id="rId7"/>
    <p:sldMasterId id="2147483836" r:id="rId8"/>
  </p:sldMasterIdLst>
  <p:notesMasterIdLst>
    <p:notesMasterId r:id="rId40"/>
  </p:notesMasterIdLst>
  <p:sldIdLst>
    <p:sldId id="267" r:id="rId9"/>
    <p:sldId id="1550" r:id="rId10"/>
    <p:sldId id="2147481504" r:id="rId11"/>
    <p:sldId id="2147481505" r:id="rId12"/>
    <p:sldId id="2147481633" r:id="rId13"/>
    <p:sldId id="2147481609" r:id="rId14"/>
    <p:sldId id="2147481534" r:id="rId15"/>
    <p:sldId id="2147481610" r:id="rId16"/>
    <p:sldId id="2147481556" r:id="rId17"/>
    <p:sldId id="2147481555" r:id="rId18"/>
    <p:sldId id="2147481558" r:id="rId19"/>
    <p:sldId id="258" r:id="rId20"/>
    <p:sldId id="259" r:id="rId21"/>
    <p:sldId id="2147481631" r:id="rId22"/>
    <p:sldId id="2147481620" r:id="rId23"/>
    <p:sldId id="2147481621" r:id="rId24"/>
    <p:sldId id="2147481622" r:id="rId25"/>
    <p:sldId id="2147481629" r:id="rId26"/>
    <p:sldId id="2147481632" r:id="rId27"/>
    <p:sldId id="2147481626" r:id="rId28"/>
    <p:sldId id="2147481627" r:id="rId29"/>
    <p:sldId id="2147481628" r:id="rId30"/>
    <p:sldId id="273" r:id="rId31"/>
    <p:sldId id="2147481630" r:id="rId32"/>
    <p:sldId id="2147481623" r:id="rId33"/>
    <p:sldId id="2147481624" r:id="rId34"/>
    <p:sldId id="269" r:id="rId35"/>
    <p:sldId id="266" r:id="rId36"/>
    <p:sldId id="2147481625" r:id="rId37"/>
    <p:sldId id="2147481614" r:id="rId38"/>
    <p:sldId id="1536"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7681EF-50D0-4E5E-B719-EA139FE8D97C}" name="Rekha Karki" initials="RK" userId="S::rkarki@acog.org::232b1114-8e13-44c5-8bec-8377961d68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B9D74E-1696-E30A-3ED7-5D62A5FA560B}" v="65" dt="2025-08-28T15:55:07.271"/>
    <p1510:client id="{4025437F-A905-C8BB-DD1D-13B0102C122D}" v="15" dt="2025-08-27T19:45:06.608"/>
    <p1510:client id="{6C7A3853-DC2A-AF15-77FD-8F13C9E25430}" v="1457" dt="2025-08-28T14:11:58.486"/>
    <p1510:client id="{811EC3F7-C8CD-36E0-3C8F-3704D397867F}" v="1" dt="2025-08-27T19:47:46.056"/>
    <p1510:client id="{9BEC481B-2DC7-1C41-B4D3-5B9531E715B5}" v="95" dt="2025-08-27T18:21:22.780"/>
    <p1510:client id="{C7F20934-93B7-7AD4-E832-3262E6C9DC53}" v="1" dt="2025-08-28T14:23:27.915"/>
    <p1510:client id="{CF625779-6020-E0CE-E0F6-9A245CA3B689}" v="62" dt="2025-08-28T15:47:46.575"/>
    <p1510:client id="{F85EB754-27AF-06B1-4F95-4FE1D05F42B6}" v="460" dt="2025-08-27T19:23:19.7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microsoft.com/office/2018/10/relationships/authors" Target="authors.xml"/><Relationship Id="rId20" Type="http://schemas.openxmlformats.org/officeDocument/2006/relationships/slide" Target="slides/slide12.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B96672-A028-4FC0-AFAA-E0B9577E7F57}" type="doc">
      <dgm:prSet loTypeId="urn:microsoft.com/office/officeart/2008/layout/VerticalCurvedList" loCatId="list" qsTypeId="urn:microsoft.com/office/officeart/2005/8/quickstyle/simple5" qsCatId="simple" csTypeId="urn:microsoft.com/office/officeart/2005/8/colors/accent1_2" csCatId="accent1" phldr="1"/>
      <dgm:spPr/>
      <dgm:t>
        <a:bodyPr/>
        <a:lstStyle/>
        <a:p>
          <a:endParaRPr lang="en-US"/>
        </a:p>
      </dgm:t>
    </dgm:pt>
    <dgm:pt modelId="{B283C1A9-1CC7-4488-A34C-AA9D7EC78140}">
      <dgm:prSet phldrT="[Text]">
        <dgm:style>
          <a:lnRef idx="0">
            <a:scrgbClr r="0" g="0" b="0"/>
          </a:lnRef>
          <a:fillRef idx="0">
            <a:scrgbClr r="0" g="0" b="0"/>
          </a:fillRef>
          <a:effectRef idx="0">
            <a:scrgbClr r="0" g="0" b="0"/>
          </a:effectRef>
          <a:fontRef idx="minor">
            <a:schemeClr val="dk1"/>
          </a:fontRef>
        </dgm:style>
      </dgm:prSet>
      <dgm:spPr>
        <a:solidFill>
          <a:srgbClr val="E60063"/>
        </a:solidFill>
        <a:ln>
          <a:solidFill>
            <a:srgbClr val="CE0058"/>
          </a:solidFill>
        </a:ln>
      </dgm:spPr>
      <dgm:t>
        <a:bodyPr/>
        <a:lstStyle/>
        <a:p>
          <a:r>
            <a:rPr lang="en-US">
              <a:solidFill>
                <a:schemeClr val="bg1"/>
              </a:solidFill>
              <a:latin typeface="Open Sans Bold"/>
              <a:ea typeface="Open Sans Bold"/>
              <a:cs typeface="Open Sans Bold"/>
            </a:rPr>
            <a:t>Welcome</a:t>
          </a:r>
        </a:p>
      </dgm:t>
    </dgm:pt>
    <dgm:pt modelId="{5DE56EA0-A11B-499E-9E26-DD7D407D9167}" type="parTrans" cxnId="{EA0CDA3C-9867-4537-ABA0-014AF5DC8CEC}">
      <dgm:prSet/>
      <dgm:spPr/>
      <dgm:t>
        <a:bodyPr/>
        <a:lstStyle/>
        <a:p>
          <a:endParaRPr lang="en-US"/>
        </a:p>
      </dgm:t>
    </dgm:pt>
    <dgm:pt modelId="{2344EA8E-3FFF-41E2-BB43-F945C937F9C6}" type="sibTrans" cxnId="{EA0CDA3C-9867-4537-ABA0-014AF5DC8CEC}">
      <dgm:prSet/>
      <dgm:spPr/>
      <dgm:t>
        <a:bodyPr/>
        <a:lstStyle/>
        <a:p>
          <a:endParaRPr lang="en-US"/>
        </a:p>
      </dgm:t>
    </dgm:pt>
    <dgm:pt modelId="{466B0926-3A63-47BF-A3BE-6A7E3671335C}">
      <dgm:prSet phldrT="[Text]"/>
      <dgm:spPr>
        <a:solidFill>
          <a:schemeClr val="accent4"/>
        </a:solidFill>
        <a:ln>
          <a:solidFill>
            <a:schemeClr val="accent4"/>
          </a:solidFill>
        </a:ln>
        <a:effectLst/>
        <a:scene3d>
          <a:camera prst="orthographicFront"/>
          <a:lightRig rig="threePt" dir="t">
            <a:rot lat="0" lon="0" rev="1200000"/>
          </a:lightRig>
        </a:scene3d>
        <a:sp3d/>
      </dgm:spPr>
      <dgm:t>
        <a:bodyPr/>
        <a:lstStyle/>
        <a:p>
          <a:r>
            <a:rPr lang="en-US">
              <a:latin typeface="Open Sans Bold"/>
              <a:ea typeface="Open Sans Bold"/>
              <a:cs typeface="Open Sans Bold"/>
            </a:rPr>
            <a:t>Upcoming AIM Office Hour </a:t>
          </a:r>
        </a:p>
      </dgm:t>
    </dgm:pt>
    <dgm:pt modelId="{133A8443-856E-41DF-A18E-9F98A68A2127}" type="parTrans" cxnId="{BA9DE508-7800-488A-A0E5-974AE895C1B0}">
      <dgm:prSet/>
      <dgm:spPr/>
      <dgm:t>
        <a:bodyPr/>
        <a:lstStyle/>
        <a:p>
          <a:endParaRPr lang="en-US"/>
        </a:p>
      </dgm:t>
    </dgm:pt>
    <dgm:pt modelId="{309AB9F9-8149-4FEE-82BA-825366BA6D64}" type="sibTrans" cxnId="{BA9DE508-7800-488A-A0E5-974AE895C1B0}">
      <dgm:prSet/>
      <dgm:spPr/>
      <dgm:t>
        <a:bodyPr/>
        <a:lstStyle/>
        <a:p>
          <a:endParaRPr lang="en-US"/>
        </a:p>
      </dgm:t>
    </dgm:pt>
    <dgm:pt modelId="{1AD0C383-80B4-4858-8CE5-F2DCC2D85A14}">
      <dgm:prSet phldrT="[Text]"/>
      <dgm:spPr>
        <a:solidFill>
          <a:schemeClr val="accent3"/>
        </a:solidFill>
        <a:ln>
          <a:solidFill>
            <a:schemeClr val="accent3"/>
          </a:solidFill>
        </a:ln>
        <a:effectLst/>
        <a:scene3d>
          <a:camera prst="orthographicFront">
            <a:rot lat="0" lon="0" rev="0"/>
          </a:camera>
          <a:lightRig rig="threePt" dir="t">
            <a:rot lat="0" lon="0" rev="1200000"/>
          </a:lightRig>
        </a:scene3d>
        <a:sp3d/>
      </dgm:spPr>
      <dgm:t>
        <a:bodyPr/>
        <a:lstStyle/>
        <a:p>
          <a:r>
            <a:rPr lang="en-US">
              <a:latin typeface="Open Sans Bold"/>
              <a:ea typeface="Open Sans Bold"/>
              <a:cs typeface="Open Sans Bold"/>
            </a:rPr>
            <a:t>AIM Tableau Dashboard Template</a:t>
          </a:r>
        </a:p>
      </dgm:t>
    </dgm:pt>
    <dgm:pt modelId="{18D8BB4F-2B90-4731-9AF1-92EB8EFF0564}" type="parTrans" cxnId="{A1D72F17-504F-484E-99C0-C4710BB21537}">
      <dgm:prSet/>
      <dgm:spPr/>
      <dgm:t>
        <a:bodyPr/>
        <a:lstStyle/>
        <a:p>
          <a:endParaRPr lang="en-US"/>
        </a:p>
      </dgm:t>
    </dgm:pt>
    <dgm:pt modelId="{2F55BCE6-B708-486D-800A-D2D0D3C7C5DA}" type="sibTrans" cxnId="{A1D72F17-504F-484E-99C0-C4710BB21537}">
      <dgm:prSet/>
      <dgm:spPr/>
      <dgm:t>
        <a:bodyPr/>
        <a:lstStyle/>
        <a:p>
          <a:endParaRPr lang="en-US"/>
        </a:p>
      </dgm:t>
    </dgm:pt>
    <dgm:pt modelId="{69A40636-C667-4AD8-B7D8-5FAC6888BF6E}">
      <dgm:prSet/>
      <dgm:spPr>
        <a:solidFill>
          <a:srgbClr val="41B6E6"/>
        </a:solidFill>
        <a:effectLst/>
        <a:scene3d>
          <a:camera prst="orthographicFront">
            <a:rot lat="0" lon="0" rev="0"/>
          </a:camera>
          <a:lightRig rig="threePt" dir="t">
            <a:rot lat="0" lon="0" rev="1200000"/>
          </a:lightRig>
        </a:scene3d>
        <a:sp3d/>
      </dgm:spPr>
      <dgm:t>
        <a:bodyPr/>
        <a:lstStyle/>
        <a:p>
          <a:r>
            <a:rPr lang="en-US">
              <a:latin typeface="Open Sans Bold"/>
              <a:ea typeface="Open Sans Bold"/>
              <a:cs typeface="Open Sans Bold"/>
            </a:rPr>
            <a:t>Q/A</a:t>
          </a:r>
        </a:p>
      </dgm:t>
    </dgm:pt>
    <dgm:pt modelId="{A1E8DBFC-FC4F-49C4-A269-35E8F539C520}" type="parTrans" cxnId="{D9CCC5E5-4645-497D-AF1F-5EB92C4EA742}">
      <dgm:prSet/>
      <dgm:spPr/>
      <dgm:t>
        <a:bodyPr/>
        <a:lstStyle/>
        <a:p>
          <a:endParaRPr lang="en-US"/>
        </a:p>
      </dgm:t>
    </dgm:pt>
    <dgm:pt modelId="{1A0A4600-E69A-4682-8D1C-C5636607A63F}" type="sibTrans" cxnId="{D9CCC5E5-4645-497D-AF1F-5EB92C4EA742}">
      <dgm:prSet/>
      <dgm:spPr/>
      <dgm:t>
        <a:bodyPr/>
        <a:lstStyle/>
        <a:p>
          <a:endParaRPr lang="en-US"/>
        </a:p>
      </dgm:t>
    </dgm:pt>
    <dgm:pt modelId="{B756B05E-576A-401E-A6D5-424F11AE19D8}">
      <dgm:prSet/>
      <dgm:spPr>
        <a:solidFill>
          <a:schemeClr val="accent1"/>
        </a:solidFill>
        <a:ln>
          <a:solidFill>
            <a:schemeClr val="accent1"/>
          </a:solidFill>
        </a:ln>
        <a:effectLst/>
        <a:scene3d>
          <a:camera prst="orthographicFront">
            <a:rot lat="0" lon="0" rev="0"/>
          </a:camera>
          <a:lightRig rig="threePt" dir="t">
            <a:rot lat="0" lon="0" rev="1200000"/>
          </a:lightRig>
        </a:scene3d>
        <a:sp3d/>
      </dgm:spPr>
      <dgm:t>
        <a:bodyPr/>
        <a:lstStyle/>
        <a:p>
          <a:pPr rtl="0"/>
          <a:r>
            <a:rPr lang="en-US">
              <a:latin typeface="Open Sans Bold"/>
              <a:ea typeface="Open Sans Bold"/>
              <a:cs typeface="Open Sans Bold"/>
            </a:rPr>
            <a:t>Closing </a:t>
          </a:r>
        </a:p>
      </dgm:t>
    </dgm:pt>
    <dgm:pt modelId="{2ADEE913-66BA-4DCA-B1D8-EB248C8F0321}" type="parTrans" cxnId="{9E942FAE-9051-4295-99AE-3791EA78BB91}">
      <dgm:prSet/>
      <dgm:spPr/>
      <dgm:t>
        <a:bodyPr/>
        <a:lstStyle/>
        <a:p>
          <a:endParaRPr lang="en-US"/>
        </a:p>
      </dgm:t>
    </dgm:pt>
    <dgm:pt modelId="{32BF0EE5-1CC2-4733-968B-3008B4D6D936}" type="sibTrans" cxnId="{9E942FAE-9051-4295-99AE-3791EA78BB91}">
      <dgm:prSet/>
      <dgm:spPr/>
      <dgm:t>
        <a:bodyPr/>
        <a:lstStyle/>
        <a:p>
          <a:endParaRPr lang="en-US"/>
        </a:p>
      </dgm:t>
    </dgm:pt>
    <dgm:pt modelId="{CAAAF283-8C14-43B6-B64C-5692DA9FE867}" type="pres">
      <dgm:prSet presAssocID="{33B96672-A028-4FC0-AFAA-E0B9577E7F57}" presName="Name0" presStyleCnt="0">
        <dgm:presLayoutVars>
          <dgm:chMax val="7"/>
          <dgm:chPref val="7"/>
          <dgm:dir/>
        </dgm:presLayoutVars>
      </dgm:prSet>
      <dgm:spPr/>
    </dgm:pt>
    <dgm:pt modelId="{F125CEE8-C122-4086-9478-50D6022DFD64}" type="pres">
      <dgm:prSet presAssocID="{33B96672-A028-4FC0-AFAA-E0B9577E7F57}" presName="Name1" presStyleCnt="0"/>
      <dgm:spPr/>
    </dgm:pt>
    <dgm:pt modelId="{D766325B-52AE-4863-84B6-8D627C8485F0}" type="pres">
      <dgm:prSet presAssocID="{33B96672-A028-4FC0-AFAA-E0B9577E7F57}" presName="cycle" presStyleCnt="0"/>
      <dgm:spPr/>
    </dgm:pt>
    <dgm:pt modelId="{31800844-D140-40E1-9193-ACA703771F47}" type="pres">
      <dgm:prSet presAssocID="{33B96672-A028-4FC0-AFAA-E0B9577E7F57}" presName="srcNode" presStyleLbl="node1" presStyleIdx="0" presStyleCnt="5"/>
      <dgm:spPr/>
    </dgm:pt>
    <dgm:pt modelId="{4A946C25-E30D-494E-91C6-44904E3182E2}" type="pres">
      <dgm:prSet presAssocID="{33B96672-A028-4FC0-AFAA-E0B9577E7F57}" presName="conn" presStyleLbl="parChTrans1D2" presStyleIdx="0" presStyleCnt="1"/>
      <dgm:spPr/>
    </dgm:pt>
    <dgm:pt modelId="{19713EEC-A160-42A2-AEA5-FD8890227B2F}" type="pres">
      <dgm:prSet presAssocID="{33B96672-A028-4FC0-AFAA-E0B9577E7F57}" presName="extraNode" presStyleLbl="node1" presStyleIdx="0" presStyleCnt="5"/>
      <dgm:spPr/>
    </dgm:pt>
    <dgm:pt modelId="{60BD0D3E-0161-44CF-8C61-8FCD60FC787F}" type="pres">
      <dgm:prSet presAssocID="{33B96672-A028-4FC0-AFAA-E0B9577E7F57}" presName="dstNode" presStyleLbl="node1" presStyleIdx="0" presStyleCnt="5"/>
      <dgm:spPr/>
    </dgm:pt>
    <dgm:pt modelId="{CE96B5E8-C55E-49C8-9C7D-8301BFBB815D}" type="pres">
      <dgm:prSet presAssocID="{B283C1A9-1CC7-4488-A34C-AA9D7EC78140}" presName="text_1" presStyleLbl="node1" presStyleIdx="0" presStyleCnt="5">
        <dgm:presLayoutVars>
          <dgm:bulletEnabled val="1"/>
        </dgm:presLayoutVars>
      </dgm:prSet>
      <dgm:spPr/>
    </dgm:pt>
    <dgm:pt modelId="{228890F5-49ED-47D0-8D56-AD910AA685C3}" type="pres">
      <dgm:prSet presAssocID="{B283C1A9-1CC7-4488-A34C-AA9D7EC78140}" presName="accent_1" presStyleCnt="0"/>
      <dgm:spPr/>
    </dgm:pt>
    <dgm:pt modelId="{C39FBF22-734E-4B26-B792-776FDB8CFE0C}" type="pres">
      <dgm:prSet presAssocID="{B283C1A9-1CC7-4488-A34C-AA9D7EC78140}" presName="accentRepeatNode" presStyleLbl="solidFgAcc1" presStyleIdx="0" presStyleCnt="5"/>
      <dgm:spPr>
        <a:solidFill>
          <a:srgbClr val="CE0058"/>
        </a:solidFill>
        <a:ln>
          <a:solidFill>
            <a:srgbClr val="CE0058"/>
          </a:solidFill>
        </a:ln>
        <a:effectLst/>
      </dgm:spPr>
    </dgm:pt>
    <dgm:pt modelId="{4FE46521-0C46-44CB-9996-EE08B6FC3C9B}" type="pres">
      <dgm:prSet presAssocID="{466B0926-3A63-47BF-A3BE-6A7E3671335C}" presName="text_2" presStyleLbl="node1" presStyleIdx="1" presStyleCnt="5">
        <dgm:presLayoutVars>
          <dgm:bulletEnabled val="1"/>
        </dgm:presLayoutVars>
      </dgm:prSet>
      <dgm:spPr/>
    </dgm:pt>
    <dgm:pt modelId="{1E5FAB84-92E5-4CEA-BF05-EF92E5484165}" type="pres">
      <dgm:prSet presAssocID="{466B0926-3A63-47BF-A3BE-6A7E3671335C}" presName="accent_2" presStyleCnt="0"/>
      <dgm:spPr/>
    </dgm:pt>
    <dgm:pt modelId="{3528D775-2962-491D-9894-31FF3D4DFACF}" type="pres">
      <dgm:prSet presAssocID="{466B0926-3A63-47BF-A3BE-6A7E3671335C}" presName="accentRepeatNode" presStyleLbl="solidFgAcc1" presStyleIdx="1" presStyleCnt="5"/>
      <dgm:spPr>
        <a:solidFill>
          <a:srgbClr val="FF8F1C"/>
        </a:solidFill>
        <a:ln>
          <a:solidFill>
            <a:schemeClr val="accent4"/>
          </a:solidFill>
        </a:ln>
        <a:effectLst/>
      </dgm:spPr>
    </dgm:pt>
    <dgm:pt modelId="{FDA80B26-EF7C-41C5-AD6E-0A702748BC92}" type="pres">
      <dgm:prSet presAssocID="{1AD0C383-80B4-4858-8CE5-F2DCC2D85A14}" presName="text_3" presStyleLbl="node1" presStyleIdx="2" presStyleCnt="5">
        <dgm:presLayoutVars>
          <dgm:bulletEnabled val="1"/>
        </dgm:presLayoutVars>
      </dgm:prSet>
      <dgm:spPr/>
    </dgm:pt>
    <dgm:pt modelId="{24CCD09B-710D-47F5-B235-A40568916CD1}" type="pres">
      <dgm:prSet presAssocID="{1AD0C383-80B4-4858-8CE5-F2DCC2D85A14}" presName="accent_3" presStyleCnt="0"/>
      <dgm:spPr/>
    </dgm:pt>
    <dgm:pt modelId="{3E04CEBF-1215-49DE-BE5E-3E02B01613C5}" type="pres">
      <dgm:prSet presAssocID="{1AD0C383-80B4-4858-8CE5-F2DCC2D85A14}" presName="accentRepeatNode" presStyleLbl="solidFgAcc1" presStyleIdx="2" presStyleCnt="5"/>
      <dgm:spPr>
        <a:solidFill>
          <a:schemeClr val="accent3"/>
        </a:solidFill>
        <a:ln>
          <a:solidFill>
            <a:schemeClr val="accent3"/>
          </a:solidFill>
        </a:ln>
        <a:effectLst/>
      </dgm:spPr>
    </dgm:pt>
    <dgm:pt modelId="{D76210DD-64FC-4D8A-A858-CB03CBC0D492}" type="pres">
      <dgm:prSet presAssocID="{69A40636-C667-4AD8-B7D8-5FAC6888BF6E}" presName="text_4" presStyleLbl="node1" presStyleIdx="3" presStyleCnt="5">
        <dgm:presLayoutVars>
          <dgm:bulletEnabled val="1"/>
        </dgm:presLayoutVars>
      </dgm:prSet>
      <dgm:spPr/>
    </dgm:pt>
    <dgm:pt modelId="{5B43F0A8-6554-43B1-B372-BBFF55483A58}" type="pres">
      <dgm:prSet presAssocID="{69A40636-C667-4AD8-B7D8-5FAC6888BF6E}" presName="accent_4" presStyleCnt="0"/>
      <dgm:spPr/>
    </dgm:pt>
    <dgm:pt modelId="{30D242A9-0596-43B4-BE4F-B817DF93EC7F}" type="pres">
      <dgm:prSet presAssocID="{69A40636-C667-4AD8-B7D8-5FAC6888BF6E}" presName="accentRepeatNode" presStyleLbl="solidFgAcc1" presStyleIdx="3" presStyleCnt="5"/>
      <dgm:spPr>
        <a:solidFill>
          <a:srgbClr val="41B6E6"/>
        </a:solidFill>
        <a:ln>
          <a:solidFill>
            <a:srgbClr val="41B6E6"/>
          </a:solidFill>
        </a:ln>
        <a:effectLst/>
      </dgm:spPr>
    </dgm:pt>
    <dgm:pt modelId="{2E606BEF-C7E2-40DA-95BB-00282FCCD39C}" type="pres">
      <dgm:prSet presAssocID="{B756B05E-576A-401E-A6D5-424F11AE19D8}" presName="text_5" presStyleLbl="node1" presStyleIdx="4" presStyleCnt="5">
        <dgm:presLayoutVars>
          <dgm:bulletEnabled val="1"/>
        </dgm:presLayoutVars>
      </dgm:prSet>
      <dgm:spPr/>
    </dgm:pt>
    <dgm:pt modelId="{5C6AE19A-F887-4EC1-AE5F-C63C62A37909}" type="pres">
      <dgm:prSet presAssocID="{B756B05E-576A-401E-A6D5-424F11AE19D8}" presName="accent_5" presStyleCnt="0"/>
      <dgm:spPr/>
    </dgm:pt>
    <dgm:pt modelId="{C76B303D-B76C-4EE9-A6EB-191101F2895A}" type="pres">
      <dgm:prSet presAssocID="{B756B05E-576A-401E-A6D5-424F11AE19D8}" presName="accentRepeatNode" presStyleLbl="solidFgAcc1" presStyleIdx="4" presStyleCnt="5"/>
      <dgm:spPr>
        <a:solidFill>
          <a:schemeClr val="accent1">
            <a:lumMod val="75000"/>
          </a:schemeClr>
        </a:solidFill>
        <a:ln>
          <a:solidFill>
            <a:schemeClr val="accent1">
              <a:lumMod val="75000"/>
            </a:schemeClr>
          </a:solidFill>
        </a:ln>
        <a:effectLst/>
      </dgm:spPr>
    </dgm:pt>
  </dgm:ptLst>
  <dgm:cxnLst>
    <dgm:cxn modelId="{1E125A00-07DE-4A76-A045-FCD66262E158}" type="presOf" srcId="{B756B05E-576A-401E-A6D5-424F11AE19D8}" destId="{2E606BEF-C7E2-40DA-95BB-00282FCCD39C}" srcOrd="0" destOrd="0" presId="urn:microsoft.com/office/officeart/2008/layout/VerticalCurvedList"/>
    <dgm:cxn modelId="{BA9DE508-7800-488A-A0E5-974AE895C1B0}" srcId="{33B96672-A028-4FC0-AFAA-E0B9577E7F57}" destId="{466B0926-3A63-47BF-A3BE-6A7E3671335C}" srcOrd="1" destOrd="0" parTransId="{133A8443-856E-41DF-A18E-9F98A68A2127}" sibTransId="{309AB9F9-8149-4FEE-82BA-825366BA6D64}"/>
    <dgm:cxn modelId="{A1D72F17-504F-484E-99C0-C4710BB21537}" srcId="{33B96672-A028-4FC0-AFAA-E0B9577E7F57}" destId="{1AD0C383-80B4-4858-8CE5-F2DCC2D85A14}" srcOrd="2" destOrd="0" parTransId="{18D8BB4F-2B90-4731-9AF1-92EB8EFF0564}" sibTransId="{2F55BCE6-B708-486D-800A-D2D0D3C7C5DA}"/>
    <dgm:cxn modelId="{B3E1C52E-DEF7-4DD4-AE25-B2C24E1CD146}" type="presOf" srcId="{466B0926-3A63-47BF-A3BE-6A7E3671335C}" destId="{4FE46521-0C46-44CB-9996-EE08B6FC3C9B}" srcOrd="0" destOrd="0" presId="urn:microsoft.com/office/officeart/2008/layout/VerticalCurvedList"/>
    <dgm:cxn modelId="{EA0CDA3C-9867-4537-ABA0-014AF5DC8CEC}" srcId="{33B96672-A028-4FC0-AFAA-E0B9577E7F57}" destId="{B283C1A9-1CC7-4488-A34C-AA9D7EC78140}" srcOrd="0" destOrd="0" parTransId="{5DE56EA0-A11B-499E-9E26-DD7D407D9167}" sibTransId="{2344EA8E-3FFF-41E2-BB43-F945C937F9C6}"/>
    <dgm:cxn modelId="{C39A859D-4C6D-4AD8-B034-0E6FCBB749D5}" type="presOf" srcId="{69A40636-C667-4AD8-B7D8-5FAC6888BF6E}" destId="{D76210DD-64FC-4D8A-A858-CB03CBC0D492}" srcOrd="0" destOrd="0" presId="urn:microsoft.com/office/officeart/2008/layout/VerticalCurvedList"/>
    <dgm:cxn modelId="{9E942FAE-9051-4295-99AE-3791EA78BB91}" srcId="{33B96672-A028-4FC0-AFAA-E0B9577E7F57}" destId="{B756B05E-576A-401E-A6D5-424F11AE19D8}" srcOrd="4" destOrd="0" parTransId="{2ADEE913-66BA-4DCA-B1D8-EB248C8F0321}" sibTransId="{32BF0EE5-1CC2-4733-968B-3008B4D6D936}"/>
    <dgm:cxn modelId="{6E71B7B0-B3F9-4D79-8CE2-F7D4B5E528A3}" type="presOf" srcId="{B283C1A9-1CC7-4488-A34C-AA9D7EC78140}" destId="{CE96B5E8-C55E-49C8-9C7D-8301BFBB815D}" srcOrd="0" destOrd="0" presId="urn:microsoft.com/office/officeart/2008/layout/VerticalCurvedList"/>
    <dgm:cxn modelId="{0E9D0CBA-5671-42D1-A361-1F258FE49D17}" type="presOf" srcId="{1AD0C383-80B4-4858-8CE5-F2DCC2D85A14}" destId="{FDA80B26-EF7C-41C5-AD6E-0A702748BC92}" srcOrd="0" destOrd="0" presId="urn:microsoft.com/office/officeart/2008/layout/VerticalCurvedList"/>
    <dgm:cxn modelId="{B303BED0-D113-4817-A232-192B704721C8}" type="presOf" srcId="{33B96672-A028-4FC0-AFAA-E0B9577E7F57}" destId="{CAAAF283-8C14-43B6-B64C-5692DA9FE867}" srcOrd="0" destOrd="0" presId="urn:microsoft.com/office/officeart/2008/layout/VerticalCurvedList"/>
    <dgm:cxn modelId="{9B2C0FE3-0B99-4BF7-8D08-2E3933E7BDCE}" type="presOf" srcId="{2344EA8E-3FFF-41E2-BB43-F945C937F9C6}" destId="{4A946C25-E30D-494E-91C6-44904E3182E2}" srcOrd="0" destOrd="0" presId="urn:microsoft.com/office/officeart/2008/layout/VerticalCurvedList"/>
    <dgm:cxn modelId="{D9CCC5E5-4645-497D-AF1F-5EB92C4EA742}" srcId="{33B96672-A028-4FC0-AFAA-E0B9577E7F57}" destId="{69A40636-C667-4AD8-B7D8-5FAC6888BF6E}" srcOrd="3" destOrd="0" parTransId="{A1E8DBFC-FC4F-49C4-A269-35E8F539C520}" sibTransId="{1A0A4600-E69A-4682-8D1C-C5636607A63F}"/>
    <dgm:cxn modelId="{F3D576EF-161C-4E73-A6A5-65B63F094EC9}" type="presParOf" srcId="{CAAAF283-8C14-43B6-B64C-5692DA9FE867}" destId="{F125CEE8-C122-4086-9478-50D6022DFD64}" srcOrd="0" destOrd="0" presId="urn:microsoft.com/office/officeart/2008/layout/VerticalCurvedList"/>
    <dgm:cxn modelId="{AAC747DA-1851-421C-A280-B64AFCA6993C}" type="presParOf" srcId="{F125CEE8-C122-4086-9478-50D6022DFD64}" destId="{D766325B-52AE-4863-84B6-8D627C8485F0}" srcOrd="0" destOrd="0" presId="urn:microsoft.com/office/officeart/2008/layout/VerticalCurvedList"/>
    <dgm:cxn modelId="{34F112A3-E9A0-49A1-B0D8-E763421FA182}" type="presParOf" srcId="{D766325B-52AE-4863-84B6-8D627C8485F0}" destId="{31800844-D140-40E1-9193-ACA703771F47}" srcOrd="0" destOrd="0" presId="urn:microsoft.com/office/officeart/2008/layout/VerticalCurvedList"/>
    <dgm:cxn modelId="{2F19C72D-BBC2-419E-BEA9-E5D98A3FCA0D}" type="presParOf" srcId="{D766325B-52AE-4863-84B6-8D627C8485F0}" destId="{4A946C25-E30D-494E-91C6-44904E3182E2}" srcOrd="1" destOrd="0" presId="urn:microsoft.com/office/officeart/2008/layout/VerticalCurvedList"/>
    <dgm:cxn modelId="{2B5CB1CD-81F8-4032-ADD1-286F4583966E}" type="presParOf" srcId="{D766325B-52AE-4863-84B6-8D627C8485F0}" destId="{19713EEC-A160-42A2-AEA5-FD8890227B2F}" srcOrd="2" destOrd="0" presId="urn:microsoft.com/office/officeart/2008/layout/VerticalCurvedList"/>
    <dgm:cxn modelId="{98170E47-0ED8-458C-9594-551192E20302}" type="presParOf" srcId="{D766325B-52AE-4863-84B6-8D627C8485F0}" destId="{60BD0D3E-0161-44CF-8C61-8FCD60FC787F}" srcOrd="3" destOrd="0" presId="urn:microsoft.com/office/officeart/2008/layout/VerticalCurvedList"/>
    <dgm:cxn modelId="{08798E81-850A-4519-8CFF-90E14D8486AB}" type="presParOf" srcId="{F125CEE8-C122-4086-9478-50D6022DFD64}" destId="{CE96B5E8-C55E-49C8-9C7D-8301BFBB815D}" srcOrd="1" destOrd="0" presId="urn:microsoft.com/office/officeart/2008/layout/VerticalCurvedList"/>
    <dgm:cxn modelId="{B08336A7-705F-4233-86D9-52F6D7A4AD77}" type="presParOf" srcId="{F125CEE8-C122-4086-9478-50D6022DFD64}" destId="{228890F5-49ED-47D0-8D56-AD910AA685C3}" srcOrd="2" destOrd="0" presId="urn:microsoft.com/office/officeart/2008/layout/VerticalCurvedList"/>
    <dgm:cxn modelId="{260ABB7F-4AD2-447A-841C-001E33C972AD}" type="presParOf" srcId="{228890F5-49ED-47D0-8D56-AD910AA685C3}" destId="{C39FBF22-734E-4B26-B792-776FDB8CFE0C}" srcOrd="0" destOrd="0" presId="urn:microsoft.com/office/officeart/2008/layout/VerticalCurvedList"/>
    <dgm:cxn modelId="{ECBB609D-C224-436B-9A93-453DD764C362}" type="presParOf" srcId="{F125CEE8-C122-4086-9478-50D6022DFD64}" destId="{4FE46521-0C46-44CB-9996-EE08B6FC3C9B}" srcOrd="3" destOrd="0" presId="urn:microsoft.com/office/officeart/2008/layout/VerticalCurvedList"/>
    <dgm:cxn modelId="{B8444EB3-1256-4E16-A910-3AA12A617D0B}" type="presParOf" srcId="{F125CEE8-C122-4086-9478-50D6022DFD64}" destId="{1E5FAB84-92E5-4CEA-BF05-EF92E5484165}" srcOrd="4" destOrd="0" presId="urn:microsoft.com/office/officeart/2008/layout/VerticalCurvedList"/>
    <dgm:cxn modelId="{952AE86C-8540-4713-BB3D-0FD28D84DF1F}" type="presParOf" srcId="{1E5FAB84-92E5-4CEA-BF05-EF92E5484165}" destId="{3528D775-2962-491D-9894-31FF3D4DFACF}" srcOrd="0" destOrd="0" presId="urn:microsoft.com/office/officeart/2008/layout/VerticalCurvedList"/>
    <dgm:cxn modelId="{EAC82356-5584-46EE-A13E-0E63EF091C62}" type="presParOf" srcId="{F125CEE8-C122-4086-9478-50D6022DFD64}" destId="{FDA80B26-EF7C-41C5-AD6E-0A702748BC92}" srcOrd="5" destOrd="0" presId="urn:microsoft.com/office/officeart/2008/layout/VerticalCurvedList"/>
    <dgm:cxn modelId="{00607B26-760C-4FE4-8C62-D01A9052A32C}" type="presParOf" srcId="{F125CEE8-C122-4086-9478-50D6022DFD64}" destId="{24CCD09B-710D-47F5-B235-A40568916CD1}" srcOrd="6" destOrd="0" presId="urn:microsoft.com/office/officeart/2008/layout/VerticalCurvedList"/>
    <dgm:cxn modelId="{6B0D1EB0-4E0C-404B-9468-CA4174FC7715}" type="presParOf" srcId="{24CCD09B-710D-47F5-B235-A40568916CD1}" destId="{3E04CEBF-1215-49DE-BE5E-3E02B01613C5}" srcOrd="0" destOrd="0" presId="urn:microsoft.com/office/officeart/2008/layout/VerticalCurvedList"/>
    <dgm:cxn modelId="{4867D65C-B6B0-46A1-982D-FD47C06DA02D}" type="presParOf" srcId="{F125CEE8-C122-4086-9478-50D6022DFD64}" destId="{D76210DD-64FC-4D8A-A858-CB03CBC0D492}" srcOrd="7" destOrd="0" presId="urn:microsoft.com/office/officeart/2008/layout/VerticalCurvedList"/>
    <dgm:cxn modelId="{A1F3D47A-2D16-420C-9CAC-BC7CA282DFE1}" type="presParOf" srcId="{F125CEE8-C122-4086-9478-50D6022DFD64}" destId="{5B43F0A8-6554-43B1-B372-BBFF55483A58}" srcOrd="8" destOrd="0" presId="urn:microsoft.com/office/officeart/2008/layout/VerticalCurvedList"/>
    <dgm:cxn modelId="{CEC35DCF-C3F5-4D91-B716-75EF2E895E20}" type="presParOf" srcId="{5B43F0A8-6554-43B1-B372-BBFF55483A58}" destId="{30D242A9-0596-43B4-BE4F-B817DF93EC7F}" srcOrd="0" destOrd="0" presId="urn:microsoft.com/office/officeart/2008/layout/VerticalCurvedList"/>
    <dgm:cxn modelId="{B272CAEB-E9BD-47FA-AB30-D3A353B3ED72}" type="presParOf" srcId="{F125CEE8-C122-4086-9478-50D6022DFD64}" destId="{2E606BEF-C7E2-40DA-95BB-00282FCCD39C}" srcOrd="9" destOrd="0" presId="urn:microsoft.com/office/officeart/2008/layout/VerticalCurvedList"/>
    <dgm:cxn modelId="{1F5F685B-906D-4581-862C-038A71C9FCCA}" type="presParOf" srcId="{F125CEE8-C122-4086-9478-50D6022DFD64}" destId="{5C6AE19A-F887-4EC1-AE5F-C63C62A37909}" srcOrd="10" destOrd="0" presId="urn:microsoft.com/office/officeart/2008/layout/VerticalCurvedList"/>
    <dgm:cxn modelId="{3E79384E-EDAE-4380-96D9-9B7EE525C1F9}" type="presParOf" srcId="{5C6AE19A-F887-4EC1-AE5F-C63C62A37909}" destId="{C76B303D-B76C-4EE9-A6EB-191101F2895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46C25-E30D-494E-91C6-44904E3182E2}">
      <dsp:nvSpPr>
        <dsp:cNvPr id="0" name=""/>
        <dsp:cNvSpPr/>
      </dsp:nvSpPr>
      <dsp:spPr>
        <a:xfrm>
          <a:off x="-5628542" y="-861634"/>
          <a:ext cx="6701378" cy="6701378"/>
        </a:xfrm>
        <a:prstGeom prst="blockArc">
          <a:avLst>
            <a:gd name="adj1" fmla="val 18900000"/>
            <a:gd name="adj2" fmla="val 2700000"/>
            <a:gd name="adj3" fmla="val 322"/>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96B5E8-C55E-49C8-9C7D-8301BFBB815D}">
      <dsp:nvSpPr>
        <dsp:cNvPr id="0" name=""/>
        <dsp:cNvSpPr/>
      </dsp:nvSpPr>
      <dsp:spPr>
        <a:xfrm>
          <a:off x="469007" y="311032"/>
          <a:ext cx="7849629" cy="622462"/>
        </a:xfrm>
        <a:prstGeom prst="rect">
          <a:avLst/>
        </a:prstGeom>
        <a:solidFill>
          <a:srgbClr val="E60063"/>
        </a:solidFill>
        <a:ln>
          <a:solidFill>
            <a:srgbClr val="CE0058"/>
          </a:solidFill>
        </a:ln>
        <a:effectLst/>
      </dsp:spPr>
      <dsp:style>
        <a:lnRef idx="0">
          <a:scrgbClr r="0" g="0" b="0"/>
        </a:lnRef>
        <a:fillRef idx="0">
          <a:scrgbClr r="0" g="0" b="0"/>
        </a:fillRef>
        <a:effectRef idx="0">
          <a:scrgbClr r="0" g="0" b="0"/>
        </a:effectRef>
        <a:fontRef idx="minor">
          <a:schemeClr val="dk1"/>
        </a:fontRef>
      </dsp:style>
      <dsp:txBody>
        <a:bodyPr spcFirstLastPara="0" vert="horz" wrap="square" lIns="49408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kern="1200">
              <a:solidFill>
                <a:schemeClr val="bg1"/>
              </a:solidFill>
              <a:latin typeface="Open Sans Bold"/>
              <a:ea typeface="Open Sans Bold"/>
              <a:cs typeface="Open Sans Bold"/>
            </a:rPr>
            <a:t>Welcome</a:t>
          </a:r>
        </a:p>
      </dsp:txBody>
      <dsp:txXfrm>
        <a:off x="469007" y="311032"/>
        <a:ext cx="7849629" cy="622462"/>
      </dsp:txXfrm>
    </dsp:sp>
    <dsp:sp modelId="{C39FBF22-734E-4B26-B792-776FDB8CFE0C}">
      <dsp:nvSpPr>
        <dsp:cNvPr id="0" name=""/>
        <dsp:cNvSpPr/>
      </dsp:nvSpPr>
      <dsp:spPr>
        <a:xfrm>
          <a:off x="79968" y="233224"/>
          <a:ext cx="778078" cy="778078"/>
        </a:xfrm>
        <a:prstGeom prst="ellipse">
          <a:avLst/>
        </a:prstGeom>
        <a:solidFill>
          <a:srgbClr val="CE0058"/>
        </a:solidFill>
        <a:ln w="6350" cap="flat" cmpd="sng" algn="ctr">
          <a:solidFill>
            <a:srgbClr val="CE0058"/>
          </a:solidFill>
          <a:prstDash val="solid"/>
          <a:miter lim="800000"/>
        </a:ln>
        <a:effectLst/>
      </dsp:spPr>
      <dsp:style>
        <a:lnRef idx="1">
          <a:scrgbClr r="0" g="0" b="0"/>
        </a:lnRef>
        <a:fillRef idx="1">
          <a:scrgbClr r="0" g="0" b="0"/>
        </a:fillRef>
        <a:effectRef idx="2">
          <a:scrgbClr r="0" g="0" b="0"/>
        </a:effectRef>
        <a:fontRef idx="minor"/>
      </dsp:style>
    </dsp:sp>
    <dsp:sp modelId="{4FE46521-0C46-44CB-9996-EE08B6FC3C9B}">
      <dsp:nvSpPr>
        <dsp:cNvPr id="0" name=""/>
        <dsp:cNvSpPr/>
      </dsp:nvSpPr>
      <dsp:spPr>
        <a:xfrm>
          <a:off x="915046" y="1244427"/>
          <a:ext cx="7403591" cy="622462"/>
        </a:xfrm>
        <a:prstGeom prst="rect">
          <a:avLst/>
        </a:prstGeom>
        <a:solidFill>
          <a:schemeClr val="accent4"/>
        </a:solidFill>
        <a:ln>
          <a:solidFill>
            <a:schemeClr val="accent4"/>
          </a:solidFill>
        </a:ln>
        <a:effectLst/>
        <a:scene3d>
          <a:camera prst="orthographicFront"/>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49408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kern="1200">
              <a:latin typeface="Open Sans Bold"/>
              <a:ea typeface="Open Sans Bold"/>
              <a:cs typeface="Open Sans Bold"/>
            </a:rPr>
            <a:t>Upcoming AIM Office Hour </a:t>
          </a:r>
        </a:p>
      </dsp:txBody>
      <dsp:txXfrm>
        <a:off x="915046" y="1244427"/>
        <a:ext cx="7403591" cy="622462"/>
      </dsp:txXfrm>
    </dsp:sp>
    <dsp:sp modelId="{3528D775-2962-491D-9894-31FF3D4DFACF}">
      <dsp:nvSpPr>
        <dsp:cNvPr id="0" name=""/>
        <dsp:cNvSpPr/>
      </dsp:nvSpPr>
      <dsp:spPr>
        <a:xfrm>
          <a:off x="526006" y="1166619"/>
          <a:ext cx="778078" cy="778078"/>
        </a:xfrm>
        <a:prstGeom prst="ellipse">
          <a:avLst/>
        </a:prstGeom>
        <a:solidFill>
          <a:srgbClr val="FF8F1C"/>
        </a:solidFill>
        <a:ln w="6350" cap="flat" cmpd="sng" algn="ctr">
          <a:solidFill>
            <a:schemeClr val="accent4"/>
          </a:solidFill>
          <a:prstDash val="solid"/>
          <a:miter lim="800000"/>
        </a:ln>
        <a:effectLst/>
      </dsp:spPr>
      <dsp:style>
        <a:lnRef idx="1">
          <a:scrgbClr r="0" g="0" b="0"/>
        </a:lnRef>
        <a:fillRef idx="1">
          <a:scrgbClr r="0" g="0" b="0"/>
        </a:fillRef>
        <a:effectRef idx="2">
          <a:scrgbClr r="0" g="0" b="0"/>
        </a:effectRef>
        <a:fontRef idx="minor"/>
      </dsp:style>
    </dsp:sp>
    <dsp:sp modelId="{FDA80B26-EF7C-41C5-AD6E-0A702748BC92}">
      <dsp:nvSpPr>
        <dsp:cNvPr id="0" name=""/>
        <dsp:cNvSpPr/>
      </dsp:nvSpPr>
      <dsp:spPr>
        <a:xfrm>
          <a:off x="1051944" y="2177823"/>
          <a:ext cx="7266693" cy="622462"/>
        </a:xfrm>
        <a:prstGeom prst="rect">
          <a:avLst/>
        </a:prstGeom>
        <a:solidFill>
          <a:schemeClr val="accent3"/>
        </a:solidFill>
        <a:ln>
          <a:solidFill>
            <a:schemeClr val="accent3"/>
          </a:solidFill>
        </a:ln>
        <a:effectLst/>
        <a:scene3d>
          <a:camera prst="orthographicFront">
            <a:rot lat="0" lon="0" rev="0"/>
          </a:camera>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49408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kern="1200">
              <a:latin typeface="Open Sans Bold"/>
              <a:ea typeface="Open Sans Bold"/>
              <a:cs typeface="Open Sans Bold"/>
            </a:rPr>
            <a:t>AIM Tableau Dashboard Template</a:t>
          </a:r>
        </a:p>
      </dsp:txBody>
      <dsp:txXfrm>
        <a:off x="1051944" y="2177823"/>
        <a:ext cx="7266693" cy="622462"/>
      </dsp:txXfrm>
    </dsp:sp>
    <dsp:sp modelId="{3E04CEBF-1215-49DE-BE5E-3E02B01613C5}">
      <dsp:nvSpPr>
        <dsp:cNvPr id="0" name=""/>
        <dsp:cNvSpPr/>
      </dsp:nvSpPr>
      <dsp:spPr>
        <a:xfrm>
          <a:off x="662904" y="2100015"/>
          <a:ext cx="778078" cy="778078"/>
        </a:xfrm>
        <a:prstGeom prst="ellipse">
          <a:avLst/>
        </a:prstGeom>
        <a:solidFill>
          <a:schemeClr val="accent3"/>
        </a:solidFill>
        <a:ln w="6350" cap="flat" cmpd="sng" algn="ctr">
          <a:solidFill>
            <a:schemeClr val="accent3"/>
          </a:solidFill>
          <a:prstDash val="solid"/>
          <a:miter lim="800000"/>
        </a:ln>
        <a:effectLst/>
      </dsp:spPr>
      <dsp:style>
        <a:lnRef idx="1">
          <a:scrgbClr r="0" g="0" b="0"/>
        </a:lnRef>
        <a:fillRef idx="1">
          <a:scrgbClr r="0" g="0" b="0"/>
        </a:fillRef>
        <a:effectRef idx="2">
          <a:scrgbClr r="0" g="0" b="0"/>
        </a:effectRef>
        <a:fontRef idx="minor"/>
      </dsp:style>
    </dsp:sp>
    <dsp:sp modelId="{D76210DD-64FC-4D8A-A858-CB03CBC0D492}">
      <dsp:nvSpPr>
        <dsp:cNvPr id="0" name=""/>
        <dsp:cNvSpPr/>
      </dsp:nvSpPr>
      <dsp:spPr>
        <a:xfrm>
          <a:off x="915046" y="3111218"/>
          <a:ext cx="7403591" cy="622462"/>
        </a:xfrm>
        <a:prstGeom prst="rect">
          <a:avLst/>
        </a:prstGeom>
        <a:solidFill>
          <a:srgbClr val="41B6E6"/>
        </a:solidFill>
        <a:ln>
          <a:noFill/>
        </a:ln>
        <a:effectLst/>
        <a:scene3d>
          <a:camera prst="orthographicFront">
            <a:rot lat="0" lon="0" rev="0"/>
          </a:camera>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49408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kern="1200">
              <a:latin typeface="Open Sans Bold"/>
              <a:ea typeface="Open Sans Bold"/>
              <a:cs typeface="Open Sans Bold"/>
            </a:rPr>
            <a:t>Q/A</a:t>
          </a:r>
        </a:p>
      </dsp:txBody>
      <dsp:txXfrm>
        <a:off x="915046" y="3111218"/>
        <a:ext cx="7403591" cy="622462"/>
      </dsp:txXfrm>
    </dsp:sp>
    <dsp:sp modelId="{30D242A9-0596-43B4-BE4F-B817DF93EC7F}">
      <dsp:nvSpPr>
        <dsp:cNvPr id="0" name=""/>
        <dsp:cNvSpPr/>
      </dsp:nvSpPr>
      <dsp:spPr>
        <a:xfrm>
          <a:off x="526006" y="3033410"/>
          <a:ext cx="778078" cy="778078"/>
        </a:xfrm>
        <a:prstGeom prst="ellipse">
          <a:avLst/>
        </a:prstGeom>
        <a:solidFill>
          <a:srgbClr val="41B6E6"/>
        </a:solidFill>
        <a:ln w="6350" cap="flat" cmpd="sng" algn="ctr">
          <a:solidFill>
            <a:srgbClr val="41B6E6"/>
          </a:solidFill>
          <a:prstDash val="solid"/>
          <a:miter lim="800000"/>
        </a:ln>
        <a:effectLst/>
      </dsp:spPr>
      <dsp:style>
        <a:lnRef idx="1">
          <a:scrgbClr r="0" g="0" b="0"/>
        </a:lnRef>
        <a:fillRef idx="1">
          <a:scrgbClr r="0" g="0" b="0"/>
        </a:fillRef>
        <a:effectRef idx="2">
          <a:scrgbClr r="0" g="0" b="0"/>
        </a:effectRef>
        <a:fontRef idx="minor"/>
      </dsp:style>
    </dsp:sp>
    <dsp:sp modelId="{2E606BEF-C7E2-40DA-95BB-00282FCCD39C}">
      <dsp:nvSpPr>
        <dsp:cNvPr id="0" name=""/>
        <dsp:cNvSpPr/>
      </dsp:nvSpPr>
      <dsp:spPr>
        <a:xfrm>
          <a:off x="469007" y="4044614"/>
          <a:ext cx="7849629" cy="622462"/>
        </a:xfrm>
        <a:prstGeom prst="rect">
          <a:avLst/>
        </a:prstGeom>
        <a:solidFill>
          <a:schemeClr val="accent1"/>
        </a:solidFill>
        <a:ln>
          <a:solidFill>
            <a:schemeClr val="accent1"/>
          </a:solidFill>
        </a:ln>
        <a:effectLst/>
        <a:scene3d>
          <a:camera prst="orthographicFront">
            <a:rot lat="0" lon="0" rev="0"/>
          </a:camera>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494080" tIns="76200" rIns="76200" bIns="76200" numCol="1" spcCol="1270" anchor="ctr" anchorCtr="0">
          <a:noAutofit/>
        </a:bodyPr>
        <a:lstStyle/>
        <a:p>
          <a:pPr marL="0" lvl="0" indent="0" algn="l" defTabSz="1333500" rtl="0">
            <a:lnSpc>
              <a:spcPct val="90000"/>
            </a:lnSpc>
            <a:spcBef>
              <a:spcPct val="0"/>
            </a:spcBef>
            <a:spcAft>
              <a:spcPct val="35000"/>
            </a:spcAft>
            <a:buNone/>
          </a:pPr>
          <a:r>
            <a:rPr lang="en-US" sz="3000" kern="1200">
              <a:latin typeface="Open Sans Bold"/>
              <a:ea typeface="Open Sans Bold"/>
              <a:cs typeface="Open Sans Bold"/>
            </a:rPr>
            <a:t>Closing </a:t>
          </a:r>
        </a:p>
      </dsp:txBody>
      <dsp:txXfrm>
        <a:off x="469007" y="4044614"/>
        <a:ext cx="7849629" cy="622462"/>
      </dsp:txXfrm>
    </dsp:sp>
    <dsp:sp modelId="{C76B303D-B76C-4EE9-A6EB-191101F2895A}">
      <dsp:nvSpPr>
        <dsp:cNvPr id="0" name=""/>
        <dsp:cNvSpPr/>
      </dsp:nvSpPr>
      <dsp:spPr>
        <a:xfrm>
          <a:off x="79968" y="3966806"/>
          <a:ext cx="778078" cy="778078"/>
        </a:xfrm>
        <a:prstGeom prst="ellipse">
          <a:avLst/>
        </a:prstGeom>
        <a:solidFill>
          <a:schemeClr val="accent1">
            <a:lumMod val="75000"/>
          </a:schemeClr>
        </a:solidFill>
        <a:ln w="6350" cap="flat" cmpd="sng" algn="ctr">
          <a:solidFill>
            <a:schemeClr val="accent1">
              <a:lumMod val="7500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F88A56-753E-4121-ABFC-35213C68A426}" type="datetimeFigureOut">
              <a:rPr lang="en-US" smtClean="0"/>
              <a:t>8/28/2025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6D1A3E-08F9-4820-BD9E-BD55ECF2FD2F}" type="slidenum">
              <a:rPr lang="en-US" smtClean="0"/>
              <a:t>‹#›</a:t>
            </a:fld>
            <a:endParaRPr lang="en-US"/>
          </a:p>
        </p:txBody>
      </p:sp>
    </p:spTree>
    <p:extLst>
      <p:ext uri="{BB962C8B-B14F-4D97-AF65-F5344CB8AC3E}">
        <p14:creationId xmlns:p14="http://schemas.microsoft.com/office/powerpoint/2010/main" val="2338903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76D1A3E-08F9-4820-BD9E-BD55ECF2FD2F}" type="slidenum">
              <a:rPr lang="en-US" smtClean="0"/>
              <a:t>5</a:t>
            </a:fld>
            <a:endParaRPr lang="en-US"/>
          </a:p>
        </p:txBody>
      </p:sp>
    </p:spTree>
    <p:extLst>
      <p:ext uri="{BB962C8B-B14F-4D97-AF65-F5344CB8AC3E}">
        <p14:creationId xmlns:p14="http://schemas.microsoft.com/office/powerpoint/2010/main" val="1641369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This is a statewide overview of the latest structure measure Key Performance Indicators (KPIs). Notice the KPI </a:t>
            </a:r>
            <a:r>
              <a:rPr lang="en-US" err="1">
                <a:latin typeface="Calibri"/>
                <a:ea typeface="Calibri"/>
                <a:cs typeface="Calibri"/>
              </a:rPr>
              <a:t>Definitiions</a:t>
            </a:r>
            <a:r>
              <a:rPr lang="en-US">
                <a:latin typeface="Calibri"/>
                <a:ea typeface="Calibri"/>
                <a:cs typeface="Calibri"/>
              </a:rPr>
              <a:t> button at the top right. This takes the user to a dashboard that provides additional details about each KPI. There is also a button on the KPI Definitions dashboard to take the user back to this 3x3 grid of the latest structure measures. These KPIs come from the AIM structure measure transition document found on saferbirth.org. Let's go through these briefly.</a:t>
            </a:r>
          </a:p>
        </p:txBody>
      </p:sp>
      <p:sp>
        <p:nvSpPr>
          <p:cNvPr id="4" name="Slide Number Placeholder 3"/>
          <p:cNvSpPr>
            <a:spLocks noGrp="1"/>
          </p:cNvSpPr>
          <p:nvPr>
            <p:ph type="sldNum" sz="quarter" idx="5"/>
          </p:nvPr>
        </p:nvSpPr>
        <p:spPr/>
        <p:txBody>
          <a:bodyPr/>
          <a:lstStyle/>
          <a:p>
            <a:fld id="{076D1A3E-08F9-4820-BD9E-BD55ECF2FD2F}" type="slidenum">
              <a:rPr lang="en-US" smtClean="0"/>
              <a:t>21</a:t>
            </a:fld>
            <a:endParaRPr lang="en-US"/>
          </a:p>
        </p:txBody>
      </p:sp>
    </p:spTree>
    <p:extLst>
      <p:ext uri="{BB962C8B-B14F-4D97-AF65-F5344CB8AC3E}">
        <p14:creationId xmlns:p14="http://schemas.microsoft.com/office/powerpoint/2010/main" val="1584269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Similar to the structure measures highlight table, this dashboard displays process measures.</a:t>
            </a:r>
          </a:p>
        </p:txBody>
      </p:sp>
      <p:sp>
        <p:nvSpPr>
          <p:cNvPr id="4" name="Slide Number Placeholder 3"/>
          <p:cNvSpPr>
            <a:spLocks noGrp="1"/>
          </p:cNvSpPr>
          <p:nvPr>
            <p:ph type="sldNum" sz="quarter" idx="5"/>
          </p:nvPr>
        </p:nvSpPr>
        <p:spPr/>
        <p:txBody>
          <a:bodyPr/>
          <a:lstStyle/>
          <a:p>
            <a:fld id="{076D1A3E-08F9-4820-BD9E-BD55ECF2FD2F}" type="slidenum">
              <a:rPr lang="en-US" smtClean="0"/>
              <a:t>23</a:t>
            </a:fld>
            <a:endParaRPr lang="en-US"/>
          </a:p>
        </p:txBody>
      </p:sp>
    </p:spTree>
    <p:extLst>
      <p:ext uri="{BB962C8B-B14F-4D97-AF65-F5344CB8AC3E}">
        <p14:creationId xmlns:p14="http://schemas.microsoft.com/office/powerpoint/2010/main" val="1979362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Most AIM outcome measures are based on Severe Maternal Morbidity (SMM for short). Although I've prepared this highlight table similar to other measures, it isn't likely to be useful to many users other than to perhaps make the point that SMM at the facility level is of limited usefulness because of small cell sizes. There is a note at the bottom on this table saying more about this...</a:t>
            </a:r>
          </a:p>
        </p:txBody>
      </p:sp>
      <p:sp>
        <p:nvSpPr>
          <p:cNvPr id="4" name="Slide Number Placeholder 3"/>
          <p:cNvSpPr>
            <a:spLocks noGrp="1"/>
          </p:cNvSpPr>
          <p:nvPr>
            <p:ph type="sldNum" sz="quarter" idx="5"/>
          </p:nvPr>
        </p:nvSpPr>
        <p:spPr/>
        <p:txBody>
          <a:bodyPr/>
          <a:lstStyle/>
          <a:p>
            <a:fld id="{076D1A3E-08F9-4820-BD9E-BD55ECF2FD2F}" type="slidenum">
              <a:rPr lang="en-US" smtClean="0"/>
              <a:t>24</a:t>
            </a:fld>
            <a:endParaRPr lang="en-US"/>
          </a:p>
        </p:txBody>
      </p:sp>
    </p:spTree>
    <p:extLst>
      <p:ext uri="{BB962C8B-B14F-4D97-AF65-F5344CB8AC3E}">
        <p14:creationId xmlns:p14="http://schemas.microsoft.com/office/powerpoint/2010/main" val="836346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you've seen a sneak peak of some static dashboard images, let's take a minute to look at where the data came from and how it can be used.</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076D1A3E-08F9-4820-BD9E-BD55ECF2FD2F}" type="slidenum">
              <a:rPr lang="en-US" smtClean="0"/>
              <a:t>25</a:t>
            </a:fld>
            <a:endParaRPr lang="en-US"/>
          </a:p>
        </p:txBody>
      </p:sp>
    </p:spTree>
    <p:extLst>
      <p:ext uri="{BB962C8B-B14F-4D97-AF65-F5344CB8AC3E}">
        <p14:creationId xmlns:p14="http://schemas.microsoft.com/office/powerpoint/2010/main" val="2988451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Here's a brief overview of the steps needed to explore these dashboards with your own extracts from the AIM Data Center.</a:t>
            </a:r>
          </a:p>
        </p:txBody>
      </p:sp>
      <p:sp>
        <p:nvSpPr>
          <p:cNvPr id="4" name="Slide Number Placeholder 3"/>
          <p:cNvSpPr>
            <a:spLocks noGrp="1"/>
          </p:cNvSpPr>
          <p:nvPr>
            <p:ph type="sldNum" sz="quarter" idx="5"/>
          </p:nvPr>
        </p:nvSpPr>
        <p:spPr/>
        <p:txBody>
          <a:bodyPr/>
          <a:lstStyle/>
          <a:p>
            <a:fld id="{076D1A3E-08F9-4820-BD9E-BD55ECF2FD2F}" type="slidenum">
              <a:rPr lang="en-US" smtClean="0"/>
              <a:t>26</a:t>
            </a:fld>
            <a:endParaRPr lang="en-US"/>
          </a:p>
        </p:txBody>
      </p:sp>
    </p:spTree>
    <p:extLst>
      <p:ext uri="{BB962C8B-B14F-4D97-AF65-F5344CB8AC3E}">
        <p14:creationId xmlns:p14="http://schemas.microsoft.com/office/powerpoint/2010/main" val="2393707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This is a graphical representation only intended to show the complexity of cleaning and modeling the data to visualize it in dashboards. Most of this (the entire bottom section) is to pre-calculate the Structure Measure KPIs.</a:t>
            </a:r>
          </a:p>
        </p:txBody>
      </p:sp>
      <p:sp>
        <p:nvSpPr>
          <p:cNvPr id="4" name="Slide Number Placeholder 3"/>
          <p:cNvSpPr>
            <a:spLocks noGrp="1"/>
          </p:cNvSpPr>
          <p:nvPr>
            <p:ph type="sldNum" sz="quarter" idx="5"/>
          </p:nvPr>
        </p:nvSpPr>
        <p:spPr/>
        <p:txBody>
          <a:bodyPr/>
          <a:lstStyle/>
          <a:p>
            <a:fld id="{076D1A3E-08F9-4820-BD9E-BD55ECF2FD2F}" type="slidenum">
              <a:rPr lang="en-US" smtClean="0"/>
              <a:t>27</a:t>
            </a:fld>
            <a:endParaRPr lang="en-US"/>
          </a:p>
        </p:txBody>
      </p:sp>
    </p:spTree>
    <p:extLst>
      <p:ext uri="{BB962C8B-B14F-4D97-AF65-F5344CB8AC3E}">
        <p14:creationId xmlns:p14="http://schemas.microsoft.com/office/powerpoint/2010/main" val="114283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6D1A3E-08F9-4820-BD9E-BD55ECF2FD2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93051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David J. Laflamme, PhD, MPH is an applied Maternal and Child Health (MCH) Epidemiologist with over 25 years of public health practice experience, including 18 years as the New Hampshire (NH) State MCH Epidemiologist. Dr. Laflamme, through his MCH Epi, LLC, is the consulting epidemiologist for the Alliance for Innovation on Maternal Health (AIM), a quality improvement initiative to support best practices that make birth safer, improve maternal health outcomes and save lives. David is also the Data Manager for the New Hampshire Rural Maternity and Obstetrics Management Strategies (RMOMS) Program, works with the New Hampshire PQC, and assists a variety of clients on applied maternal and child health topics. David holds an adjunct professor appointment in the Geisel School of Medicine at Dartmouth, in the Department of Obstetrics and Gynecology.</a:t>
            </a:r>
          </a:p>
          <a:p>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076D1A3E-08F9-4820-BD9E-BD55ECF2FD2F}" type="slidenum">
              <a:rPr lang="en-US" smtClean="0"/>
              <a:t>9</a:t>
            </a:fld>
            <a:endParaRPr lang="en-US"/>
          </a:p>
        </p:txBody>
      </p:sp>
    </p:spTree>
    <p:extLst>
      <p:ext uri="{BB962C8B-B14F-4D97-AF65-F5344CB8AC3E}">
        <p14:creationId xmlns:p14="http://schemas.microsoft.com/office/powerpoint/2010/main" val="14875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Please review the previous webinar for directions to download AIM Data Center Extracts.</a:t>
            </a:r>
          </a:p>
        </p:txBody>
      </p:sp>
      <p:sp>
        <p:nvSpPr>
          <p:cNvPr id="4" name="Slide Number Placeholder 3"/>
          <p:cNvSpPr>
            <a:spLocks noGrp="1"/>
          </p:cNvSpPr>
          <p:nvPr>
            <p:ph type="sldNum" sz="quarter" idx="5"/>
          </p:nvPr>
        </p:nvSpPr>
        <p:spPr/>
        <p:txBody>
          <a:bodyPr/>
          <a:lstStyle/>
          <a:p>
            <a:fld id="{076D1A3E-08F9-4820-BD9E-BD55ECF2FD2F}" type="slidenum">
              <a:rPr lang="en-US" smtClean="0"/>
              <a:t>11</a:t>
            </a:fld>
            <a:endParaRPr lang="en-US"/>
          </a:p>
        </p:txBody>
      </p:sp>
    </p:spTree>
    <p:extLst>
      <p:ext uri="{BB962C8B-B14F-4D97-AF65-F5344CB8AC3E}">
        <p14:creationId xmlns:p14="http://schemas.microsoft.com/office/powerpoint/2010/main" val="3680280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While I recognize that AIM grantees are sometimes not strictly “states”, I’ll use this term for convenience throughout the presentation. Please understand that this is for ease of speaking and is fully intended to be inclusive of all AIM grantees.</a:t>
            </a:r>
          </a:p>
        </p:txBody>
      </p:sp>
      <p:sp>
        <p:nvSpPr>
          <p:cNvPr id="4" name="Slide Number Placeholder 3"/>
          <p:cNvSpPr>
            <a:spLocks noGrp="1"/>
          </p:cNvSpPr>
          <p:nvPr>
            <p:ph type="sldNum" sz="quarter" idx="5"/>
          </p:nvPr>
        </p:nvSpPr>
        <p:spPr/>
        <p:txBody>
          <a:bodyPr/>
          <a:lstStyle/>
          <a:p>
            <a:fld id="{C1105D25-39DC-48B5-990B-C1B53C9286E0}" type="slidenum">
              <a:rPr lang="en-US" smtClean="0"/>
              <a:t>12</a:t>
            </a:fld>
            <a:endParaRPr lang="en-US"/>
          </a:p>
        </p:txBody>
      </p:sp>
    </p:spTree>
    <p:extLst>
      <p:ext uri="{BB962C8B-B14F-4D97-AF65-F5344CB8AC3E}">
        <p14:creationId xmlns:p14="http://schemas.microsoft.com/office/powerpoint/2010/main" val="266273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105D25-39DC-48B5-990B-C1B53C9286E0}" type="slidenum">
              <a:rPr lang="en-US" smtClean="0"/>
              <a:t>13</a:t>
            </a:fld>
            <a:endParaRPr lang="en-US"/>
          </a:p>
        </p:txBody>
      </p:sp>
    </p:spTree>
    <p:extLst>
      <p:ext uri="{BB962C8B-B14F-4D97-AF65-F5344CB8AC3E}">
        <p14:creationId xmlns:p14="http://schemas.microsoft.com/office/powerpoint/2010/main" val="327227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PDSA = Plan Do Study Act</a:t>
            </a:r>
          </a:p>
        </p:txBody>
      </p:sp>
      <p:sp>
        <p:nvSpPr>
          <p:cNvPr id="4" name="Slide Number Placeholder 3"/>
          <p:cNvSpPr>
            <a:spLocks noGrp="1"/>
          </p:cNvSpPr>
          <p:nvPr>
            <p:ph type="sldNum" sz="quarter" idx="5"/>
          </p:nvPr>
        </p:nvSpPr>
        <p:spPr/>
        <p:txBody>
          <a:bodyPr/>
          <a:lstStyle/>
          <a:p>
            <a:fld id="{076D1A3E-08F9-4820-BD9E-BD55ECF2FD2F}" type="slidenum">
              <a:rPr lang="en-US" smtClean="0"/>
              <a:t>14</a:t>
            </a:fld>
            <a:endParaRPr lang="en-US"/>
          </a:p>
        </p:txBody>
      </p:sp>
    </p:spTree>
    <p:extLst>
      <p:ext uri="{BB962C8B-B14F-4D97-AF65-F5344CB8AC3E}">
        <p14:creationId xmlns:p14="http://schemas.microsoft.com/office/powerpoint/2010/main" val="522323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The examples you'll see today may be developed using whatever tools your team chooses.</a:t>
            </a:r>
          </a:p>
        </p:txBody>
      </p:sp>
      <p:sp>
        <p:nvSpPr>
          <p:cNvPr id="4" name="Slide Number Placeholder 3"/>
          <p:cNvSpPr>
            <a:spLocks noGrp="1"/>
          </p:cNvSpPr>
          <p:nvPr>
            <p:ph type="sldNum" sz="quarter" idx="5"/>
          </p:nvPr>
        </p:nvSpPr>
        <p:spPr/>
        <p:txBody>
          <a:bodyPr/>
          <a:lstStyle/>
          <a:p>
            <a:fld id="{076D1A3E-08F9-4820-BD9E-BD55ECF2FD2F}" type="slidenum">
              <a:rPr lang="en-US" smtClean="0"/>
              <a:t>15</a:t>
            </a:fld>
            <a:endParaRPr lang="en-US"/>
          </a:p>
        </p:txBody>
      </p:sp>
    </p:spTree>
    <p:extLst>
      <p:ext uri="{BB962C8B-B14F-4D97-AF65-F5344CB8AC3E}">
        <p14:creationId xmlns:p14="http://schemas.microsoft.com/office/powerpoint/2010/main" val="392083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We will take a look at the interactive dashboards in a few minutes.</a:t>
            </a:r>
          </a:p>
        </p:txBody>
      </p:sp>
      <p:sp>
        <p:nvSpPr>
          <p:cNvPr id="4" name="Slide Number Placeholder 3"/>
          <p:cNvSpPr>
            <a:spLocks noGrp="1"/>
          </p:cNvSpPr>
          <p:nvPr>
            <p:ph type="sldNum" sz="quarter" idx="5"/>
          </p:nvPr>
        </p:nvSpPr>
        <p:spPr/>
        <p:txBody>
          <a:bodyPr/>
          <a:lstStyle/>
          <a:p>
            <a:fld id="{076D1A3E-08F9-4820-BD9E-BD55ECF2FD2F}" type="slidenum">
              <a:rPr lang="en-US" smtClean="0"/>
              <a:t>19</a:t>
            </a:fld>
            <a:endParaRPr lang="en-US"/>
          </a:p>
        </p:txBody>
      </p:sp>
    </p:spTree>
    <p:extLst>
      <p:ext uri="{BB962C8B-B14F-4D97-AF65-F5344CB8AC3E}">
        <p14:creationId xmlns:p14="http://schemas.microsoft.com/office/powerpoint/2010/main" val="2969639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 highlight table. It is often a good introductory data viz that can be comfortably used by a wide variety of users because of the familiar table format.</a:t>
            </a:r>
          </a:p>
          <a:p>
            <a:r>
              <a:rPr lang="en-US"/>
              <a:t>Hospital Names on the left. These are masked for this presentation, however you can use actual hospital names or ID numbers if you prefer. Default is actual.</a:t>
            </a:r>
          </a:p>
          <a:p>
            <a:r>
              <a:rPr lang="en-US"/>
              <a:t>Each column represents a quarterly reporting period.</a:t>
            </a:r>
          </a:p>
          <a:p>
            <a:r>
              <a:rPr lang="en-US"/>
              <a:t>The cell values are the structure scores reported (1 through 5 or missing).</a:t>
            </a:r>
          </a:p>
          <a:p>
            <a:r>
              <a:rPr lang="en-US"/>
              <a:t>The color corresponds to the structure score and makes it easier and quicker to see performance over time and across facilities.</a:t>
            </a:r>
          </a:p>
          <a:p>
            <a:r>
              <a:rPr lang="en-US"/>
              <a:t>Three filters are available to change between bundles, measures, and groups. These must always be used together.</a:t>
            </a:r>
          </a:p>
          <a:p>
            <a:r>
              <a:rPr lang="en-US"/>
              <a:t>The blue subtitles automatically update based on your filter choices.</a:t>
            </a:r>
          </a:p>
          <a:p>
            <a:r>
              <a:rPr lang="en-US"/>
              <a:t>The dashboard allows scrolling when a large number of hospitals are present.</a:t>
            </a:r>
          </a:p>
        </p:txBody>
      </p:sp>
      <p:sp>
        <p:nvSpPr>
          <p:cNvPr id="4" name="Slide Number Placeholder 3"/>
          <p:cNvSpPr>
            <a:spLocks noGrp="1"/>
          </p:cNvSpPr>
          <p:nvPr>
            <p:ph type="sldNum" sz="quarter" idx="5"/>
          </p:nvPr>
        </p:nvSpPr>
        <p:spPr/>
        <p:txBody>
          <a:bodyPr/>
          <a:lstStyle/>
          <a:p>
            <a:fld id="{C1105D25-39DC-48B5-990B-C1B53C9286E0}" type="slidenum">
              <a:rPr lang="en-US" smtClean="0"/>
              <a:t>20</a:t>
            </a:fld>
            <a:endParaRPr lang="en-US"/>
          </a:p>
        </p:txBody>
      </p:sp>
    </p:spTree>
    <p:extLst>
      <p:ext uri="{BB962C8B-B14F-4D97-AF65-F5344CB8AC3E}">
        <p14:creationId xmlns:p14="http://schemas.microsoft.com/office/powerpoint/2010/main" val="3787369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15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Master" Target="../slideMasters/slideMaster4.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3" Type="http://schemas.openxmlformats.org/officeDocument/2006/relationships/hyperlink" Target="http://www.saerbirth.org/" TargetMode="External"/><Relationship Id="rId2" Type="http://schemas.openxmlformats.org/officeDocument/2006/relationships/image" Target="../media/image42.png"/><Relationship Id="rId1" Type="http://schemas.openxmlformats.org/officeDocument/2006/relationships/slideMaster" Target="../slideMasters/slideMaster4.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169.xml.rels><?xml version="1.0" encoding="UTF-8" standalone="yes"?>
<Relationships xmlns="http://schemas.openxmlformats.org/package/2006/relationships"><Relationship Id="rId3" Type="http://schemas.openxmlformats.org/officeDocument/2006/relationships/hyperlink" Target="http://www.saerbirth.org/" TargetMode="External"/><Relationship Id="rId2" Type="http://schemas.openxmlformats.org/officeDocument/2006/relationships/image" Target="../media/image42.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23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Master" Target="../slideMasters/slideMaster5.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5.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xml"/></Relationships>
</file>

<file path=ppt/slideLayouts/_rels/slideLayout234.xml.rels><?xml version="1.0" encoding="UTF-8" standalone="yes"?>
<Relationships xmlns="http://schemas.openxmlformats.org/package/2006/relationships"><Relationship Id="rId3" Type="http://schemas.openxmlformats.org/officeDocument/2006/relationships/hyperlink" Target="http://www.saerbirth.org/" TargetMode="External"/><Relationship Id="rId2" Type="http://schemas.openxmlformats.org/officeDocument/2006/relationships/image" Target="../media/image42.png"/><Relationship Id="rId1" Type="http://schemas.openxmlformats.org/officeDocument/2006/relationships/slideMaster" Target="../slideMasters/slideMaster5.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235.xml.rels><?xml version="1.0" encoding="UTF-8" standalone="yes"?>
<Relationships xmlns="http://schemas.openxmlformats.org/package/2006/relationships"><Relationship Id="rId3" Type="http://schemas.openxmlformats.org/officeDocument/2006/relationships/hyperlink" Target="http://www.saerbirth.org/" TargetMode="External"/><Relationship Id="rId2" Type="http://schemas.openxmlformats.org/officeDocument/2006/relationships/image" Target="../media/image42.png"/><Relationship Id="rId1" Type="http://schemas.openxmlformats.org/officeDocument/2006/relationships/slideMaster" Target="../slideMasters/slideMaster5.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Master" Target="../slideMasters/slideMaster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www.saerbirth.org/" TargetMode="External"/><Relationship Id="rId2" Type="http://schemas.openxmlformats.org/officeDocument/2006/relationships/image" Target="../media/image42.png"/><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74.xml.rels><?xml version="1.0" encoding="UTF-8" standalone="yes"?>
<Relationships xmlns="http://schemas.openxmlformats.org/package/2006/relationships"><Relationship Id="rId3" Type="http://schemas.openxmlformats.org/officeDocument/2006/relationships/hyperlink" Target="http://www.saerbirth.org/" TargetMode="External"/><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6.jpe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5" Type="http://schemas.openxmlformats.org/officeDocument/2006/relationships/image" Target="../media/image45.jpeg"/><Relationship Id="rId4" Type="http://schemas.openxmlformats.org/officeDocument/2006/relationships/hyperlink" Target="http://bit.ly/2TtBDfr" TargetMode="Externa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D7E66-AA8F-6FBE-8AFF-5846B0C8F3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9CC462-D722-E4CE-895F-EC8A63BEE2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97711E-9FE3-AF5E-CFE8-CE3BFB09DC05}"/>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5" name="Footer Placeholder 4">
            <a:extLst>
              <a:ext uri="{FF2B5EF4-FFF2-40B4-BE49-F238E27FC236}">
                <a16:creationId xmlns:a16="http://schemas.microsoft.com/office/drawing/2014/main" id="{F19CF46E-F1EF-E2D7-2424-A4A19BEA1B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CFE7D2-B533-7405-070A-14E051992159}"/>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29754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D7F68-2439-30A0-CF54-5C3C2DB698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D8CD837-E17F-118F-1C0F-8C6A132741C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0C0130-937A-312F-C5DA-F8DBB299A7FE}"/>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5" name="Footer Placeholder 4">
            <a:extLst>
              <a:ext uri="{FF2B5EF4-FFF2-40B4-BE49-F238E27FC236}">
                <a16:creationId xmlns:a16="http://schemas.microsoft.com/office/drawing/2014/main" id="{516BFD30-58F8-BBC9-42A9-4FBAD8767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83DD78-78AE-B0E8-7E45-B694B952DCF3}"/>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319505684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Background 1" preserve="1">
  <p:cSld name="Background 1">
    <p:spTree>
      <p:nvGrpSpPr>
        <p:cNvPr id="1" name="Shape 224"/>
        <p:cNvGrpSpPr/>
        <p:nvPr/>
      </p:nvGrpSpPr>
      <p:grpSpPr>
        <a:xfrm>
          <a:off x="0" y="0"/>
          <a:ext cx="0" cy="0"/>
          <a:chOff x="0" y="0"/>
          <a:chExt cx="0" cy="0"/>
        </a:xfrm>
      </p:grpSpPr>
      <p:sp>
        <p:nvSpPr>
          <p:cNvPr id="225" name="Google Shape;225;p27"/>
          <p:cNvSpPr/>
          <p:nvPr/>
        </p:nvSpPr>
        <p:spPr>
          <a:xfrm rot="11078297">
            <a:off x="-2460503" y="-2335965"/>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6" name="Google Shape;226;p27"/>
          <p:cNvSpPr/>
          <p:nvPr/>
        </p:nvSpPr>
        <p:spPr>
          <a:xfrm rot="11078297">
            <a:off x="-1686951" y="-1538696"/>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7" name="Google Shape;227;p27"/>
          <p:cNvSpPr/>
          <p:nvPr/>
        </p:nvSpPr>
        <p:spPr>
          <a:xfrm rot="11078297">
            <a:off x="-1024285" y="-1649248"/>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8" name="Google Shape;228;p27"/>
          <p:cNvSpPr/>
          <p:nvPr/>
        </p:nvSpPr>
        <p:spPr>
          <a:xfrm rot="19166458">
            <a:off x="7699534" y="2578371"/>
            <a:ext cx="8214973" cy="537510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9" name="Google Shape;229;p27"/>
          <p:cNvSpPr/>
          <p:nvPr/>
        </p:nvSpPr>
        <p:spPr>
          <a:xfrm rot="19449354">
            <a:off x="7984535" y="2916489"/>
            <a:ext cx="8214219" cy="537461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9" name="Picture 8" descr="A drawing of a cartoon character&#10;&#10;Description automatically generated">
            <a:extLst>
              <a:ext uri="{FF2B5EF4-FFF2-40B4-BE49-F238E27FC236}">
                <a16:creationId xmlns:a16="http://schemas.microsoft.com/office/drawing/2014/main" id="{CE1825A0-177C-4F15-8857-F5D5A14B95E0}"/>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6191222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Background 2" preserve="1">
  <p:cSld name="1_Background 2">
    <p:spTree>
      <p:nvGrpSpPr>
        <p:cNvPr id="1" name="Shape 230"/>
        <p:cNvGrpSpPr/>
        <p:nvPr/>
      </p:nvGrpSpPr>
      <p:grpSpPr>
        <a:xfrm>
          <a:off x="0" y="0"/>
          <a:ext cx="0" cy="0"/>
          <a:chOff x="0" y="0"/>
          <a:chExt cx="0" cy="0"/>
        </a:xfrm>
      </p:grpSpPr>
      <p:sp>
        <p:nvSpPr>
          <p:cNvPr id="231" name="Google Shape;231;p28"/>
          <p:cNvSpPr/>
          <p:nvPr/>
        </p:nvSpPr>
        <p:spPr>
          <a:xfrm rot="370966">
            <a:off x="7819743" y="-243824"/>
            <a:ext cx="6641189" cy="894784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2" name="Google Shape;232;p28"/>
          <p:cNvSpPr/>
          <p:nvPr/>
        </p:nvSpPr>
        <p:spPr>
          <a:xfrm rot="370966">
            <a:off x="7067959" y="-1061651"/>
            <a:ext cx="6641189" cy="894784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3" name="Google Shape;233;p28"/>
          <p:cNvSpPr/>
          <p:nvPr/>
        </p:nvSpPr>
        <p:spPr>
          <a:xfrm rot="370966">
            <a:off x="6402552" y="-968999"/>
            <a:ext cx="6641189" cy="894784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4" name="Google Shape;234;p28"/>
          <p:cNvSpPr/>
          <p:nvPr/>
        </p:nvSpPr>
        <p:spPr>
          <a:xfrm rot="9673683">
            <a:off x="-2921674" y="896077"/>
            <a:ext cx="8215307" cy="5375328"/>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5" name="Google Shape;235;p28"/>
          <p:cNvSpPr/>
          <p:nvPr/>
        </p:nvSpPr>
        <p:spPr>
          <a:xfrm rot="9956491">
            <a:off x="-3060651" y="476833"/>
            <a:ext cx="8214957" cy="537509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6" name="Google Shape;236;p28"/>
          <p:cNvSpPr/>
          <p:nvPr/>
        </p:nvSpPr>
        <p:spPr>
          <a:xfrm rot="16200000" flipH="1">
            <a:off x="427238" y="-780137"/>
            <a:ext cx="3244535" cy="4627205"/>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10" name="Picture 9" descr="A drawing of a cartoon character&#10;&#10;Description automatically generated">
            <a:extLst>
              <a:ext uri="{FF2B5EF4-FFF2-40B4-BE49-F238E27FC236}">
                <a16:creationId xmlns:a16="http://schemas.microsoft.com/office/drawing/2014/main" id="{FF6EABED-AD39-4DD7-918D-4F2084663A71}"/>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37209437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Background 3" preserve="1">
  <p:cSld name="Background 3">
    <p:spTree>
      <p:nvGrpSpPr>
        <p:cNvPr id="1" name="Shape 237"/>
        <p:cNvGrpSpPr/>
        <p:nvPr/>
      </p:nvGrpSpPr>
      <p:grpSpPr>
        <a:xfrm>
          <a:off x="0" y="0"/>
          <a:ext cx="0" cy="0"/>
          <a:chOff x="0" y="0"/>
          <a:chExt cx="0" cy="0"/>
        </a:xfrm>
      </p:grpSpPr>
      <p:sp>
        <p:nvSpPr>
          <p:cNvPr id="238" name="Google Shape;238;p29"/>
          <p:cNvSpPr/>
          <p:nvPr/>
        </p:nvSpPr>
        <p:spPr>
          <a:xfrm rot="16200000" flipH="1">
            <a:off x="-497983" y="-303019"/>
            <a:ext cx="5431017" cy="5390268"/>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9" name="Google Shape;239;p29"/>
          <p:cNvSpPr/>
          <p:nvPr/>
        </p:nvSpPr>
        <p:spPr>
          <a:xfrm rot="3600112" flipH="1">
            <a:off x="9116580" y="2347250"/>
            <a:ext cx="4131849" cy="5566949"/>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1"/>
          </a:solidFill>
          <a:ln>
            <a:noFill/>
          </a:ln>
          <a:effectLst>
            <a:outerShdw blurRad="57150" dist="19050" dir="5400000" algn="bl" rotWithShape="0">
              <a:srgbClr val="000000">
                <a:alpha val="3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0" name="Google Shape;240;p29"/>
          <p:cNvSpPr/>
          <p:nvPr/>
        </p:nvSpPr>
        <p:spPr>
          <a:xfrm rot="16200000" flipH="1">
            <a:off x="319770" y="-1083558"/>
            <a:ext cx="3567623" cy="508797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1" name="Google Shape;241;p29"/>
          <p:cNvSpPr/>
          <p:nvPr/>
        </p:nvSpPr>
        <p:spPr>
          <a:xfrm rot="16200000" flipH="1">
            <a:off x="249987" y="-1050944"/>
            <a:ext cx="3414492" cy="486958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2" name="Google Shape;242;p29"/>
          <p:cNvSpPr/>
          <p:nvPr/>
        </p:nvSpPr>
        <p:spPr>
          <a:xfrm rot="16200000" flipH="1">
            <a:off x="-917083" y="-2228418"/>
            <a:ext cx="4131912" cy="5567033"/>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a:effectLst>
            <a:outerShdw blurRad="57150" dist="19050" dir="5400000" algn="bl" rotWithShape="0">
              <a:srgbClr val="000000">
                <a:alpha val="3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3" name="Google Shape;243;p29"/>
          <p:cNvSpPr/>
          <p:nvPr/>
        </p:nvSpPr>
        <p:spPr>
          <a:xfrm rot="3600112" flipH="1">
            <a:off x="9571713" y="2347250"/>
            <a:ext cx="4131849" cy="5566949"/>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5"/>
          </a:solidFill>
          <a:ln>
            <a:noFill/>
          </a:ln>
          <a:effectLst>
            <a:outerShdw blurRad="57150" dist="19050" dir="5400000" algn="bl" rotWithShape="0">
              <a:srgbClr val="000000">
                <a:alpha val="3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10" name="Picture 9" descr="A drawing of a cartoon character&#10;&#10;Description automatically generated">
            <a:extLst>
              <a:ext uri="{FF2B5EF4-FFF2-40B4-BE49-F238E27FC236}">
                <a16:creationId xmlns:a16="http://schemas.microsoft.com/office/drawing/2014/main" id="{30B50E78-CDC5-48A2-9919-FD11F7D5D598}"/>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389058730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Background 4" preserve="1">
  <p:cSld name="Background 4">
    <p:spTree>
      <p:nvGrpSpPr>
        <p:cNvPr id="1" name="Shape 244"/>
        <p:cNvGrpSpPr/>
        <p:nvPr/>
      </p:nvGrpSpPr>
      <p:grpSpPr>
        <a:xfrm>
          <a:off x="0" y="0"/>
          <a:ext cx="0" cy="0"/>
          <a:chOff x="0" y="0"/>
          <a:chExt cx="0" cy="0"/>
        </a:xfrm>
      </p:grpSpPr>
      <p:sp>
        <p:nvSpPr>
          <p:cNvPr id="245" name="Google Shape;245;p30"/>
          <p:cNvSpPr/>
          <p:nvPr/>
        </p:nvSpPr>
        <p:spPr>
          <a:xfrm flipH="1">
            <a:off x="6985532" y="-161602"/>
            <a:ext cx="5431017" cy="5390268"/>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6" name="Google Shape;246;p30"/>
          <p:cNvSpPr/>
          <p:nvPr/>
        </p:nvSpPr>
        <p:spPr>
          <a:xfrm flipH="1">
            <a:off x="9002057" y="-161556"/>
            <a:ext cx="3414492" cy="486958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7" name="Google Shape;247;p30"/>
          <p:cNvSpPr/>
          <p:nvPr/>
        </p:nvSpPr>
        <p:spPr>
          <a:xfrm>
            <a:off x="1" y="5955634"/>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8" name="Google Shape;248;p30"/>
          <p:cNvSpPr/>
          <p:nvPr/>
        </p:nvSpPr>
        <p:spPr>
          <a:xfrm rot="5400000" flipH="1">
            <a:off x="8859856" y="3617813"/>
            <a:ext cx="2746857" cy="3917441"/>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9" name="Google Shape;249;p30"/>
          <p:cNvSpPr/>
          <p:nvPr/>
        </p:nvSpPr>
        <p:spPr>
          <a:xfrm rot="20756491">
            <a:off x="6519262" y="2066500"/>
            <a:ext cx="8214957" cy="537509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3"/>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0" name="Google Shape;250;p30"/>
          <p:cNvSpPr/>
          <p:nvPr/>
        </p:nvSpPr>
        <p:spPr>
          <a:xfrm rot="20756491">
            <a:off x="6407528" y="1910033"/>
            <a:ext cx="8214957" cy="537509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9" name="Picture 8" descr="A drawing of a cartoon character&#10;&#10;Description automatically generated">
            <a:extLst>
              <a:ext uri="{FF2B5EF4-FFF2-40B4-BE49-F238E27FC236}">
                <a16:creationId xmlns:a16="http://schemas.microsoft.com/office/drawing/2014/main" id="{B278F2DD-04D4-42AD-8B76-3F085E843FA8}"/>
              </a:ext>
            </a:extLst>
          </p:cNvPr>
          <p:cNvPicPr>
            <a:picLocks noChangeAspect="1"/>
          </p:cNvPicPr>
          <p:nvPr/>
        </p:nvPicPr>
        <p:blipFill>
          <a:blip r:embed="rId2"/>
          <a:stretch>
            <a:fillRect/>
          </a:stretch>
        </p:blipFill>
        <p:spPr>
          <a:xfrm>
            <a:off x="137636" y="5456537"/>
            <a:ext cx="1118283" cy="595888"/>
          </a:xfrm>
          <a:prstGeom prst="rect">
            <a:avLst/>
          </a:prstGeom>
        </p:spPr>
      </p:pic>
    </p:spTree>
    <p:extLst>
      <p:ext uri="{BB962C8B-B14F-4D97-AF65-F5344CB8AC3E}">
        <p14:creationId xmlns:p14="http://schemas.microsoft.com/office/powerpoint/2010/main" val="12942908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Background" preserve="1">
  <p:cSld name="Background">
    <p:spTree>
      <p:nvGrpSpPr>
        <p:cNvPr id="1" name="Shape 223"/>
        <p:cNvGrpSpPr/>
        <p:nvPr/>
      </p:nvGrpSpPr>
      <p:grpSpPr>
        <a:xfrm>
          <a:off x="0" y="0"/>
          <a:ext cx="0" cy="0"/>
          <a:chOff x="0" y="0"/>
          <a:chExt cx="0" cy="0"/>
        </a:xfrm>
      </p:grpSpPr>
      <p:pic>
        <p:nvPicPr>
          <p:cNvPr id="4" name="Picture 3" descr="A drawing of a cartoon character&#10;&#10;Description automatically generated">
            <a:extLst>
              <a:ext uri="{FF2B5EF4-FFF2-40B4-BE49-F238E27FC236}">
                <a16:creationId xmlns:a16="http://schemas.microsoft.com/office/drawing/2014/main" id="{6C81340B-315F-4C75-8F1F-969615C94096}"/>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387526077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38716-BB8F-6A4C-9CD1-1917B75C7C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5D7C2A-878A-1D49-8490-B53C7AFF7A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4BD762-1566-B94E-ACF2-94962B0BAA7D}"/>
              </a:ext>
            </a:extLst>
          </p:cNvPr>
          <p:cNvSpPr>
            <a:spLocks noGrp="1"/>
          </p:cNvSpPr>
          <p:nvPr>
            <p:ph type="dt" sz="half" idx="10"/>
          </p:nvPr>
        </p:nvSpPr>
        <p:spPr/>
        <p:txBody>
          <a:bodyPr/>
          <a:lstStyle/>
          <a:p>
            <a:fld id="{DEB44307-B6AB-1743-965B-5367D749810B}" type="datetimeFigureOut">
              <a:rPr lang="en-US" smtClean="0"/>
              <a:t>8/28/2025</a:t>
            </a:fld>
            <a:endParaRPr lang="en-US"/>
          </a:p>
        </p:txBody>
      </p:sp>
      <p:sp>
        <p:nvSpPr>
          <p:cNvPr id="5" name="Footer Placeholder 4">
            <a:extLst>
              <a:ext uri="{FF2B5EF4-FFF2-40B4-BE49-F238E27FC236}">
                <a16:creationId xmlns:a16="http://schemas.microsoft.com/office/drawing/2014/main" id="{B37599C7-6AED-9C42-9374-2267D50D57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CDFF02-F0E6-4E42-B8E6-9254FC68F145}"/>
              </a:ext>
            </a:extLst>
          </p:cNvPr>
          <p:cNvSpPr>
            <a:spLocks noGrp="1"/>
          </p:cNvSpPr>
          <p:nvPr>
            <p:ph type="sldNum" sz="quarter" idx="12"/>
          </p:nvPr>
        </p:nvSpPr>
        <p:spPr/>
        <p:txBody>
          <a:bodyPr/>
          <a:lstStyle/>
          <a:p>
            <a:fld id="{121A1D0F-1C46-8040-8E76-03B607D7946A}" type="slidenum">
              <a:rPr lang="en-US" smtClean="0"/>
              <a:t>‹#›</a:t>
            </a:fld>
            <a:endParaRPr lang="en-US"/>
          </a:p>
        </p:txBody>
      </p:sp>
    </p:spTree>
    <p:extLst>
      <p:ext uri="{BB962C8B-B14F-4D97-AF65-F5344CB8AC3E}">
        <p14:creationId xmlns:p14="http://schemas.microsoft.com/office/powerpoint/2010/main" val="400760964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7518058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266E4-5AAC-26E0-1A96-EBF539F1B42E}"/>
              </a:ext>
            </a:extLst>
          </p:cNvPr>
          <p:cNvSpPr>
            <a:spLocks noGrp="1"/>
          </p:cNvSpPr>
          <p:nvPr>
            <p:ph type="ctrTitle"/>
          </p:nvPr>
        </p:nvSpPr>
        <p:spPr>
          <a:xfrm>
            <a:off x="1664460" y="2478993"/>
            <a:ext cx="9144000" cy="2387600"/>
          </a:xfrm>
        </p:spPr>
        <p:txBody>
          <a:bodyPr anchor="b"/>
          <a:lstStyle>
            <a:lvl1pPr algn="ctr">
              <a:defRPr sz="6000" b="1">
                <a:solidFill>
                  <a:schemeClr val="accent5"/>
                </a:solidFill>
              </a:defRPr>
            </a:lvl1pPr>
          </a:lstStyle>
          <a:p>
            <a:r>
              <a:rPr lang="en-US"/>
              <a:t>Click to edit Master title style</a:t>
            </a:r>
          </a:p>
        </p:txBody>
      </p:sp>
      <p:sp>
        <p:nvSpPr>
          <p:cNvPr id="3" name="Subtitle 2">
            <a:extLst>
              <a:ext uri="{FF2B5EF4-FFF2-40B4-BE49-F238E27FC236}">
                <a16:creationId xmlns:a16="http://schemas.microsoft.com/office/drawing/2014/main" id="{2F3095B8-E08F-42E3-0E7B-AD3340C55685}"/>
              </a:ext>
            </a:extLst>
          </p:cNvPr>
          <p:cNvSpPr>
            <a:spLocks noGrp="1"/>
          </p:cNvSpPr>
          <p:nvPr>
            <p:ph type="subTitle" idx="1"/>
          </p:nvPr>
        </p:nvSpPr>
        <p:spPr>
          <a:xfrm>
            <a:off x="1664460" y="495866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hree">
            <a:extLst>
              <a:ext uri="{FF2B5EF4-FFF2-40B4-BE49-F238E27FC236}">
                <a16:creationId xmlns:a16="http://schemas.microsoft.com/office/drawing/2014/main" id="{2524DE63-438C-2394-2426-7E097E4ADCF9}"/>
              </a:ext>
            </a:extLst>
          </p:cNvPr>
          <p:cNvSpPr/>
          <p:nvPr userDrawn="1"/>
        </p:nvSpPr>
        <p:spPr>
          <a:xfrm rot="11478549" flipH="1">
            <a:off x="-4778105" y="-1779825"/>
            <a:ext cx="4888898" cy="116787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wo">
            <a:extLst>
              <a:ext uri="{FF2B5EF4-FFF2-40B4-BE49-F238E27FC236}">
                <a16:creationId xmlns:a16="http://schemas.microsoft.com/office/drawing/2014/main" id="{7592180C-CACD-2664-9F7D-5B88F534FE41}"/>
              </a:ext>
            </a:extLst>
          </p:cNvPr>
          <p:cNvSpPr/>
          <p:nvPr userDrawn="1"/>
        </p:nvSpPr>
        <p:spPr>
          <a:xfrm rot="20441118">
            <a:off x="-3221901" y="2155880"/>
            <a:ext cx="4324036" cy="6076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ne">
            <a:extLst>
              <a:ext uri="{FF2B5EF4-FFF2-40B4-BE49-F238E27FC236}">
                <a16:creationId xmlns:a16="http://schemas.microsoft.com/office/drawing/2014/main" id="{30DA14E7-330D-0C66-5A88-6DFEB6DE89AE}"/>
              </a:ext>
            </a:extLst>
          </p:cNvPr>
          <p:cNvSpPr/>
          <p:nvPr userDrawn="1"/>
        </p:nvSpPr>
        <p:spPr>
          <a:xfrm rot="918162" flipH="1">
            <a:off x="11338660" y="1032850"/>
            <a:ext cx="3249455" cy="68868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logo with black letters and a colorful circle&#10;&#10;Description automatically generated">
            <a:extLst>
              <a:ext uri="{FF2B5EF4-FFF2-40B4-BE49-F238E27FC236}">
                <a16:creationId xmlns:a16="http://schemas.microsoft.com/office/drawing/2014/main" id="{5B02A564-CBFF-B3AC-11CD-6EC6CF6D2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93464" y="359763"/>
            <a:ext cx="4005072" cy="2130825"/>
          </a:xfrm>
          <a:prstGeom prst="rect">
            <a:avLst/>
          </a:prstGeom>
        </p:spPr>
      </p:pic>
    </p:spTree>
    <p:extLst>
      <p:ext uri="{BB962C8B-B14F-4D97-AF65-F5344CB8AC3E}">
        <p14:creationId xmlns:p14="http://schemas.microsoft.com/office/powerpoint/2010/main" val="21798915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wo">
            <a:extLst>
              <a:ext uri="{FF2B5EF4-FFF2-40B4-BE49-F238E27FC236}">
                <a16:creationId xmlns:a16="http://schemas.microsoft.com/office/drawing/2014/main" id="{8276489F-8536-DF22-24B4-F3AAABA1C1A0}"/>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ne">
            <a:extLst>
              <a:ext uri="{FF2B5EF4-FFF2-40B4-BE49-F238E27FC236}">
                <a16:creationId xmlns:a16="http://schemas.microsoft.com/office/drawing/2014/main" id="{516773A0-577A-4592-F378-559B7293E3E3}"/>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hree">
            <a:extLst>
              <a:ext uri="{FF2B5EF4-FFF2-40B4-BE49-F238E27FC236}">
                <a16:creationId xmlns:a16="http://schemas.microsoft.com/office/drawing/2014/main" id="{ED6E047A-09BA-1B94-980A-2C264580C12B}"/>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5206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952BE1C8-E10D-683E-A6C3-6862B5947B6A}"/>
              </a:ext>
            </a:extLst>
          </p:cNvPr>
          <p:cNvSpPr/>
          <p:nvPr userDrawn="1"/>
        </p:nvSpPr>
        <p:spPr>
          <a:xfrm rot="16979946">
            <a:off x="1117403" y="3322444"/>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1C1CC83E-7220-83AB-B799-21A014BA404D}"/>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BA027433-7A75-DEF4-FE8B-67359F7AE212}"/>
              </a:ext>
            </a:extLst>
          </p:cNvPr>
          <p:cNvSpPr/>
          <p:nvPr userDrawn="1"/>
        </p:nvSpPr>
        <p:spPr>
          <a:xfrm rot="8566684" flipH="1">
            <a:off x="-945480" y="2950481"/>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122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D84B18-976C-7BFC-F6B9-B93A676A5A2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8C90EE-1329-C25C-58EF-6E68F376AA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60D6DB-51E9-D203-8CEE-C1007A68DE04}"/>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5" name="Footer Placeholder 4">
            <a:extLst>
              <a:ext uri="{FF2B5EF4-FFF2-40B4-BE49-F238E27FC236}">
                <a16:creationId xmlns:a16="http://schemas.microsoft.com/office/drawing/2014/main" id="{AA446D15-C336-C310-D230-E58BB0E7F8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CAB4E2-DAD5-CFD0-9868-2F8D8F71E0D6}"/>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174724257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0BD7B8E5-B6D9-3E93-D331-9370B27B56C2}"/>
              </a:ext>
            </a:extLst>
          </p:cNvPr>
          <p:cNvSpPr/>
          <p:nvPr userDrawn="1"/>
        </p:nvSpPr>
        <p:spPr>
          <a:xfrm rot="16527242">
            <a:off x="4676934" y="976485"/>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C62A595C-BCFA-ACF6-FDCF-7137B5472C3E}"/>
              </a:ext>
            </a:extLst>
          </p:cNvPr>
          <p:cNvSpPr/>
          <p:nvPr userDrawn="1"/>
        </p:nvSpPr>
        <p:spPr>
          <a:xfrm rot="3872758" flipH="1">
            <a:off x="10031727" y="2546742"/>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DA3A4E75-F460-7A9F-8EC7-738894BB8BB7}"/>
              </a:ext>
            </a:extLst>
          </p:cNvPr>
          <p:cNvSpPr/>
          <p:nvPr userDrawn="1"/>
        </p:nvSpPr>
        <p:spPr>
          <a:xfrm rot="7104613" flipH="1">
            <a:off x="1210555" y="299550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315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1C74CEAC-F142-C893-3898-E7DFB0BE2AA6}"/>
              </a:ext>
            </a:extLst>
          </p:cNvPr>
          <p:cNvSpPr/>
          <p:nvPr userDrawn="1"/>
        </p:nvSpPr>
        <p:spPr>
          <a:xfrm rot="16556892">
            <a:off x="4193345" y="546184"/>
            <a:ext cx="2676770" cy="14006547"/>
          </a:xfrm>
          <a:prstGeom prst="rect">
            <a:avLst/>
          </a:prstGeom>
          <a:solidFill>
            <a:srgbClr val="CE0058"/>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0468EFC4-68F1-5E0E-F2E6-4F5A987C2C2B}"/>
              </a:ext>
            </a:extLst>
          </p:cNvPr>
          <p:cNvSpPr/>
          <p:nvPr userDrawn="1"/>
        </p:nvSpPr>
        <p:spPr>
          <a:xfrm rot="1786471" flipH="1">
            <a:off x="10931117" y="1891389"/>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109A6716-E4EF-2407-9E75-AF1CE422B5B0}"/>
              </a:ext>
            </a:extLst>
          </p:cNvPr>
          <p:cNvSpPr/>
          <p:nvPr userDrawn="1"/>
        </p:nvSpPr>
        <p:spPr>
          <a:xfrm rot="8180668" flipH="1">
            <a:off x="-942126" y="306479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22148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1779644A-A5E7-E41E-5836-67EB2C7879B7}"/>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D63436E4-366C-DBB9-470D-A8E4F515CD1D}"/>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5457142A-0480-4F9C-7E98-655783A29513}"/>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5869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One">
            <a:extLst>
              <a:ext uri="{FF2B5EF4-FFF2-40B4-BE49-F238E27FC236}">
                <a16:creationId xmlns:a16="http://schemas.microsoft.com/office/drawing/2014/main" id="{9D581E74-587E-400F-C572-40464CA46CEE}"/>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wo">
            <a:extLst>
              <a:ext uri="{FF2B5EF4-FFF2-40B4-BE49-F238E27FC236}">
                <a16:creationId xmlns:a16="http://schemas.microsoft.com/office/drawing/2014/main" id="{A1093A98-BF21-EA1F-4DA0-DB4B43C2E279}"/>
              </a:ext>
            </a:extLst>
          </p:cNvPr>
          <p:cNvSpPr/>
          <p:nvPr userDrawn="1"/>
        </p:nvSpPr>
        <p:spPr>
          <a:xfrm rot="16979946">
            <a:off x="1104702" y="3868477"/>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F4EAEE17-A54D-DCD0-299E-C02779392296}"/>
              </a:ext>
            </a:extLst>
          </p:cNvPr>
          <p:cNvSpPr/>
          <p:nvPr userDrawn="1"/>
        </p:nvSpPr>
        <p:spPr>
          <a:xfrm rot="9256399" flipH="1">
            <a:off x="-1224982" y="2007596"/>
            <a:ext cx="1914545"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8717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E424B12-E737-CDB4-0001-FDFABCD907D4}"/>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9444542B-461F-7458-9D32-E9B1985C4E1F}"/>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5AAF4C90-88D4-D7CD-1C0F-E3AD96F67499}"/>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0082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233A2C0-26E5-F271-55DF-7B710CB8C991}"/>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EC24ADF5-3C7D-1AB8-CECC-B3E785FA8A34}"/>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F81548D9-CCC9-2296-B166-9FAF43CF679C}"/>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9027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25020BD2-FFA3-F34A-B762-08C2C339E167}"/>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56449C64-587E-F8CD-3047-065753DFDC8B}"/>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7647884E-5A9B-E299-DBB9-C30492929F7C}"/>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6002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C2B5EAC2-411C-1A90-452B-FAF8833DF387}"/>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3C52F1F1-DC55-D5F4-671B-8121B132F4F2}"/>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85298905-99DB-EDD0-411D-71D77B5E7938}"/>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7239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One">
            <a:extLst>
              <a:ext uri="{FF2B5EF4-FFF2-40B4-BE49-F238E27FC236}">
                <a16:creationId xmlns:a16="http://schemas.microsoft.com/office/drawing/2014/main" id="{0E0D87CD-9F6D-4EE5-F651-AA2ACB4C44F9}"/>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C96AA6C9-6F31-1492-426D-3DEE5641064B}"/>
              </a:ext>
            </a:extLst>
          </p:cNvPr>
          <p:cNvSpPr/>
          <p:nvPr userDrawn="1"/>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wo">
            <a:extLst>
              <a:ext uri="{FF2B5EF4-FFF2-40B4-BE49-F238E27FC236}">
                <a16:creationId xmlns:a16="http://schemas.microsoft.com/office/drawing/2014/main" id="{41B522CB-7675-7514-AB1E-7C5DDE0336BD}"/>
              </a:ext>
            </a:extLst>
          </p:cNvPr>
          <p:cNvSpPr/>
          <p:nvPr userDrawn="1"/>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5655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DE978498-6790-C825-63AD-F4908FCE5D62}"/>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782CE90A-D4C9-BE83-AD15-8114FA694E42}"/>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F4B36A6E-9423-8144-5B87-98036FF442AF}"/>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9992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266E4-5AAC-26E0-1A96-EBF539F1B42E}"/>
              </a:ext>
            </a:extLst>
          </p:cNvPr>
          <p:cNvSpPr>
            <a:spLocks noGrp="1"/>
          </p:cNvSpPr>
          <p:nvPr>
            <p:ph type="ctrTitle"/>
          </p:nvPr>
        </p:nvSpPr>
        <p:spPr>
          <a:xfrm>
            <a:off x="1664460" y="2478993"/>
            <a:ext cx="9144000" cy="2387600"/>
          </a:xfrm>
        </p:spPr>
        <p:txBody>
          <a:bodyPr anchor="b"/>
          <a:lstStyle>
            <a:lvl1pPr algn="ctr">
              <a:defRPr sz="6000" b="1">
                <a:solidFill>
                  <a:schemeClr val="accent5"/>
                </a:solidFill>
              </a:defRPr>
            </a:lvl1pPr>
          </a:lstStyle>
          <a:p>
            <a:r>
              <a:rPr lang="en-US"/>
              <a:t>Click to edit Master title style</a:t>
            </a:r>
          </a:p>
        </p:txBody>
      </p:sp>
      <p:sp>
        <p:nvSpPr>
          <p:cNvPr id="3" name="Subtitle 2">
            <a:extLst>
              <a:ext uri="{FF2B5EF4-FFF2-40B4-BE49-F238E27FC236}">
                <a16:creationId xmlns:a16="http://schemas.microsoft.com/office/drawing/2014/main" id="{2F3095B8-E08F-42E3-0E7B-AD3340C55685}"/>
              </a:ext>
            </a:extLst>
          </p:cNvPr>
          <p:cNvSpPr>
            <a:spLocks noGrp="1"/>
          </p:cNvSpPr>
          <p:nvPr>
            <p:ph type="subTitle" idx="1"/>
          </p:nvPr>
        </p:nvSpPr>
        <p:spPr>
          <a:xfrm>
            <a:off x="1664460" y="495866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hree">
            <a:extLst>
              <a:ext uri="{FF2B5EF4-FFF2-40B4-BE49-F238E27FC236}">
                <a16:creationId xmlns:a16="http://schemas.microsoft.com/office/drawing/2014/main" id="{2524DE63-438C-2394-2426-7E097E4ADCF9}"/>
              </a:ext>
            </a:extLst>
          </p:cNvPr>
          <p:cNvSpPr/>
          <p:nvPr/>
        </p:nvSpPr>
        <p:spPr>
          <a:xfrm rot="11478549" flipH="1">
            <a:off x="-4778105" y="-1779825"/>
            <a:ext cx="4888898" cy="116787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wo">
            <a:extLst>
              <a:ext uri="{FF2B5EF4-FFF2-40B4-BE49-F238E27FC236}">
                <a16:creationId xmlns:a16="http://schemas.microsoft.com/office/drawing/2014/main" id="{7592180C-CACD-2664-9F7D-5B88F534FE41}"/>
              </a:ext>
            </a:extLst>
          </p:cNvPr>
          <p:cNvSpPr/>
          <p:nvPr/>
        </p:nvSpPr>
        <p:spPr>
          <a:xfrm rot="20441118">
            <a:off x="-3221901" y="2155880"/>
            <a:ext cx="4324036" cy="6076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ne">
            <a:extLst>
              <a:ext uri="{FF2B5EF4-FFF2-40B4-BE49-F238E27FC236}">
                <a16:creationId xmlns:a16="http://schemas.microsoft.com/office/drawing/2014/main" id="{30DA14E7-330D-0C66-5A88-6DFEB6DE89AE}"/>
              </a:ext>
            </a:extLst>
          </p:cNvPr>
          <p:cNvSpPr/>
          <p:nvPr/>
        </p:nvSpPr>
        <p:spPr>
          <a:xfrm rot="918162" flipH="1">
            <a:off x="11338660" y="1032850"/>
            <a:ext cx="3249455" cy="68868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logo with black letters and a colorful circle&#10;&#10;Description automatically generated">
            <a:extLst>
              <a:ext uri="{FF2B5EF4-FFF2-40B4-BE49-F238E27FC236}">
                <a16:creationId xmlns:a16="http://schemas.microsoft.com/office/drawing/2014/main" id="{5B02A564-CBFF-B3AC-11CD-6EC6CF6D27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3464" y="359763"/>
            <a:ext cx="4005072" cy="2130825"/>
          </a:xfrm>
          <a:prstGeom prst="rect">
            <a:avLst/>
          </a:prstGeom>
        </p:spPr>
      </p:pic>
    </p:spTree>
    <p:extLst>
      <p:ext uri="{BB962C8B-B14F-4D97-AF65-F5344CB8AC3E}">
        <p14:creationId xmlns:p14="http://schemas.microsoft.com/office/powerpoint/2010/main" val="2445328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6" name="!!Two">
            <a:extLst>
              <a:ext uri="{FF2B5EF4-FFF2-40B4-BE49-F238E27FC236}">
                <a16:creationId xmlns:a16="http://schemas.microsoft.com/office/drawing/2014/main" id="{3B5F6ADD-36EE-879A-FA50-CEB9B0D00CD3}"/>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ne">
            <a:extLst>
              <a:ext uri="{FF2B5EF4-FFF2-40B4-BE49-F238E27FC236}">
                <a16:creationId xmlns:a16="http://schemas.microsoft.com/office/drawing/2014/main" id="{27647AA4-1DF8-8C84-F34B-038CE577BB93}"/>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hree">
            <a:extLst>
              <a:ext uri="{FF2B5EF4-FFF2-40B4-BE49-F238E27FC236}">
                <a16:creationId xmlns:a16="http://schemas.microsoft.com/office/drawing/2014/main" id="{AE43FD16-6BBC-9BEF-F8B9-7CCC8F13CBE3}"/>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7012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One">
            <a:extLst>
              <a:ext uri="{FF2B5EF4-FFF2-40B4-BE49-F238E27FC236}">
                <a16:creationId xmlns:a16="http://schemas.microsoft.com/office/drawing/2014/main" id="{6CA1A45B-10D8-9899-625B-71D77F08209D}"/>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2882FC7A-508D-150B-24C2-B59FBBF49664}"/>
              </a:ext>
            </a:extLst>
          </p:cNvPr>
          <p:cNvSpPr/>
          <p:nvPr userDrawn="1"/>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wo">
            <a:extLst>
              <a:ext uri="{FF2B5EF4-FFF2-40B4-BE49-F238E27FC236}">
                <a16:creationId xmlns:a16="http://schemas.microsoft.com/office/drawing/2014/main" id="{5317AF90-36D4-B14E-8C51-8E51A83838B7}"/>
              </a:ext>
            </a:extLst>
          </p:cNvPr>
          <p:cNvSpPr/>
          <p:nvPr userDrawn="1"/>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7462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Two">
            <a:extLst>
              <a:ext uri="{FF2B5EF4-FFF2-40B4-BE49-F238E27FC236}">
                <a16:creationId xmlns:a16="http://schemas.microsoft.com/office/drawing/2014/main" id="{687256C8-2798-9EA6-5423-E1C707434D17}"/>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ne">
            <a:extLst>
              <a:ext uri="{FF2B5EF4-FFF2-40B4-BE49-F238E27FC236}">
                <a16:creationId xmlns:a16="http://schemas.microsoft.com/office/drawing/2014/main" id="{538A3AA1-AD18-DDF0-718C-B57E064334E6}"/>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138C8158-160B-99DF-F646-2101D87FE9A3}"/>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2747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 name="!!One">
            <a:extLst>
              <a:ext uri="{FF2B5EF4-FFF2-40B4-BE49-F238E27FC236}">
                <a16:creationId xmlns:a16="http://schemas.microsoft.com/office/drawing/2014/main" id="{0D8E1DD2-3ADC-CD98-0B66-F0F656958729}"/>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6E3B015F-FE84-3304-38A1-2730C611EAD7}"/>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71122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5335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1652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68386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One">
            <a:extLst>
              <a:ext uri="{FF2B5EF4-FFF2-40B4-BE49-F238E27FC236}">
                <a16:creationId xmlns:a16="http://schemas.microsoft.com/office/drawing/2014/main" id="{AD6A97D3-72F8-FE8C-AEC7-9D376781E3FD}"/>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D0FC0F66-EF27-6ABF-9680-1A49034F6940}"/>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01953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852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BDDD-A061-B2C5-CD41-4BB744EA2D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3BCF21-9E32-5FBF-4CFC-54DC06CA7D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645AB0-011B-C7DF-ABF2-57E00D8C16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124626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wo">
            <a:extLst>
              <a:ext uri="{FF2B5EF4-FFF2-40B4-BE49-F238E27FC236}">
                <a16:creationId xmlns:a16="http://schemas.microsoft.com/office/drawing/2014/main" id="{8276489F-8536-DF22-24B4-F3AAABA1C1A0}"/>
              </a:ext>
            </a:extLst>
          </p:cNvPr>
          <p:cNvSpPr/>
          <p:nvPr/>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ne">
            <a:extLst>
              <a:ext uri="{FF2B5EF4-FFF2-40B4-BE49-F238E27FC236}">
                <a16:creationId xmlns:a16="http://schemas.microsoft.com/office/drawing/2014/main" id="{516773A0-577A-4592-F378-559B7293E3E3}"/>
              </a:ext>
            </a:extLst>
          </p:cNvPr>
          <p:cNvSpPr/>
          <p:nvPr/>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hree">
            <a:extLst>
              <a:ext uri="{FF2B5EF4-FFF2-40B4-BE49-F238E27FC236}">
                <a16:creationId xmlns:a16="http://schemas.microsoft.com/office/drawing/2014/main" id="{ED6E047A-09BA-1B94-980A-2C264580C12B}"/>
              </a:ext>
            </a:extLst>
          </p:cNvPr>
          <p:cNvSpPr/>
          <p:nvPr/>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8265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A405F-9CB2-675F-B467-50CE906B63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C0256E-26AB-DBDB-F072-850DD3CBA8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9D67E3F-4CAB-7764-4BF3-09118C1B26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47877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266E4-5AAC-26E0-1A96-EBF539F1B42E}"/>
              </a:ext>
            </a:extLst>
          </p:cNvPr>
          <p:cNvSpPr>
            <a:spLocks noGrp="1"/>
          </p:cNvSpPr>
          <p:nvPr>
            <p:ph type="ctrTitle"/>
          </p:nvPr>
        </p:nvSpPr>
        <p:spPr>
          <a:xfrm>
            <a:off x="1664460" y="3822799"/>
            <a:ext cx="9144000" cy="1963751"/>
          </a:xfrm>
        </p:spPr>
        <p:txBody>
          <a:bodyPr anchor="b"/>
          <a:lstStyle>
            <a:lvl1pPr algn="ctr">
              <a:defRPr sz="6000" b="1">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2F3095B8-E08F-42E3-0E7B-AD3340C55685}"/>
              </a:ext>
            </a:extLst>
          </p:cNvPr>
          <p:cNvSpPr>
            <a:spLocks noGrp="1"/>
          </p:cNvSpPr>
          <p:nvPr>
            <p:ph type="subTitle" idx="1"/>
          </p:nvPr>
        </p:nvSpPr>
        <p:spPr>
          <a:xfrm>
            <a:off x="1664460" y="5786549"/>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Three">
            <a:extLst>
              <a:ext uri="{FF2B5EF4-FFF2-40B4-BE49-F238E27FC236}">
                <a16:creationId xmlns:a16="http://schemas.microsoft.com/office/drawing/2014/main" id="{2524DE63-438C-2394-2426-7E097E4ADCF9}"/>
              </a:ext>
            </a:extLst>
          </p:cNvPr>
          <p:cNvSpPr/>
          <p:nvPr userDrawn="1"/>
        </p:nvSpPr>
        <p:spPr>
          <a:xfrm rot="11478549" flipH="1">
            <a:off x="-4778106" y="-1779823"/>
            <a:ext cx="4888899" cy="116787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Two">
            <a:extLst>
              <a:ext uri="{FF2B5EF4-FFF2-40B4-BE49-F238E27FC236}">
                <a16:creationId xmlns:a16="http://schemas.microsoft.com/office/drawing/2014/main" id="{7592180C-CACD-2664-9F7D-5B88F534FE41}"/>
              </a:ext>
            </a:extLst>
          </p:cNvPr>
          <p:cNvSpPr/>
          <p:nvPr userDrawn="1"/>
        </p:nvSpPr>
        <p:spPr>
          <a:xfrm rot="20441118">
            <a:off x="-3221901" y="2155881"/>
            <a:ext cx="4324036" cy="607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One">
            <a:extLst>
              <a:ext uri="{FF2B5EF4-FFF2-40B4-BE49-F238E27FC236}">
                <a16:creationId xmlns:a16="http://schemas.microsoft.com/office/drawing/2014/main" id="{30DA14E7-330D-0C66-5A88-6DFEB6DE89AE}"/>
              </a:ext>
            </a:extLst>
          </p:cNvPr>
          <p:cNvSpPr/>
          <p:nvPr userDrawn="1"/>
        </p:nvSpPr>
        <p:spPr>
          <a:xfrm rot="918162" flipH="1">
            <a:off x="11338662" y="1032851"/>
            <a:ext cx="3249455" cy="68868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4" name="Picture 3" descr="A logo for a company&#10;&#10;Description automatically generated">
            <a:extLst>
              <a:ext uri="{FF2B5EF4-FFF2-40B4-BE49-F238E27FC236}">
                <a16:creationId xmlns:a16="http://schemas.microsoft.com/office/drawing/2014/main" id="{EA71DFA9-9EA1-6522-CB05-2C5F70159A54}"/>
              </a:ext>
            </a:extLst>
          </p:cNvPr>
          <p:cNvPicPr>
            <a:picLocks noChangeAspect="1"/>
          </p:cNvPicPr>
          <p:nvPr userDrawn="1"/>
        </p:nvPicPr>
        <p:blipFill rotWithShape="1">
          <a:blip r:embed="rId2"/>
          <a:srcRect l="19091" t="29091" r="18182" b="29548"/>
          <a:stretch/>
        </p:blipFill>
        <p:spPr>
          <a:xfrm>
            <a:off x="3076342" y="-142532"/>
            <a:ext cx="6039319" cy="3965331"/>
          </a:xfrm>
          <a:prstGeom prst="rect">
            <a:avLst/>
          </a:prstGeom>
        </p:spPr>
      </p:pic>
    </p:spTree>
    <p:extLst>
      <p:ext uri="{BB962C8B-B14F-4D97-AF65-F5344CB8AC3E}">
        <p14:creationId xmlns:p14="http://schemas.microsoft.com/office/powerpoint/2010/main" val="3626346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wo">
            <a:extLst>
              <a:ext uri="{FF2B5EF4-FFF2-40B4-BE49-F238E27FC236}">
                <a16:creationId xmlns:a16="http://schemas.microsoft.com/office/drawing/2014/main" id="{8276489F-8536-DF22-24B4-F3AAABA1C1A0}"/>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One">
            <a:extLst>
              <a:ext uri="{FF2B5EF4-FFF2-40B4-BE49-F238E27FC236}">
                <a16:creationId xmlns:a16="http://schemas.microsoft.com/office/drawing/2014/main" id="{516773A0-577A-4592-F378-559B7293E3E3}"/>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Three">
            <a:extLst>
              <a:ext uri="{FF2B5EF4-FFF2-40B4-BE49-F238E27FC236}">
                <a16:creationId xmlns:a16="http://schemas.microsoft.com/office/drawing/2014/main" id="{ED6E047A-09BA-1B94-980A-2C264580C12B}"/>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544254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952BE1C8-E10D-683E-A6C3-6862B5947B6A}"/>
              </a:ext>
            </a:extLst>
          </p:cNvPr>
          <p:cNvSpPr/>
          <p:nvPr userDrawn="1"/>
        </p:nvSpPr>
        <p:spPr>
          <a:xfrm rot="16979946">
            <a:off x="1117403" y="3322445"/>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1C1CC83E-7220-83AB-B799-21A014BA404D}"/>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BA027433-7A75-DEF4-FE8B-67359F7AE212}"/>
              </a:ext>
            </a:extLst>
          </p:cNvPr>
          <p:cNvSpPr/>
          <p:nvPr userDrawn="1"/>
        </p:nvSpPr>
        <p:spPr>
          <a:xfrm rot="8566684" flipH="1">
            <a:off x="-945480" y="2950482"/>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466230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0BD7B8E5-B6D9-3E93-D331-9370B27B56C2}"/>
              </a:ext>
            </a:extLst>
          </p:cNvPr>
          <p:cNvSpPr/>
          <p:nvPr userDrawn="1"/>
        </p:nvSpPr>
        <p:spPr>
          <a:xfrm rot="16527242">
            <a:off x="4676933" y="976486"/>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C62A595C-BCFA-ACF6-FDCF-7137B5472C3E}"/>
              </a:ext>
            </a:extLst>
          </p:cNvPr>
          <p:cNvSpPr/>
          <p:nvPr userDrawn="1"/>
        </p:nvSpPr>
        <p:spPr>
          <a:xfrm rot="3872758" flipH="1">
            <a:off x="10031727" y="2546744"/>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DA3A4E75-F460-7A9F-8EC7-738894BB8BB7}"/>
              </a:ext>
            </a:extLst>
          </p:cNvPr>
          <p:cNvSpPr/>
          <p:nvPr userDrawn="1"/>
        </p:nvSpPr>
        <p:spPr>
          <a:xfrm rot="7104613" flipH="1">
            <a:off x="1210557" y="299550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264774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1C74CEAC-F142-C893-3898-E7DFB0BE2AA6}"/>
              </a:ext>
            </a:extLst>
          </p:cNvPr>
          <p:cNvSpPr/>
          <p:nvPr userDrawn="1"/>
        </p:nvSpPr>
        <p:spPr>
          <a:xfrm rot="16556892">
            <a:off x="4193345" y="546185"/>
            <a:ext cx="2676771" cy="14006547"/>
          </a:xfrm>
          <a:prstGeom prst="rect">
            <a:avLst/>
          </a:prstGeom>
          <a:solidFill>
            <a:srgbClr val="CE0058"/>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0468EFC4-68F1-5E0E-F2E6-4F5A987C2C2B}"/>
              </a:ext>
            </a:extLst>
          </p:cNvPr>
          <p:cNvSpPr/>
          <p:nvPr userDrawn="1"/>
        </p:nvSpPr>
        <p:spPr>
          <a:xfrm rot="1786471" flipH="1">
            <a:off x="10931117" y="1891390"/>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109A6716-E4EF-2407-9E75-AF1CE422B5B0}"/>
              </a:ext>
            </a:extLst>
          </p:cNvPr>
          <p:cNvSpPr/>
          <p:nvPr userDrawn="1"/>
        </p:nvSpPr>
        <p:spPr>
          <a:xfrm rot="8180668" flipH="1">
            <a:off x="-942126" y="3064799"/>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7922453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5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1779644A-A5E7-E41E-5836-67EB2C7879B7}"/>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D63436E4-366C-DBB9-470D-A8E4F515CD1D}"/>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5457142A-0480-4F9C-7E98-655783A29513}"/>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4866328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6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One">
            <a:extLst>
              <a:ext uri="{FF2B5EF4-FFF2-40B4-BE49-F238E27FC236}">
                <a16:creationId xmlns:a16="http://schemas.microsoft.com/office/drawing/2014/main" id="{9D581E74-587E-400F-C572-40464CA46CEE}"/>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wo">
            <a:extLst>
              <a:ext uri="{FF2B5EF4-FFF2-40B4-BE49-F238E27FC236}">
                <a16:creationId xmlns:a16="http://schemas.microsoft.com/office/drawing/2014/main" id="{A1093A98-BF21-EA1F-4DA0-DB4B43C2E279}"/>
              </a:ext>
            </a:extLst>
          </p:cNvPr>
          <p:cNvSpPr/>
          <p:nvPr userDrawn="1"/>
        </p:nvSpPr>
        <p:spPr>
          <a:xfrm rot="16979946">
            <a:off x="1104701" y="3868478"/>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F4EAEE17-A54D-DCD0-299E-C02779392296}"/>
              </a:ext>
            </a:extLst>
          </p:cNvPr>
          <p:cNvSpPr/>
          <p:nvPr userDrawn="1"/>
        </p:nvSpPr>
        <p:spPr>
          <a:xfrm rot="9256399" flipH="1">
            <a:off x="-1224981" y="2007597"/>
            <a:ext cx="1914545"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988535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E424B12-E737-CDB4-0001-FDFABCD907D4}"/>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9444542B-461F-7458-9D32-E9B1985C4E1F}"/>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5AAF4C90-88D4-D7CD-1C0F-E3AD96F67499}"/>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119193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8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233A2C0-26E5-F271-55DF-7B710CB8C991}"/>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EC24ADF5-3C7D-1AB8-CECC-B3E785FA8A34}"/>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F81548D9-CCC9-2296-B166-9FAF43CF679C}"/>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5237176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952BE1C8-E10D-683E-A6C3-6862B5947B6A}"/>
              </a:ext>
            </a:extLst>
          </p:cNvPr>
          <p:cNvSpPr/>
          <p:nvPr/>
        </p:nvSpPr>
        <p:spPr>
          <a:xfrm rot="16979946">
            <a:off x="1117403" y="3322444"/>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1C1CC83E-7220-83AB-B799-21A014BA404D}"/>
              </a:ext>
            </a:extLst>
          </p:cNvPr>
          <p:cNvSpPr/>
          <p:nvPr/>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BA027433-7A75-DEF4-FE8B-67359F7AE212}"/>
              </a:ext>
            </a:extLst>
          </p:cNvPr>
          <p:cNvSpPr/>
          <p:nvPr/>
        </p:nvSpPr>
        <p:spPr>
          <a:xfrm rot="8566684" flipH="1">
            <a:off x="-945480" y="2950481"/>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65068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25020BD2-FFA3-F34A-B762-08C2C339E167}"/>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56449C64-587E-F8CD-3047-065753DFDC8B}"/>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7647884E-5A9B-E299-DBB9-C30492929F7C}"/>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995493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6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C2B5EAC2-411C-1A90-452B-FAF8833DF387}"/>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3C52F1F1-DC55-D5F4-671B-8121B132F4F2}"/>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5298905-99DB-EDD0-411D-71D77B5E7938}"/>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496165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7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One">
            <a:extLst>
              <a:ext uri="{FF2B5EF4-FFF2-40B4-BE49-F238E27FC236}">
                <a16:creationId xmlns:a16="http://schemas.microsoft.com/office/drawing/2014/main" id="{0E0D87CD-9F6D-4EE5-F651-AA2ACB4C44F9}"/>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C96AA6C9-6F31-1492-426D-3DEE5641064B}"/>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wo">
            <a:extLst>
              <a:ext uri="{FF2B5EF4-FFF2-40B4-BE49-F238E27FC236}">
                <a16:creationId xmlns:a16="http://schemas.microsoft.com/office/drawing/2014/main" id="{41B522CB-7675-7514-AB1E-7C5DDE0336BD}"/>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233755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8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DE978498-6790-C825-63AD-F4908FCE5D62}"/>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782CE90A-D4C9-BE83-AD15-8114FA694E42}"/>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F4B36A6E-9423-8144-5B87-98036FF442AF}"/>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1155184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Two">
            <a:extLst>
              <a:ext uri="{FF2B5EF4-FFF2-40B4-BE49-F238E27FC236}">
                <a16:creationId xmlns:a16="http://schemas.microsoft.com/office/drawing/2014/main" id="{3B5F6ADD-36EE-879A-FA50-CEB9B0D00CD3}"/>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One">
            <a:extLst>
              <a:ext uri="{FF2B5EF4-FFF2-40B4-BE49-F238E27FC236}">
                <a16:creationId xmlns:a16="http://schemas.microsoft.com/office/drawing/2014/main" id="{27647AA4-1DF8-8C84-F34B-038CE577BB93}"/>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Three">
            <a:extLst>
              <a:ext uri="{FF2B5EF4-FFF2-40B4-BE49-F238E27FC236}">
                <a16:creationId xmlns:a16="http://schemas.microsoft.com/office/drawing/2014/main" id="{AE43FD16-6BBC-9BEF-F8B9-7CCC8F13CBE3}"/>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223155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One">
            <a:extLst>
              <a:ext uri="{FF2B5EF4-FFF2-40B4-BE49-F238E27FC236}">
                <a16:creationId xmlns:a16="http://schemas.microsoft.com/office/drawing/2014/main" id="{6CA1A45B-10D8-9899-625B-71D77F08209D}"/>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2882FC7A-508D-150B-24C2-B59FBBF49664}"/>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wo">
            <a:extLst>
              <a:ext uri="{FF2B5EF4-FFF2-40B4-BE49-F238E27FC236}">
                <a16:creationId xmlns:a16="http://schemas.microsoft.com/office/drawing/2014/main" id="{5317AF90-36D4-B14E-8C51-8E51A83838B7}"/>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932991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6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687256C8-2798-9EA6-5423-E1C707434D17}"/>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538A3AA1-AD18-DDF0-718C-B57E064334E6}"/>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138C8158-160B-99DF-F646-2101D87FE9A3}"/>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700741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7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0D8E1DD2-3ADC-CD98-0B66-F0F656958729}"/>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6E3B015F-FE84-3304-38A1-2730C611EAD7}"/>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8819883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8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0D8E1DD2-3ADC-CD98-0B66-F0F656958729}"/>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6E3B015F-FE84-3304-38A1-2730C611EAD7}"/>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6" name="Picture 5">
            <a:extLst>
              <a:ext uri="{FF2B5EF4-FFF2-40B4-BE49-F238E27FC236}">
                <a16:creationId xmlns:a16="http://schemas.microsoft.com/office/drawing/2014/main" id="{6B4C25C7-3C68-B181-BB76-9B528C24B561}"/>
              </a:ext>
            </a:extLst>
          </p:cNvPr>
          <p:cNvPicPr>
            <a:picLocks noChangeAspect="1"/>
          </p:cNvPicPr>
          <p:nvPr userDrawn="1"/>
        </p:nvPicPr>
        <p:blipFill>
          <a:blip r:embed="rId2"/>
          <a:stretch>
            <a:fillRect/>
          </a:stretch>
        </p:blipFill>
        <p:spPr>
          <a:xfrm>
            <a:off x="9156887" y="4255817"/>
            <a:ext cx="2389839" cy="2328875"/>
          </a:xfrm>
          <a:prstGeom prst="rect">
            <a:avLst/>
          </a:prstGeom>
        </p:spPr>
      </p:pic>
    </p:spTree>
    <p:extLst>
      <p:ext uri="{BB962C8B-B14F-4D97-AF65-F5344CB8AC3E}">
        <p14:creationId xmlns:p14="http://schemas.microsoft.com/office/powerpoint/2010/main" val="1577439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CA197776-1860-CCB8-478F-AC2A18441BC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738652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0BD7B8E5-B6D9-3E93-D331-9370B27B56C2}"/>
              </a:ext>
            </a:extLst>
          </p:cNvPr>
          <p:cNvSpPr/>
          <p:nvPr/>
        </p:nvSpPr>
        <p:spPr>
          <a:xfrm rot="16527242">
            <a:off x="4676934" y="976485"/>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C62A595C-BCFA-ACF6-FDCF-7137B5472C3E}"/>
              </a:ext>
            </a:extLst>
          </p:cNvPr>
          <p:cNvSpPr/>
          <p:nvPr/>
        </p:nvSpPr>
        <p:spPr>
          <a:xfrm rot="3872758" flipH="1">
            <a:off x="10031727" y="2546742"/>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DA3A4E75-F460-7A9F-8EC7-738894BB8BB7}"/>
              </a:ext>
            </a:extLst>
          </p:cNvPr>
          <p:cNvSpPr/>
          <p:nvPr/>
        </p:nvSpPr>
        <p:spPr>
          <a:xfrm rot="7104613" flipH="1">
            <a:off x="1210555" y="299550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0706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DAB90F27-40E0-46D4-C4CB-CDA6C2E779C6}"/>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373186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DAB90F27-40E0-46D4-C4CB-CDA6C2E779C6}"/>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pic>
        <p:nvPicPr>
          <p:cNvPr id="6" name="Picture 5">
            <a:extLst>
              <a:ext uri="{FF2B5EF4-FFF2-40B4-BE49-F238E27FC236}">
                <a16:creationId xmlns:a16="http://schemas.microsoft.com/office/drawing/2014/main" id="{C1A09F1B-10E2-3E1A-7230-D93A7B15B8C4}"/>
              </a:ext>
            </a:extLst>
          </p:cNvPr>
          <p:cNvPicPr>
            <a:picLocks noChangeAspect="1"/>
          </p:cNvPicPr>
          <p:nvPr userDrawn="1"/>
        </p:nvPicPr>
        <p:blipFill>
          <a:blip r:embed="rId2"/>
          <a:stretch>
            <a:fillRect/>
          </a:stretch>
        </p:blipFill>
        <p:spPr>
          <a:xfrm>
            <a:off x="7625433" y="3429000"/>
            <a:ext cx="3487215" cy="2213040"/>
          </a:xfrm>
          <a:prstGeom prst="rect">
            <a:avLst/>
          </a:prstGeom>
        </p:spPr>
      </p:pic>
    </p:spTree>
    <p:extLst>
      <p:ext uri="{BB962C8B-B14F-4D97-AF65-F5344CB8AC3E}">
        <p14:creationId xmlns:p14="http://schemas.microsoft.com/office/powerpoint/2010/main" val="2977533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A8D8DFAA-3C57-4118-0ECD-99273BDA7B84}"/>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pic>
        <p:nvPicPr>
          <p:cNvPr id="3" name="Picture 2">
            <a:extLst>
              <a:ext uri="{FF2B5EF4-FFF2-40B4-BE49-F238E27FC236}">
                <a16:creationId xmlns:a16="http://schemas.microsoft.com/office/drawing/2014/main" id="{BD3206B4-A1A9-B321-20AA-3E9682D4D2CF}"/>
              </a:ext>
            </a:extLst>
          </p:cNvPr>
          <p:cNvPicPr>
            <a:picLocks noChangeAspect="1"/>
          </p:cNvPicPr>
          <p:nvPr userDrawn="1"/>
        </p:nvPicPr>
        <p:blipFill>
          <a:blip r:embed="rId2"/>
          <a:stretch>
            <a:fillRect/>
          </a:stretch>
        </p:blipFill>
        <p:spPr>
          <a:xfrm>
            <a:off x="994954" y="2030167"/>
            <a:ext cx="1822863" cy="1816765"/>
          </a:xfrm>
          <a:prstGeom prst="rect">
            <a:avLst/>
          </a:prstGeom>
        </p:spPr>
      </p:pic>
      <p:pic>
        <p:nvPicPr>
          <p:cNvPr id="4" name="Picture 3">
            <a:extLst>
              <a:ext uri="{FF2B5EF4-FFF2-40B4-BE49-F238E27FC236}">
                <a16:creationId xmlns:a16="http://schemas.microsoft.com/office/drawing/2014/main" id="{01AA1482-9723-6FED-3E49-12F2A191F61E}"/>
              </a:ext>
            </a:extLst>
          </p:cNvPr>
          <p:cNvPicPr>
            <a:picLocks noChangeAspect="1"/>
          </p:cNvPicPr>
          <p:nvPr userDrawn="1"/>
        </p:nvPicPr>
        <p:blipFill>
          <a:blip r:embed="rId3"/>
          <a:stretch>
            <a:fillRect/>
          </a:stretch>
        </p:blipFill>
        <p:spPr>
          <a:xfrm>
            <a:off x="3239391" y="2030166"/>
            <a:ext cx="1822863" cy="1816765"/>
          </a:xfrm>
          <a:prstGeom prst="rect">
            <a:avLst/>
          </a:prstGeom>
        </p:spPr>
      </p:pic>
      <p:pic>
        <p:nvPicPr>
          <p:cNvPr id="8" name="Picture 7">
            <a:extLst>
              <a:ext uri="{FF2B5EF4-FFF2-40B4-BE49-F238E27FC236}">
                <a16:creationId xmlns:a16="http://schemas.microsoft.com/office/drawing/2014/main" id="{C083BFFE-5F2C-57E4-C7E8-2E102B9D5302}"/>
              </a:ext>
            </a:extLst>
          </p:cNvPr>
          <p:cNvPicPr>
            <a:picLocks noChangeAspect="1"/>
          </p:cNvPicPr>
          <p:nvPr userDrawn="1"/>
        </p:nvPicPr>
        <p:blipFill>
          <a:blip r:embed="rId4"/>
          <a:stretch>
            <a:fillRect/>
          </a:stretch>
        </p:blipFill>
        <p:spPr>
          <a:xfrm>
            <a:off x="5483829" y="2030166"/>
            <a:ext cx="1822863" cy="1816765"/>
          </a:xfrm>
          <a:prstGeom prst="rect">
            <a:avLst/>
          </a:prstGeom>
        </p:spPr>
      </p:pic>
      <p:pic>
        <p:nvPicPr>
          <p:cNvPr id="9" name="Picture 8">
            <a:extLst>
              <a:ext uri="{FF2B5EF4-FFF2-40B4-BE49-F238E27FC236}">
                <a16:creationId xmlns:a16="http://schemas.microsoft.com/office/drawing/2014/main" id="{1A4695FB-1B57-D132-611B-193E85A474E0}"/>
              </a:ext>
            </a:extLst>
          </p:cNvPr>
          <p:cNvPicPr>
            <a:picLocks noChangeAspect="1"/>
          </p:cNvPicPr>
          <p:nvPr userDrawn="1"/>
        </p:nvPicPr>
        <p:blipFill>
          <a:blip r:embed="rId5"/>
          <a:stretch>
            <a:fillRect/>
          </a:stretch>
        </p:blipFill>
        <p:spPr>
          <a:xfrm>
            <a:off x="7670074" y="2030166"/>
            <a:ext cx="1822863" cy="1816765"/>
          </a:xfrm>
          <a:prstGeom prst="rect">
            <a:avLst/>
          </a:prstGeom>
        </p:spPr>
      </p:pic>
      <p:pic>
        <p:nvPicPr>
          <p:cNvPr id="10" name="Picture 9">
            <a:extLst>
              <a:ext uri="{FF2B5EF4-FFF2-40B4-BE49-F238E27FC236}">
                <a16:creationId xmlns:a16="http://schemas.microsoft.com/office/drawing/2014/main" id="{735CD240-8CD5-55DC-F213-8AF11DEDE998}"/>
              </a:ext>
            </a:extLst>
          </p:cNvPr>
          <p:cNvPicPr>
            <a:picLocks noChangeAspect="1"/>
          </p:cNvPicPr>
          <p:nvPr userDrawn="1"/>
        </p:nvPicPr>
        <p:blipFill>
          <a:blip r:embed="rId6"/>
          <a:stretch>
            <a:fillRect/>
          </a:stretch>
        </p:blipFill>
        <p:spPr>
          <a:xfrm>
            <a:off x="2088078" y="3846930"/>
            <a:ext cx="1822863" cy="1822863"/>
          </a:xfrm>
          <a:prstGeom prst="rect">
            <a:avLst/>
          </a:prstGeom>
        </p:spPr>
      </p:pic>
      <p:pic>
        <p:nvPicPr>
          <p:cNvPr id="11" name="Picture 10">
            <a:extLst>
              <a:ext uri="{FF2B5EF4-FFF2-40B4-BE49-F238E27FC236}">
                <a16:creationId xmlns:a16="http://schemas.microsoft.com/office/drawing/2014/main" id="{6898FCDA-0AC2-0949-05EF-7A047097E019}"/>
              </a:ext>
            </a:extLst>
          </p:cNvPr>
          <p:cNvPicPr>
            <a:picLocks noChangeAspect="1"/>
          </p:cNvPicPr>
          <p:nvPr userDrawn="1"/>
        </p:nvPicPr>
        <p:blipFill>
          <a:blip r:embed="rId7"/>
          <a:stretch>
            <a:fillRect/>
          </a:stretch>
        </p:blipFill>
        <p:spPr>
          <a:xfrm>
            <a:off x="4390706" y="3846930"/>
            <a:ext cx="1822863" cy="1822863"/>
          </a:xfrm>
          <a:prstGeom prst="rect">
            <a:avLst/>
          </a:prstGeom>
        </p:spPr>
      </p:pic>
      <p:pic>
        <p:nvPicPr>
          <p:cNvPr id="12" name="Picture 11">
            <a:extLst>
              <a:ext uri="{FF2B5EF4-FFF2-40B4-BE49-F238E27FC236}">
                <a16:creationId xmlns:a16="http://schemas.microsoft.com/office/drawing/2014/main" id="{239307D9-B587-AD1E-9536-366D34009FC6}"/>
              </a:ext>
            </a:extLst>
          </p:cNvPr>
          <p:cNvPicPr>
            <a:picLocks noChangeAspect="1"/>
          </p:cNvPicPr>
          <p:nvPr userDrawn="1"/>
        </p:nvPicPr>
        <p:blipFill>
          <a:blip r:embed="rId8"/>
          <a:stretch>
            <a:fillRect/>
          </a:stretch>
        </p:blipFill>
        <p:spPr>
          <a:xfrm>
            <a:off x="6629602" y="3846930"/>
            <a:ext cx="1822863" cy="1822863"/>
          </a:xfrm>
          <a:prstGeom prst="rect">
            <a:avLst/>
          </a:prstGeom>
        </p:spPr>
      </p:pic>
      <p:pic>
        <p:nvPicPr>
          <p:cNvPr id="13" name="Picture 12">
            <a:extLst>
              <a:ext uri="{FF2B5EF4-FFF2-40B4-BE49-F238E27FC236}">
                <a16:creationId xmlns:a16="http://schemas.microsoft.com/office/drawing/2014/main" id="{17770720-A8D1-FD2E-FD40-FF6D2E3EBEF9}"/>
              </a:ext>
            </a:extLst>
          </p:cNvPr>
          <p:cNvPicPr>
            <a:picLocks noChangeAspect="1"/>
          </p:cNvPicPr>
          <p:nvPr userDrawn="1"/>
        </p:nvPicPr>
        <p:blipFill>
          <a:blip r:embed="rId9"/>
          <a:stretch>
            <a:fillRect/>
          </a:stretch>
        </p:blipFill>
        <p:spPr>
          <a:xfrm>
            <a:off x="8944890" y="3846930"/>
            <a:ext cx="1822863" cy="1822863"/>
          </a:xfrm>
          <a:prstGeom prst="rect">
            <a:avLst/>
          </a:prstGeom>
        </p:spPr>
      </p:pic>
    </p:spTree>
    <p:extLst>
      <p:ext uri="{BB962C8B-B14F-4D97-AF65-F5344CB8AC3E}">
        <p14:creationId xmlns:p14="http://schemas.microsoft.com/office/powerpoint/2010/main" val="2813576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5" name="!!Two">
            <a:extLst>
              <a:ext uri="{FF2B5EF4-FFF2-40B4-BE49-F238E27FC236}">
                <a16:creationId xmlns:a16="http://schemas.microsoft.com/office/drawing/2014/main" id="{CE7B91B7-5D39-3F70-6996-15DE5AC1C76D}"/>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6" name="!!One">
            <a:extLst>
              <a:ext uri="{FF2B5EF4-FFF2-40B4-BE49-F238E27FC236}">
                <a16:creationId xmlns:a16="http://schemas.microsoft.com/office/drawing/2014/main" id="{81B7A1A5-D640-4C5D-A5D9-76E9F19ADDFC}"/>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7" name="!!Three">
            <a:extLst>
              <a:ext uri="{FF2B5EF4-FFF2-40B4-BE49-F238E27FC236}">
                <a16:creationId xmlns:a16="http://schemas.microsoft.com/office/drawing/2014/main" id="{EA10BBBE-5741-4BBD-D6F4-730060D7DAE2}"/>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8" name="Picture 17">
            <a:extLst>
              <a:ext uri="{FF2B5EF4-FFF2-40B4-BE49-F238E27FC236}">
                <a16:creationId xmlns:a16="http://schemas.microsoft.com/office/drawing/2014/main" id="{69F7896A-584E-6F1B-AD4A-64F291A33E4F}"/>
              </a:ext>
            </a:extLst>
          </p:cNvPr>
          <p:cNvPicPr>
            <a:picLocks noChangeAspect="1"/>
          </p:cNvPicPr>
          <p:nvPr userDrawn="1"/>
        </p:nvPicPr>
        <p:blipFill>
          <a:blip r:embed="rId2"/>
          <a:stretch>
            <a:fillRect/>
          </a:stretch>
        </p:blipFill>
        <p:spPr>
          <a:xfrm>
            <a:off x="859127" y="814588"/>
            <a:ext cx="1822863" cy="1816765"/>
          </a:xfrm>
          <a:prstGeom prst="rect">
            <a:avLst/>
          </a:prstGeom>
        </p:spPr>
      </p:pic>
      <p:pic>
        <p:nvPicPr>
          <p:cNvPr id="19" name="Picture 18">
            <a:extLst>
              <a:ext uri="{FF2B5EF4-FFF2-40B4-BE49-F238E27FC236}">
                <a16:creationId xmlns:a16="http://schemas.microsoft.com/office/drawing/2014/main" id="{6A8207A9-4DE4-A692-8AC8-8C62363EF129}"/>
              </a:ext>
            </a:extLst>
          </p:cNvPr>
          <p:cNvPicPr>
            <a:picLocks noChangeAspect="1"/>
          </p:cNvPicPr>
          <p:nvPr userDrawn="1"/>
        </p:nvPicPr>
        <p:blipFill>
          <a:blip r:embed="rId3"/>
          <a:stretch>
            <a:fillRect/>
          </a:stretch>
        </p:blipFill>
        <p:spPr>
          <a:xfrm>
            <a:off x="3297602" y="816326"/>
            <a:ext cx="1822863" cy="1816765"/>
          </a:xfrm>
          <a:prstGeom prst="rect">
            <a:avLst/>
          </a:prstGeom>
        </p:spPr>
      </p:pic>
      <p:pic>
        <p:nvPicPr>
          <p:cNvPr id="20" name="Picture 19">
            <a:extLst>
              <a:ext uri="{FF2B5EF4-FFF2-40B4-BE49-F238E27FC236}">
                <a16:creationId xmlns:a16="http://schemas.microsoft.com/office/drawing/2014/main" id="{F30BB5E6-EE1E-CC15-7B03-F59E605FC8C3}"/>
              </a:ext>
            </a:extLst>
          </p:cNvPr>
          <p:cNvPicPr>
            <a:picLocks noChangeAspect="1"/>
          </p:cNvPicPr>
          <p:nvPr userDrawn="1"/>
        </p:nvPicPr>
        <p:blipFill>
          <a:blip r:embed="rId4"/>
          <a:stretch>
            <a:fillRect/>
          </a:stretch>
        </p:blipFill>
        <p:spPr>
          <a:xfrm>
            <a:off x="5603445" y="814588"/>
            <a:ext cx="1822863" cy="1816765"/>
          </a:xfrm>
          <a:prstGeom prst="rect">
            <a:avLst/>
          </a:prstGeom>
        </p:spPr>
      </p:pic>
      <p:pic>
        <p:nvPicPr>
          <p:cNvPr id="21" name="Picture 20">
            <a:extLst>
              <a:ext uri="{FF2B5EF4-FFF2-40B4-BE49-F238E27FC236}">
                <a16:creationId xmlns:a16="http://schemas.microsoft.com/office/drawing/2014/main" id="{1162FCD9-8021-5B16-5DF0-E50DF466FA50}"/>
              </a:ext>
            </a:extLst>
          </p:cNvPr>
          <p:cNvPicPr>
            <a:picLocks noChangeAspect="1"/>
          </p:cNvPicPr>
          <p:nvPr userDrawn="1"/>
        </p:nvPicPr>
        <p:blipFill>
          <a:blip r:embed="rId5"/>
          <a:stretch>
            <a:fillRect/>
          </a:stretch>
        </p:blipFill>
        <p:spPr>
          <a:xfrm>
            <a:off x="7909287" y="824411"/>
            <a:ext cx="1822863" cy="1816765"/>
          </a:xfrm>
          <a:prstGeom prst="rect">
            <a:avLst/>
          </a:prstGeom>
        </p:spPr>
      </p:pic>
      <p:pic>
        <p:nvPicPr>
          <p:cNvPr id="22" name="Picture 21">
            <a:extLst>
              <a:ext uri="{FF2B5EF4-FFF2-40B4-BE49-F238E27FC236}">
                <a16:creationId xmlns:a16="http://schemas.microsoft.com/office/drawing/2014/main" id="{0A4ACE0E-EAF4-DC9A-A3AA-5EF817AE7A0A}"/>
              </a:ext>
            </a:extLst>
          </p:cNvPr>
          <p:cNvPicPr>
            <a:picLocks noChangeAspect="1"/>
          </p:cNvPicPr>
          <p:nvPr userDrawn="1"/>
        </p:nvPicPr>
        <p:blipFill>
          <a:blip r:embed="rId6"/>
          <a:stretch>
            <a:fillRect/>
          </a:stretch>
        </p:blipFill>
        <p:spPr>
          <a:xfrm>
            <a:off x="2032246" y="3231146"/>
            <a:ext cx="1822863" cy="1822863"/>
          </a:xfrm>
          <a:prstGeom prst="rect">
            <a:avLst/>
          </a:prstGeom>
        </p:spPr>
      </p:pic>
      <p:pic>
        <p:nvPicPr>
          <p:cNvPr id="23" name="Picture 22">
            <a:extLst>
              <a:ext uri="{FF2B5EF4-FFF2-40B4-BE49-F238E27FC236}">
                <a16:creationId xmlns:a16="http://schemas.microsoft.com/office/drawing/2014/main" id="{3302A31C-29AE-A0C9-1D14-77A2CD4F39EC}"/>
              </a:ext>
            </a:extLst>
          </p:cNvPr>
          <p:cNvPicPr>
            <a:picLocks noChangeAspect="1"/>
          </p:cNvPicPr>
          <p:nvPr userDrawn="1"/>
        </p:nvPicPr>
        <p:blipFill>
          <a:blip r:embed="rId7"/>
          <a:stretch>
            <a:fillRect/>
          </a:stretch>
        </p:blipFill>
        <p:spPr>
          <a:xfrm>
            <a:off x="4379715" y="3301215"/>
            <a:ext cx="1822863" cy="1822863"/>
          </a:xfrm>
          <a:prstGeom prst="rect">
            <a:avLst/>
          </a:prstGeom>
        </p:spPr>
      </p:pic>
      <p:pic>
        <p:nvPicPr>
          <p:cNvPr id="24" name="Picture 23">
            <a:extLst>
              <a:ext uri="{FF2B5EF4-FFF2-40B4-BE49-F238E27FC236}">
                <a16:creationId xmlns:a16="http://schemas.microsoft.com/office/drawing/2014/main" id="{C65314E1-06E3-B00A-CC3D-6B92F2395033}"/>
              </a:ext>
            </a:extLst>
          </p:cNvPr>
          <p:cNvPicPr>
            <a:picLocks noChangeAspect="1"/>
          </p:cNvPicPr>
          <p:nvPr userDrawn="1"/>
        </p:nvPicPr>
        <p:blipFill>
          <a:blip r:embed="rId8"/>
          <a:stretch>
            <a:fillRect/>
          </a:stretch>
        </p:blipFill>
        <p:spPr>
          <a:xfrm>
            <a:off x="6670546" y="3373273"/>
            <a:ext cx="1822863" cy="1822863"/>
          </a:xfrm>
          <a:prstGeom prst="rect">
            <a:avLst/>
          </a:prstGeom>
        </p:spPr>
      </p:pic>
      <p:pic>
        <p:nvPicPr>
          <p:cNvPr id="25" name="Picture 24">
            <a:extLst>
              <a:ext uri="{FF2B5EF4-FFF2-40B4-BE49-F238E27FC236}">
                <a16:creationId xmlns:a16="http://schemas.microsoft.com/office/drawing/2014/main" id="{B3B51295-C3AB-CD73-C59C-E2DD2B953962}"/>
              </a:ext>
            </a:extLst>
          </p:cNvPr>
          <p:cNvPicPr>
            <a:picLocks noChangeAspect="1"/>
          </p:cNvPicPr>
          <p:nvPr userDrawn="1"/>
        </p:nvPicPr>
        <p:blipFill>
          <a:blip r:embed="rId9"/>
          <a:stretch>
            <a:fillRect/>
          </a:stretch>
        </p:blipFill>
        <p:spPr>
          <a:xfrm>
            <a:off x="9093737" y="3369873"/>
            <a:ext cx="1822863" cy="1822863"/>
          </a:xfrm>
          <a:prstGeom prst="rect">
            <a:avLst/>
          </a:prstGeom>
        </p:spPr>
      </p:pic>
      <p:sp>
        <p:nvSpPr>
          <p:cNvPr id="26" name="TextBox 25">
            <a:extLst>
              <a:ext uri="{FF2B5EF4-FFF2-40B4-BE49-F238E27FC236}">
                <a16:creationId xmlns:a16="http://schemas.microsoft.com/office/drawing/2014/main" id="{ACABF053-4DA8-BA77-A316-F01656F66623}"/>
              </a:ext>
            </a:extLst>
          </p:cNvPr>
          <p:cNvSpPr txBox="1"/>
          <p:nvPr userDrawn="1"/>
        </p:nvSpPr>
        <p:spPr>
          <a:xfrm>
            <a:off x="647709" y="2734072"/>
            <a:ext cx="2164228" cy="276999"/>
          </a:xfrm>
          <a:prstGeom prst="rect">
            <a:avLst/>
          </a:prstGeom>
          <a:noFill/>
        </p:spPr>
        <p:txBody>
          <a:bodyPr wrap="square" rtlCol="0">
            <a:spAutoFit/>
          </a:bodyPr>
          <a:lstStyle/>
          <a:p>
            <a:pPr algn="ctr"/>
            <a:r>
              <a:rPr lang="en-US" sz="1200"/>
              <a:t>Obstetric Hemorrhage</a:t>
            </a:r>
          </a:p>
        </p:txBody>
      </p:sp>
      <p:sp>
        <p:nvSpPr>
          <p:cNvPr id="27" name="TextBox 26">
            <a:extLst>
              <a:ext uri="{FF2B5EF4-FFF2-40B4-BE49-F238E27FC236}">
                <a16:creationId xmlns:a16="http://schemas.microsoft.com/office/drawing/2014/main" id="{BB2E364D-E46F-6873-C6BE-546A25758445}"/>
              </a:ext>
            </a:extLst>
          </p:cNvPr>
          <p:cNvSpPr txBox="1"/>
          <p:nvPr userDrawn="1"/>
        </p:nvSpPr>
        <p:spPr>
          <a:xfrm>
            <a:off x="3126919" y="2666762"/>
            <a:ext cx="2164228" cy="461665"/>
          </a:xfrm>
          <a:prstGeom prst="rect">
            <a:avLst/>
          </a:prstGeom>
          <a:noFill/>
        </p:spPr>
        <p:txBody>
          <a:bodyPr wrap="square" rtlCol="0">
            <a:spAutoFit/>
          </a:bodyPr>
          <a:lstStyle/>
          <a:p>
            <a:pPr algn="ctr"/>
            <a:r>
              <a:rPr lang="en-US" sz="1200"/>
              <a:t>Severe Hypertension in Pregnancy </a:t>
            </a:r>
          </a:p>
        </p:txBody>
      </p:sp>
      <p:sp>
        <p:nvSpPr>
          <p:cNvPr id="28" name="TextBox 27">
            <a:extLst>
              <a:ext uri="{FF2B5EF4-FFF2-40B4-BE49-F238E27FC236}">
                <a16:creationId xmlns:a16="http://schemas.microsoft.com/office/drawing/2014/main" id="{9B4ECD21-CDAE-2818-D2AF-B38BFF62016C}"/>
              </a:ext>
            </a:extLst>
          </p:cNvPr>
          <p:cNvSpPr txBox="1"/>
          <p:nvPr userDrawn="1"/>
        </p:nvSpPr>
        <p:spPr>
          <a:xfrm>
            <a:off x="5417750" y="2646929"/>
            <a:ext cx="2164228" cy="461665"/>
          </a:xfrm>
          <a:prstGeom prst="rect">
            <a:avLst/>
          </a:prstGeom>
          <a:noFill/>
        </p:spPr>
        <p:txBody>
          <a:bodyPr wrap="square" rtlCol="0">
            <a:spAutoFit/>
          </a:bodyPr>
          <a:lstStyle/>
          <a:p>
            <a:pPr algn="ctr"/>
            <a:r>
              <a:rPr lang="en-US" sz="1200"/>
              <a:t>Safe Reduction of Primary Cesarean</a:t>
            </a:r>
          </a:p>
        </p:txBody>
      </p:sp>
      <p:sp>
        <p:nvSpPr>
          <p:cNvPr id="29" name="TextBox 28">
            <a:extLst>
              <a:ext uri="{FF2B5EF4-FFF2-40B4-BE49-F238E27FC236}">
                <a16:creationId xmlns:a16="http://schemas.microsoft.com/office/drawing/2014/main" id="{A1516A95-64E5-D01E-BC6E-BCD35C92DE20}"/>
              </a:ext>
            </a:extLst>
          </p:cNvPr>
          <p:cNvSpPr txBox="1"/>
          <p:nvPr userDrawn="1"/>
        </p:nvSpPr>
        <p:spPr>
          <a:xfrm>
            <a:off x="7760867" y="2643613"/>
            <a:ext cx="2164228" cy="646331"/>
          </a:xfrm>
          <a:prstGeom prst="rect">
            <a:avLst/>
          </a:prstGeom>
          <a:noFill/>
        </p:spPr>
        <p:txBody>
          <a:bodyPr wrap="square" rtlCol="0">
            <a:spAutoFit/>
          </a:bodyPr>
          <a:lstStyle/>
          <a:p>
            <a:pPr algn="ctr"/>
            <a:r>
              <a:rPr lang="en-US" sz="1200"/>
              <a:t>Care of Pregnant and Postpartum People with Substance Use Disorder</a:t>
            </a:r>
          </a:p>
        </p:txBody>
      </p:sp>
      <p:sp>
        <p:nvSpPr>
          <p:cNvPr id="30" name="TextBox 29">
            <a:extLst>
              <a:ext uri="{FF2B5EF4-FFF2-40B4-BE49-F238E27FC236}">
                <a16:creationId xmlns:a16="http://schemas.microsoft.com/office/drawing/2014/main" id="{B1F0D71B-310A-04DA-10C7-D0B985FED8E6}"/>
              </a:ext>
            </a:extLst>
          </p:cNvPr>
          <p:cNvSpPr txBox="1"/>
          <p:nvPr userDrawn="1"/>
        </p:nvSpPr>
        <p:spPr>
          <a:xfrm>
            <a:off x="1861563" y="5049306"/>
            <a:ext cx="2164228" cy="461665"/>
          </a:xfrm>
          <a:prstGeom prst="rect">
            <a:avLst/>
          </a:prstGeom>
          <a:noFill/>
        </p:spPr>
        <p:txBody>
          <a:bodyPr wrap="square" rtlCol="0">
            <a:spAutoFit/>
          </a:bodyPr>
          <a:lstStyle/>
          <a:p>
            <a:pPr algn="ctr"/>
            <a:r>
              <a:rPr lang="en-US" sz="1200"/>
              <a:t>Perinatal Mental Health Conditions </a:t>
            </a:r>
          </a:p>
        </p:txBody>
      </p:sp>
      <p:sp>
        <p:nvSpPr>
          <p:cNvPr id="31" name="TextBox 30">
            <a:extLst>
              <a:ext uri="{FF2B5EF4-FFF2-40B4-BE49-F238E27FC236}">
                <a16:creationId xmlns:a16="http://schemas.microsoft.com/office/drawing/2014/main" id="{970FFE72-735B-DE03-0D34-C7D181E4CD0F}"/>
              </a:ext>
            </a:extLst>
          </p:cNvPr>
          <p:cNvSpPr txBox="1"/>
          <p:nvPr userDrawn="1"/>
        </p:nvSpPr>
        <p:spPr>
          <a:xfrm>
            <a:off x="4142854" y="5112133"/>
            <a:ext cx="2164228" cy="461665"/>
          </a:xfrm>
          <a:prstGeom prst="rect">
            <a:avLst/>
          </a:prstGeom>
          <a:noFill/>
        </p:spPr>
        <p:txBody>
          <a:bodyPr wrap="square" rtlCol="0">
            <a:spAutoFit/>
          </a:bodyPr>
          <a:lstStyle/>
          <a:p>
            <a:pPr algn="ctr"/>
            <a:r>
              <a:rPr lang="en-US" sz="1200"/>
              <a:t>Postpartum Discharge Transition </a:t>
            </a:r>
          </a:p>
        </p:txBody>
      </p:sp>
      <p:sp>
        <p:nvSpPr>
          <p:cNvPr id="32" name="TextBox 31">
            <a:extLst>
              <a:ext uri="{FF2B5EF4-FFF2-40B4-BE49-F238E27FC236}">
                <a16:creationId xmlns:a16="http://schemas.microsoft.com/office/drawing/2014/main" id="{A1B11759-3E16-97DB-11BC-7439D88A60B5}"/>
              </a:ext>
            </a:extLst>
          </p:cNvPr>
          <p:cNvSpPr txBox="1"/>
          <p:nvPr userDrawn="1"/>
        </p:nvSpPr>
        <p:spPr>
          <a:xfrm>
            <a:off x="6556502" y="5112132"/>
            <a:ext cx="2164228" cy="461665"/>
          </a:xfrm>
          <a:prstGeom prst="rect">
            <a:avLst/>
          </a:prstGeom>
          <a:noFill/>
        </p:spPr>
        <p:txBody>
          <a:bodyPr wrap="square" rtlCol="0">
            <a:spAutoFit/>
          </a:bodyPr>
          <a:lstStyle/>
          <a:p>
            <a:pPr algn="ctr"/>
            <a:r>
              <a:rPr lang="en-US" sz="1200"/>
              <a:t>Cardiac Conditions in Obstetric Care</a:t>
            </a:r>
          </a:p>
        </p:txBody>
      </p:sp>
      <p:sp>
        <p:nvSpPr>
          <p:cNvPr id="33" name="TextBox 32">
            <a:extLst>
              <a:ext uri="{FF2B5EF4-FFF2-40B4-BE49-F238E27FC236}">
                <a16:creationId xmlns:a16="http://schemas.microsoft.com/office/drawing/2014/main" id="{E9775184-B0F2-625D-D189-77ABDCE365CD}"/>
              </a:ext>
            </a:extLst>
          </p:cNvPr>
          <p:cNvSpPr txBox="1"/>
          <p:nvPr userDrawn="1"/>
        </p:nvSpPr>
        <p:spPr>
          <a:xfrm>
            <a:off x="8923054" y="5196032"/>
            <a:ext cx="2164228" cy="276999"/>
          </a:xfrm>
          <a:prstGeom prst="rect">
            <a:avLst/>
          </a:prstGeom>
          <a:noFill/>
        </p:spPr>
        <p:txBody>
          <a:bodyPr wrap="square" rtlCol="0">
            <a:spAutoFit/>
          </a:bodyPr>
          <a:lstStyle/>
          <a:p>
            <a:pPr algn="ctr"/>
            <a:r>
              <a:rPr lang="en-US" sz="1200"/>
              <a:t>Sepsis in Obstetric Care</a:t>
            </a:r>
          </a:p>
        </p:txBody>
      </p:sp>
    </p:spTree>
    <p:extLst>
      <p:ext uri="{BB962C8B-B14F-4D97-AF65-F5344CB8AC3E}">
        <p14:creationId xmlns:p14="http://schemas.microsoft.com/office/powerpoint/2010/main" val="18115617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2087B156-B91B-A120-1146-CC33D47CC727}"/>
              </a:ext>
            </a:extLst>
          </p:cNvPr>
          <p:cNvSpPr>
            <a:spLocks noGrp="1"/>
          </p:cNvSpPr>
          <p:nvPr>
            <p:ph type="title"/>
          </p:nvPr>
        </p:nvSpPr>
        <p:spPr>
          <a:xfrm>
            <a:off x="838200" y="406619"/>
            <a:ext cx="10515600" cy="1325563"/>
          </a:xfrm>
        </p:spPr>
        <p:txBody>
          <a:bodyPr/>
          <a:lstStyle>
            <a:lvl1pPr>
              <a:defRPr>
                <a:solidFill>
                  <a:schemeClr val="tx1"/>
                </a:solidFill>
              </a:defRPr>
            </a:lvl1pPr>
          </a:lstStyle>
          <a:p>
            <a:endParaRPr lang="en-US"/>
          </a:p>
        </p:txBody>
      </p:sp>
      <p:sp>
        <p:nvSpPr>
          <p:cNvPr id="6" name="Content Placeholder 4">
            <a:extLst>
              <a:ext uri="{FF2B5EF4-FFF2-40B4-BE49-F238E27FC236}">
                <a16:creationId xmlns:a16="http://schemas.microsoft.com/office/drawing/2014/main" id="{C7074D43-599A-CC24-C4E5-FCB36A85E675}"/>
              </a:ext>
            </a:extLst>
          </p:cNvPr>
          <p:cNvSpPr>
            <a:spLocks noGrp="1"/>
          </p:cNvSpPr>
          <p:nvPr>
            <p:ph idx="1"/>
          </p:nvPr>
        </p:nvSpPr>
        <p:spPr>
          <a:xfrm>
            <a:off x="838200" y="1825625"/>
            <a:ext cx="10515600" cy="4351339"/>
          </a:xfrm>
        </p:spPr>
        <p:txBody>
          <a:bodyPr vert="horz" lIns="91440" tIns="45720" rIns="91440" bIns="45720" rtlCol="0" anchor="t">
            <a:normAutofit/>
          </a:bodyPr>
          <a:lstStyle>
            <a:lvl1pPr marL="0" indent="-365751">
              <a:lnSpc>
                <a:spcPct val="100000"/>
              </a:lnSpc>
              <a:spcAft>
                <a:spcPts val="1000"/>
              </a:spcAft>
              <a:buNone/>
              <a:defRPr/>
            </a:lvl1pPr>
          </a:lstStyle>
          <a:p>
            <a:pPr indent="-487668">
              <a:lnSpc>
                <a:spcPct val="100000"/>
              </a:lnSpc>
              <a:spcAft>
                <a:spcPts val="1333"/>
              </a:spcAft>
            </a:pPr>
            <a:endParaRPr lang="en-US" sz="3600">
              <a:ea typeface="Open Sans"/>
              <a:cs typeface="Open Sans"/>
            </a:endParaRPr>
          </a:p>
        </p:txBody>
      </p:sp>
      <p:pic>
        <p:nvPicPr>
          <p:cNvPr id="7" name="Picture 6" descr="A colorful circle with a black and white circle with a black cross in the center&#10;&#10;Description automatically generated">
            <a:extLst>
              <a:ext uri="{FF2B5EF4-FFF2-40B4-BE49-F238E27FC236}">
                <a16:creationId xmlns:a16="http://schemas.microsoft.com/office/drawing/2014/main" id="{51A8C9DB-234B-4731-C99B-09AA00B3A308}"/>
              </a:ext>
            </a:extLst>
          </p:cNvPr>
          <p:cNvPicPr>
            <a:picLocks noChangeAspect="1"/>
          </p:cNvPicPr>
          <p:nvPr userDrawn="1"/>
        </p:nvPicPr>
        <p:blipFill>
          <a:blip r:embed="rId2"/>
          <a:stretch>
            <a:fillRect/>
          </a:stretch>
        </p:blipFill>
        <p:spPr>
          <a:xfrm rot="900000">
            <a:off x="3448667" y="590463"/>
            <a:ext cx="917912" cy="917912"/>
          </a:xfrm>
          <a:prstGeom prst="rect">
            <a:avLst/>
          </a:prstGeom>
        </p:spPr>
      </p:pic>
      <p:pic>
        <p:nvPicPr>
          <p:cNvPr id="8" name="Picture 7" descr="A circular logo with colorful circles&#10;&#10;Description automatically generated">
            <a:extLst>
              <a:ext uri="{FF2B5EF4-FFF2-40B4-BE49-F238E27FC236}">
                <a16:creationId xmlns:a16="http://schemas.microsoft.com/office/drawing/2014/main" id="{F17B888A-CBF8-13B9-49C7-4B33E12954CF}"/>
              </a:ext>
            </a:extLst>
          </p:cNvPr>
          <p:cNvPicPr>
            <a:picLocks noChangeAspect="1"/>
          </p:cNvPicPr>
          <p:nvPr userDrawn="1"/>
        </p:nvPicPr>
        <p:blipFill>
          <a:blip r:embed="rId3"/>
          <a:stretch>
            <a:fillRect/>
          </a:stretch>
        </p:blipFill>
        <p:spPr>
          <a:xfrm rot="900000">
            <a:off x="4524127" y="590463"/>
            <a:ext cx="917912" cy="917912"/>
          </a:xfrm>
          <a:prstGeom prst="rect">
            <a:avLst/>
          </a:prstGeom>
        </p:spPr>
      </p:pic>
      <p:pic>
        <p:nvPicPr>
          <p:cNvPr id="9" name="Picture 8" descr="A colorful circle with a graph and arrow&#10;&#10;Description automatically generated">
            <a:extLst>
              <a:ext uri="{FF2B5EF4-FFF2-40B4-BE49-F238E27FC236}">
                <a16:creationId xmlns:a16="http://schemas.microsoft.com/office/drawing/2014/main" id="{3DE61377-7F71-CBA2-4C31-5957EADBF8ED}"/>
              </a:ext>
            </a:extLst>
          </p:cNvPr>
          <p:cNvPicPr>
            <a:picLocks noChangeAspect="1"/>
          </p:cNvPicPr>
          <p:nvPr userDrawn="1"/>
        </p:nvPicPr>
        <p:blipFill>
          <a:blip r:embed="rId4"/>
          <a:stretch>
            <a:fillRect/>
          </a:stretch>
        </p:blipFill>
        <p:spPr>
          <a:xfrm rot="900000">
            <a:off x="5610473" y="595905"/>
            <a:ext cx="907027" cy="907027"/>
          </a:xfrm>
          <a:prstGeom prst="rect">
            <a:avLst/>
          </a:prstGeom>
        </p:spPr>
      </p:pic>
      <p:pic>
        <p:nvPicPr>
          <p:cNvPr id="10" name="Picture 9" descr="A circular logo with a baby in it&#10;&#10;Description automatically generated">
            <a:extLst>
              <a:ext uri="{FF2B5EF4-FFF2-40B4-BE49-F238E27FC236}">
                <a16:creationId xmlns:a16="http://schemas.microsoft.com/office/drawing/2014/main" id="{20E9C369-EDFA-C5C7-82AE-A740E58B7CBC}"/>
              </a:ext>
            </a:extLst>
          </p:cNvPr>
          <p:cNvPicPr>
            <a:picLocks noChangeAspect="1"/>
          </p:cNvPicPr>
          <p:nvPr userDrawn="1"/>
        </p:nvPicPr>
        <p:blipFill>
          <a:blip r:embed="rId5"/>
          <a:stretch>
            <a:fillRect/>
          </a:stretch>
        </p:blipFill>
        <p:spPr>
          <a:xfrm rot="900000">
            <a:off x="6696821" y="595905"/>
            <a:ext cx="907027" cy="907027"/>
          </a:xfrm>
          <a:prstGeom prst="rect">
            <a:avLst/>
          </a:prstGeom>
        </p:spPr>
      </p:pic>
      <p:pic>
        <p:nvPicPr>
          <p:cNvPr id="11" name="Picture 10" descr="A colorful circle with a brain in it&#10;&#10;Description automatically generated">
            <a:extLst>
              <a:ext uri="{FF2B5EF4-FFF2-40B4-BE49-F238E27FC236}">
                <a16:creationId xmlns:a16="http://schemas.microsoft.com/office/drawing/2014/main" id="{C2373C9F-000E-0DC3-A3F0-A6866D88FC61}"/>
              </a:ext>
            </a:extLst>
          </p:cNvPr>
          <p:cNvPicPr>
            <a:picLocks noChangeAspect="1"/>
          </p:cNvPicPr>
          <p:nvPr userDrawn="1"/>
        </p:nvPicPr>
        <p:blipFill>
          <a:blip r:embed="rId6"/>
          <a:stretch>
            <a:fillRect/>
          </a:stretch>
        </p:blipFill>
        <p:spPr>
          <a:xfrm rot="900000">
            <a:off x="7821911" y="595905"/>
            <a:ext cx="917912" cy="917912"/>
          </a:xfrm>
          <a:prstGeom prst="rect">
            <a:avLst/>
          </a:prstGeom>
        </p:spPr>
      </p:pic>
      <p:pic>
        <p:nvPicPr>
          <p:cNvPr id="12" name="Picture 11" descr="A circular logo with arrows&#10;&#10;Description automatically generated">
            <a:extLst>
              <a:ext uri="{FF2B5EF4-FFF2-40B4-BE49-F238E27FC236}">
                <a16:creationId xmlns:a16="http://schemas.microsoft.com/office/drawing/2014/main" id="{3783DBBB-F640-A550-BFD0-776E94FA72E1}"/>
              </a:ext>
            </a:extLst>
          </p:cNvPr>
          <p:cNvPicPr>
            <a:picLocks noChangeAspect="1"/>
          </p:cNvPicPr>
          <p:nvPr userDrawn="1"/>
        </p:nvPicPr>
        <p:blipFill>
          <a:blip r:embed="rId7"/>
          <a:stretch>
            <a:fillRect/>
          </a:stretch>
        </p:blipFill>
        <p:spPr>
          <a:xfrm rot="900000">
            <a:off x="8900652" y="595905"/>
            <a:ext cx="917912" cy="917912"/>
          </a:xfrm>
          <a:prstGeom prst="rect">
            <a:avLst/>
          </a:prstGeom>
        </p:spPr>
      </p:pic>
      <p:pic>
        <p:nvPicPr>
          <p:cNvPr id="13" name="Picture 12" descr="A circular logo with a heart and a pulse line&#10;&#10;Description automatically generated">
            <a:extLst>
              <a:ext uri="{FF2B5EF4-FFF2-40B4-BE49-F238E27FC236}">
                <a16:creationId xmlns:a16="http://schemas.microsoft.com/office/drawing/2014/main" id="{16679385-6E88-BAD8-7223-332C103039EE}"/>
              </a:ext>
            </a:extLst>
          </p:cNvPr>
          <p:cNvPicPr>
            <a:picLocks noChangeAspect="1"/>
          </p:cNvPicPr>
          <p:nvPr userDrawn="1"/>
        </p:nvPicPr>
        <p:blipFill>
          <a:blip r:embed="rId8"/>
          <a:stretch>
            <a:fillRect/>
          </a:stretch>
        </p:blipFill>
        <p:spPr>
          <a:xfrm rot="900000">
            <a:off x="9968505" y="617676"/>
            <a:ext cx="917912" cy="917912"/>
          </a:xfrm>
          <a:prstGeom prst="rect">
            <a:avLst/>
          </a:prstGeom>
        </p:spPr>
      </p:pic>
      <p:pic>
        <p:nvPicPr>
          <p:cNvPr id="14" name="Picture 13" descr="A colorful circle with arrows&#10;&#10;Description automatically generated">
            <a:extLst>
              <a:ext uri="{FF2B5EF4-FFF2-40B4-BE49-F238E27FC236}">
                <a16:creationId xmlns:a16="http://schemas.microsoft.com/office/drawing/2014/main" id="{4E13D5E9-E126-2800-DA97-79080E0F0ABA}"/>
              </a:ext>
            </a:extLst>
          </p:cNvPr>
          <p:cNvPicPr>
            <a:picLocks noChangeAspect="1"/>
          </p:cNvPicPr>
          <p:nvPr userDrawn="1"/>
        </p:nvPicPr>
        <p:blipFill>
          <a:blip r:embed="rId9"/>
          <a:stretch>
            <a:fillRect/>
          </a:stretch>
        </p:blipFill>
        <p:spPr>
          <a:xfrm rot="900000">
            <a:off x="11079901" y="595905"/>
            <a:ext cx="917912" cy="917912"/>
          </a:xfrm>
          <a:prstGeom prst="rect">
            <a:avLst/>
          </a:prstGeom>
        </p:spPr>
      </p:pic>
    </p:spTree>
    <p:extLst>
      <p:ext uri="{BB962C8B-B14F-4D97-AF65-F5344CB8AC3E}">
        <p14:creationId xmlns:p14="http://schemas.microsoft.com/office/powerpoint/2010/main" val="17115867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2087B156-B91B-A120-1146-CC33D47CC727}"/>
              </a:ext>
            </a:extLst>
          </p:cNvPr>
          <p:cNvSpPr>
            <a:spLocks noGrp="1"/>
          </p:cNvSpPr>
          <p:nvPr>
            <p:ph type="title"/>
          </p:nvPr>
        </p:nvSpPr>
        <p:spPr>
          <a:xfrm>
            <a:off x="838200" y="406619"/>
            <a:ext cx="10515600" cy="1325563"/>
          </a:xfrm>
        </p:spPr>
        <p:txBody>
          <a:bodyPr/>
          <a:lstStyle>
            <a:lvl1pPr>
              <a:defRPr>
                <a:solidFill>
                  <a:schemeClr val="tx1"/>
                </a:solidFill>
              </a:defRPr>
            </a:lvl1pPr>
          </a:lstStyle>
          <a:p>
            <a:endParaRPr lang="en-US"/>
          </a:p>
        </p:txBody>
      </p:sp>
      <p:sp>
        <p:nvSpPr>
          <p:cNvPr id="6" name="Content Placeholder 4">
            <a:extLst>
              <a:ext uri="{FF2B5EF4-FFF2-40B4-BE49-F238E27FC236}">
                <a16:creationId xmlns:a16="http://schemas.microsoft.com/office/drawing/2014/main" id="{C7074D43-599A-CC24-C4E5-FCB36A85E675}"/>
              </a:ext>
            </a:extLst>
          </p:cNvPr>
          <p:cNvSpPr>
            <a:spLocks noGrp="1"/>
          </p:cNvSpPr>
          <p:nvPr>
            <p:ph idx="1"/>
          </p:nvPr>
        </p:nvSpPr>
        <p:spPr>
          <a:xfrm>
            <a:off x="838200" y="1825625"/>
            <a:ext cx="10515600" cy="4351339"/>
          </a:xfrm>
        </p:spPr>
        <p:txBody>
          <a:bodyPr vert="horz" lIns="91440" tIns="45720" rIns="91440" bIns="45720" rtlCol="0" anchor="t">
            <a:normAutofit/>
          </a:bodyPr>
          <a:lstStyle>
            <a:lvl1pPr marL="0" indent="-487668">
              <a:lnSpc>
                <a:spcPct val="100000"/>
              </a:lnSpc>
              <a:spcAft>
                <a:spcPts val="1333"/>
              </a:spcAft>
              <a:buNone/>
              <a:defRPr/>
            </a:lvl1pPr>
          </a:lstStyle>
          <a:p>
            <a:pPr indent="-365760">
              <a:lnSpc>
                <a:spcPct val="100000"/>
              </a:lnSpc>
              <a:spcAft>
                <a:spcPts val="1000"/>
              </a:spcAft>
            </a:pPr>
            <a:endParaRPr lang="en-US" sz="3600">
              <a:ea typeface="Open Sans"/>
              <a:cs typeface="Open Sans"/>
            </a:endParaRPr>
          </a:p>
        </p:txBody>
      </p:sp>
      <p:pic>
        <p:nvPicPr>
          <p:cNvPr id="7" name="Picture 6" descr="A colorful circle with a black and white circle with a black cross in the center&#10;&#10;Description automatically generated">
            <a:extLst>
              <a:ext uri="{FF2B5EF4-FFF2-40B4-BE49-F238E27FC236}">
                <a16:creationId xmlns:a16="http://schemas.microsoft.com/office/drawing/2014/main" id="{51A8C9DB-234B-4731-C99B-09AA00B3A308}"/>
              </a:ext>
            </a:extLst>
          </p:cNvPr>
          <p:cNvPicPr>
            <a:picLocks noChangeAspect="1"/>
          </p:cNvPicPr>
          <p:nvPr userDrawn="1"/>
        </p:nvPicPr>
        <p:blipFill>
          <a:blip r:embed="rId2"/>
          <a:stretch>
            <a:fillRect/>
          </a:stretch>
        </p:blipFill>
        <p:spPr>
          <a:xfrm rot="900000">
            <a:off x="3448667" y="590463"/>
            <a:ext cx="917912" cy="917912"/>
          </a:xfrm>
          <a:prstGeom prst="rect">
            <a:avLst/>
          </a:prstGeom>
        </p:spPr>
      </p:pic>
      <p:pic>
        <p:nvPicPr>
          <p:cNvPr id="8" name="Picture 7" descr="A circular logo with colorful circles&#10;&#10;Description automatically generated">
            <a:extLst>
              <a:ext uri="{FF2B5EF4-FFF2-40B4-BE49-F238E27FC236}">
                <a16:creationId xmlns:a16="http://schemas.microsoft.com/office/drawing/2014/main" id="{F17B888A-CBF8-13B9-49C7-4B33E12954CF}"/>
              </a:ext>
            </a:extLst>
          </p:cNvPr>
          <p:cNvPicPr>
            <a:picLocks noChangeAspect="1"/>
          </p:cNvPicPr>
          <p:nvPr userDrawn="1"/>
        </p:nvPicPr>
        <p:blipFill>
          <a:blip r:embed="rId3"/>
          <a:stretch>
            <a:fillRect/>
          </a:stretch>
        </p:blipFill>
        <p:spPr>
          <a:xfrm rot="900000">
            <a:off x="4524127" y="590463"/>
            <a:ext cx="917912" cy="917912"/>
          </a:xfrm>
          <a:prstGeom prst="rect">
            <a:avLst/>
          </a:prstGeom>
        </p:spPr>
      </p:pic>
      <p:pic>
        <p:nvPicPr>
          <p:cNvPr id="9" name="Picture 8" descr="A colorful circle with a graph and arrow&#10;&#10;Description automatically generated">
            <a:extLst>
              <a:ext uri="{FF2B5EF4-FFF2-40B4-BE49-F238E27FC236}">
                <a16:creationId xmlns:a16="http://schemas.microsoft.com/office/drawing/2014/main" id="{3DE61377-7F71-CBA2-4C31-5957EADBF8ED}"/>
              </a:ext>
            </a:extLst>
          </p:cNvPr>
          <p:cNvPicPr>
            <a:picLocks noChangeAspect="1"/>
          </p:cNvPicPr>
          <p:nvPr userDrawn="1"/>
        </p:nvPicPr>
        <p:blipFill>
          <a:blip r:embed="rId4"/>
          <a:stretch>
            <a:fillRect/>
          </a:stretch>
        </p:blipFill>
        <p:spPr>
          <a:xfrm rot="900000">
            <a:off x="5610473" y="595905"/>
            <a:ext cx="907027" cy="907027"/>
          </a:xfrm>
          <a:prstGeom prst="rect">
            <a:avLst/>
          </a:prstGeom>
        </p:spPr>
      </p:pic>
      <p:pic>
        <p:nvPicPr>
          <p:cNvPr id="10" name="Picture 9" descr="A circular logo with a baby in it&#10;&#10;Description automatically generated">
            <a:extLst>
              <a:ext uri="{FF2B5EF4-FFF2-40B4-BE49-F238E27FC236}">
                <a16:creationId xmlns:a16="http://schemas.microsoft.com/office/drawing/2014/main" id="{20E9C369-EDFA-C5C7-82AE-A740E58B7CBC}"/>
              </a:ext>
            </a:extLst>
          </p:cNvPr>
          <p:cNvPicPr>
            <a:picLocks noChangeAspect="1"/>
          </p:cNvPicPr>
          <p:nvPr userDrawn="1"/>
        </p:nvPicPr>
        <p:blipFill>
          <a:blip r:embed="rId5"/>
          <a:stretch>
            <a:fillRect/>
          </a:stretch>
        </p:blipFill>
        <p:spPr>
          <a:xfrm rot="900000">
            <a:off x="6696821" y="595905"/>
            <a:ext cx="907027" cy="907027"/>
          </a:xfrm>
          <a:prstGeom prst="rect">
            <a:avLst/>
          </a:prstGeom>
        </p:spPr>
      </p:pic>
      <p:pic>
        <p:nvPicPr>
          <p:cNvPr id="11" name="Picture 10" descr="A colorful circle with a brain in it&#10;&#10;Description automatically generated">
            <a:extLst>
              <a:ext uri="{FF2B5EF4-FFF2-40B4-BE49-F238E27FC236}">
                <a16:creationId xmlns:a16="http://schemas.microsoft.com/office/drawing/2014/main" id="{C2373C9F-000E-0DC3-A3F0-A6866D88FC61}"/>
              </a:ext>
            </a:extLst>
          </p:cNvPr>
          <p:cNvPicPr>
            <a:picLocks noChangeAspect="1"/>
          </p:cNvPicPr>
          <p:nvPr userDrawn="1"/>
        </p:nvPicPr>
        <p:blipFill>
          <a:blip r:embed="rId6"/>
          <a:stretch>
            <a:fillRect/>
          </a:stretch>
        </p:blipFill>
        <p:spPr>
          <a:xfrm rot="900000">
            <a:off x="7821911" y="595905"/>
            <a:ext cx="917912" cy="917912"/>
          </a:xfrm>
          <a:prstGeom prst="rect">
            <a:avLst/>
          </a:prstGeom>
        </p:spPr>
      </p:pic>
      <p:pic>
        <p:nvPicPr>
          <p:cNvPr id="12" name="Picture 11" descr="A circular logo with arrows&#10;&#10;Description automatically generated">
            <a:extLst>
              <a:ext uri="{FF2B5EF4-FFF2-40B4-BE49-F238E27FC236}">
                <a16:creationId xmlns:a16="http://schemas.microsoft.com/office/drawing/2014/main" id="{3783DBBB-F640-A550-BFD0-776E94FA72E1}"/>
              </a:ext>
            </a:extLst>
          </p:cNvPr>
          <p:cNvPicPr>
            <a:picLocks noChangeAspect="1"/>
          </p:cNvPicPr>
          <p:nvPr userDrawn="1"/>
        </p:nvPicPr>
        <p:blipFill>
          <a:blip r:embed="rId7"/>
          <a:stretch>
            <a:fillRect/>
          </a:stretch>
        </p:blipFill>
        <p:spPr>
          <a:xfrm rot="900000">
            <a:off x="8900652" y="595905"/>
            <a:ext cx="917912" cy="917912"/>
          </a:xfrm>
          <a:prstGeom prst="rect">
            <a:avLst/>
          </a:prstGeom>
        </p:spPr>
      </p:pic>
      <p:pic>
        <p:nvPicPr>
          <p:cNvPr id="13" name="Picture 12" descr="A circular logo with a heart and a pulse line&#10;&#10;Description automatically generated">
            <a:extLst>
              <a:ext uri="{FF2B5EF4-FFF2-40B4-BE49-F238E27FC236}">
                <a16:creationId xmlns:a16="http://schemas.microsoft.com/office/drawing/2014/main" id="{16679385-6E88-BAD8-7223-332C103039EE}"/>
              </a:ext>
            </a:extLst>
          </p:cNvPr>
          <p:cNvPicPr>
            <a:picLocks noChangeAspect="1"/>
          </p:cNvPicPr>
          <p:nvPr userDrawn="1"/>
        </p:nvPicPr>
        <p:blipFill>
          <a:blip r:embed="rId8"/>
          <a:stretch>
            <a:fillRect/>
          </a:stretch>
        </p:blipFill>
        <p:spPr>
          <a:xfrm rot="900000">
            <a:off x="9968505" y="617676"/>
            <a:ext cx="917912" cy="917912"/>
          </a:xfrm>
          <a:prstGeom prst="rect">
            <a:avLst/>
          </a:prstGeom>
        </p:spPr>
      </p:pic>
      <p:pic>
        <p:nvPicPr>
          <p:cNvPr id="14" name="Picture 13" descr="A colorful circle with arrows&#10;&#10;Description automatically generated">
            <a:extLst>
              <a:ext uri="{FF2B5EF4-FFF2-40B4-BE49-F238E27FC236}">
                <a16:creationId xmlns:a16="http://schemas.microsoft.com/office/drawing/2014/main" id="{4E13D5E9-E126-2800-DA97-79080E0F0ABA}"/>
              </a:ext>
            </a:extLst>
          </p:cNvPr>
          <p:cNvPicPr>
            <a:picLocks noChangeAspect="1"/>
          </p:cNvPicPr>
          <p:nvPr userDrawn="1"/>
        </p:nvPicPr>
        <p:blipFill>
          <a:blip r:embed="rId9"/>
          <a:stretch>
            <a:fillRect/>
          </a:stretch>
        </p:blipFill>
        <p:spPr>
          <a:xfrm rot="900000">
            <a:off x="11079901" y="595905"/>
            <a:ext cx="917912" cy="917912"/>
          </a:xfrm>
          <a:prstGeom prst="rect">
            <a:avLst/>
          </a:prstGeom>
        </p:spPr>
      </p:pic>
    </p:spTree>
    <p:extLst>
      <p:ext uri="{BB962C8B-B14F-4D97-AF65-F5344CB8AC3E}">
        <p14:creationId xmlns:p14="http://schemas.microsoft.com/office/powerpoint/2010/main" val="3963188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 name="Picture 1">
            <a:extLst>
              <a:ext uri="{FF2B5EF4-FFF2-40B4-BE49-F238E27FC236}">
                <a16:creationId xmlns:a16="http://schemas.microsoft.com/office/drawing/2014/main" id="{D01F4D3E-4A0E-0FF6-BC3B-0FB1C952CEB1}"/>
              </a:ext>
            </a:extLst>
          </p:cNvPr>
          <p:cNvPicPr>
            <a:picLocks noChangeAspect="1"/>
          </p:cNvPicPr>
          <p:nvPr userDrawn="1"/>
        </p:nvPicPr>
        <p:blipFill>
          <a:blip r:embed="rId2"/>
          <a:stretch>
            <a:fillRect/>
          </a:stretch>
        </p:blipFill>
        <p:spPr>
          <a:xfrm>
            <a:off x="8820625" y="2057282"/>
            <a:ext cx="2749535" cy="2743439"/>
          </a:xfrm>
          <a:prstGeom prst="rect">
            <a:avLst/>
          </a:prstGeom>
        </p:spPr>
      </p:pic>
      <p:sp>
        <p:nvSpPr>
          <p:cNvPr id="3" name="Title 1">
            <a:extLst>
              <a:ext uri="{FF2B5EF4-FFF2-40B4-BE49-F238E27FC236}">
                <a16:creationId xmlns:a16="http://schemas.microsoft.com/office/drawing/2014/main" id="{45510B2F-B2C0-0ADD-5228-6C09BA749440}"/>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4549194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 name="Picture 1">
            <a:extLst>
              <a:ext uri="{FF2B5EF4-FFF2-40B4-BE49-F238E27FC236}">
                <a16:creationId xmlns:a16="http://schemas.microsoft.com/office/drawing/2014/main" id="{B8B15EF4-FCE2-CAB3-57D5-6DD513BBB431}"/>
              </a:ext>
            </a:extLst>
          </p:cNvPr>
          <p:cNvPicPr>
            <a:picLocks noChangeAspect="1"/>
          </p:cNvPicPr>
          <p:nvPr userDrawn="1"/>
        </p:nvPicPr>
        <p:blipFill>
          <a:blip r:embed="rId2"/>
          <a:stretch>
            <a:fillRect/>
          </a:stretch>
        </p:blipFill>
        <p:spPr>
          <a:xfrm>
            <a:off x="8646802" y="2057282"/>
            <a:ext cx="2743439" cy="2743439"/>
          </a:xfrm>
          <a:prstGeom prst="rect">
            <a:avLst/>
          </a:prstGeom>
        </p:spPr>
      </p:pic>
      <p:sp>
        <p:nvSpPr>
          <p:cNvPr id="3" name="Title 1">
            <a:extLst>
              <a:ext uri="{FF2B5EF4-FFF2-40B4-BE49-F238E27FC236}">
                <a16:creationId xmlns:a16="http://schemas.microsoft.com/office/drawing/2014/main" id="{C65E5A9A-F458-BEE9-EF58-5A5A70909C6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8775779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F5F79D1-F4F6-FA6F-5454-2B1D86ACBA09}"/>
              </a:ext>
            </a:extLst>
          </p:cNvPr>
          <p:cNvPicPr>
            <a:picLocks noChangeAspect="1"/>
          </p:cNvPicPr>
          <p:nvPr userDrawn="1"/>
        </p:nvPicPr>
        <p:blipFill>
          <a:blip r:embed="rId2"/>
          <a:stretch>
            <a:fillRect/>
          </a:stretch>
        </p:blipFill>
        <p:spPr>
          <a:xfrm>
            <a:off x="8689530" y="1903458"/>
            <a:ext cx="2743439" cy="2743439"/>
          </a:xfrm>
          <a:prstGeom prst="rect">
            <a:avLst/>
          </a:prstGeom>
        </p:spPr>
      </p:pic>
      <p:sp>
        <p:nvSpPr>
          <p:cNvPr id="6" name="Title 1">
            <a:extLst>
              <a:ext uri="{FF2B5EF4-FFF2-40B4-BE49-F238E27FC236}">
                <a16:creationId xmlns:a16="http://schemas.microsoft.com/office/drawing/2014/main" id="{D85DC54D-1E88-6270-A08A-2B37B1CFD3F4}"/>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7578979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90093531-C265-4783-43E8-5A8693412D90}"/>
              </a:ext>
            </a:extLst>
          </p:cNvPr>
          <p:cNvPicPr>
            <a:picLocks noChangeAspect="1"/>
          </p:cNvPicPr>
          <p:nvPr userDrawn="1"/>
        </p:nvPicPr>
        <p:blipFill>
          <a:blip r:embed="rId2"/>
          <a:stretch>
            <a:fillRect/>
          </a:stretch>
        </p:blipFill>
        <p:spPr>
          <a:xfrm>
            <a:off x="8450249" y="1963278"/>
            <a:ext cx="2743439" cy="2743439"/>
          </a:xfrm>
          <a:prstGeom prst="rect">
            <a:avLst/>
          </a:prstGeom>
        </p:spPr>
      </p:pic>
      <p:sp>
        <p:nvSpPr>
          <p:cNvPr id="6" name="Title 1">
            <a:extLst>
              <a:ext uri="{FF2B5EF4-FFF2-40B4-BE49-F238E27FC236}">
                <a16:creationId xmlns:a16="http://schemas.microsoft.com/office/drawing/2014/main" id="{3D9E967D-3743-5C00-E8D5-6627E6C4F09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269304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1C74CEAC-F142-C893-3898-E7DFB0BE2AA6}"/>
              </a:ext>
            </a:extLst>
          </p:cNvPr>
          <p:cNvSpPr/>
          <p:nvPr/>
        </p:nvSpPr>
        <p:spPr>
          <a:xfrm rot="16556892">
            <a:off x="4193345" y="546184"/>
            <a:ext cx="2676770" cy="14006547"/>
          </a:xfrm>
          <a:prstGeom prst="rect">
            <a:avLst/>
          </a:prstGeom>
          <a:solidFill>
            <a:srgbClr val="CE0058"/>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0468EFC4-68F1-5E0E-F2E6-4F5A987C2C2B}"/>
              </a:ext>
            </a:extLst>
          </p:cNvPr>
          <p:cNvSpPr/>
          <p:nvPr/>
        </p:nvSpPr>
        <p:spPr>
          <a:xfrm rot="1786471" flipH="1">
            <a:off x="10931117" y="1891389"/>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109A6716-E4EF-2407-9E75-AF1CE422B5B0}"/>
              </a:ext>
            </a:extLst>
          </p:cNvPr>
          <p:cNvSpPr/>
          <p:nvPr/>
        </p:nvSpPr>
        <p:spPr>
          <a:xfrm rot="8180668" flipH="1">
            <a:off x="-942126" y="306479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1988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AD6A97D3-72F8-FE8C-AEC7-9D376781E3FD}"/>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D0FC0F66-EF27-6ABF-9680-1A49034F6940}"/>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387B9ECB-FA64-8840-085C-216548C32034}"/>
              </a:ext>
            </a:extLst>
          </p:cNvPr>
          <p:cNvPicPr>
            <a:picLocks noChangeAspect="1"/>
          </p:cNvPicPr>
          <p:nvPr userDrawn="1"/>
        </p:nvPicPr>
        <p:blipFill>
          <a:blip r:embed="rId2"/>
          <a:stretch>
            <a:fillRect/>
          </a:stretch>
        </p:blipFill>
        <p:spPr>
          <a:xfrm>
            <a:off x="8535706" y="2054234"/>
            <a:ext cx="2743439" cy="2749535"/>
          </a:xfrm>
          <a:prstGeom prst="rect">
            <a:avLst/>
          </a:prstGeom>
        </p:spPr>
      </p:pic>
      <p:sp>
        <p:nvSpPr>
          <p:cNvPr id="6" name="Title 1">
            <a:extLst>
              <a:ext uri="{FF2B5EF4-FFF2-40B4-BE49-F238E27FC236}">
                <a16:creationId xmlns:a16="http://schemas.microsoft.com/office/drawing/2014/main" id="{971FC378-A494-19ED-9DB1-8AA090E04E19}"/>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602648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AD6A97D3-72F8-FE8C-AEC7-9D376781E3FD}"/>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D0FC0F66-EF27-6ABF-9680-1A49034F6940}"/>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7DA1DAD5-5AC0-EF92-5549-0EC5082DFE14}"/>
              </a:ext>
            </a:extLst>
          </p:cNvPr>
          <p:cNvPicPr>
            <a:picLocks noChangeAspect="1"/>
          </p:cNvPicPr>
          <p:nvPr userDrawn="1"/>
        </p:nvPicPr>
        <p:blipFill>
          <a:blip r:embed="rId2"/>
          <a:stretch>
            <a:fillRect/>
          </a:stretch>
        </p:blipFill>
        <p:spPr>
          <a:xfrm>
            <a:off x="8186294" y="2143278"/>
            <a:ext cx="2749535" cy="2743439"/>
          </a:xfrm>
          <a:prstGeom prst="rect">
            <a:avLst/>
          </a:prstGeom>
        </p:spPr>
      </p:pic>
      <p:sp>
        <p:nvSpPr>
          <p:cNvPr id="6" name="Title 1">
            <a:extLst>
              <a:ext uri="{FF2B5EF4-FFF2-40B4-BE49-F238E27FC236}">
                <a16:creationId xmlns:a16="http://schemas.microsoft.com/office/drawing/2014/main" id="{4B7DC382-C6A7-F19B-1E83-B4D83D841B55}"/>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117900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D47099F6-0162-A89A-5640-9DB0B6393AB6}"/>
              </a:ext>
            </a:extLst>
          </p:cNvPr>
          <p:cNvPicPr>
            <a:picLocks noChangeAspect="1"/>
          </p:cNvPicPr>
          <p:nvPr userDrawn="1"/>
        </p:nvPicPr>
        <p:blipFill>
          <a:blip r:embed="rId2"/>
          <a:stretch>
            <a:fillRect/>
          </a:stretch>
        </p:blipFill>
        <p:spPr>
          <a:xfrm>
            <a:off x="8339153" y="2057282"/>
            <a:ext cx="2743439" cy="2743439"/>
          </a:xfrm>
          <a:prstGeom prst="rect">
            <a:avLst/>
          </a:prstGeom>
        </p:spPr>
      </p:pic>
      <p:sp>
        <p:nvSpPr>
          <p:cNvPr id="6" name="Title 1">
            <a:extLst>
              <a:ext uri="{FF2B5EF4-FFF2-40B4-BE49-F238E27FC236}">
                <a16:creationId xmlns:a16="http://schemas.microsoft.com/office/drawing/2014/main" id="{AA745709-91DC-947B-0852-2384BED99841}"/>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5161743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descr="A colorful circle with a black and white circle with a black cross in the center&#10;&#10;Description automatically generated">
            <a:extLst>
              <a:ext uri="{FF2B5EF4-FFF2-40B4-BE49-F238E27FC236}">
                <a16:creationId xmlns:a16="http://schemas.microsoft.com/office/drawing/2014/main" id="{640AA023-E49B-6ABE-6B3A-3C90D7CAF0FF}"/>
              </a:ext>
            </a:extLst>
          </p:cNvPr>
          <p:cNvPicPr>
            <a:picLocks noChangeAspect="1"/>
          </p:cNvPicPr>
          <p:nvPr userDrawn="1"/>
        </p:nvPicPr>
        <p:blipFill>
          <a:blip r:embed="rId2"/>
          <a:stretch>
            <a:fillRect/>
          </a:stretch>
        </p:blipFill>
        <p:spPr>
          <a:xfrm>
            <a:off x="8341723" y="2142845"/>
            <a:ext cx="2744087" cy="2744087"/>
          </a:xfrm>
          <a:prstGeom prst="rect">
            <a:avLst/>
          </a:prstGeom>
        </p:spPr>
      </p:pic>
      <p:sp>
        <p:nvSpPr>
          <p:cNvPr id="6" name="Title 1">
            <a:extLst>
              <a:ext uri="{FF2B5EF4-FFF2-40B4-BE49-F238E27FC236}">
                <a16:creationId xmlns:a16="http://schemas.microsoft.com/office/drawing/2014/main" id="{24565E1B-FEBF-2C60-3CE5-1D45412C1427}"/>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4644329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771CE-9019-EABE-93AE-6A18AF7B6A78}"/>
              </a:ext>
            </a:extLst>
          </p:cNvPr>
          <p:cNvSpPr>
            <a:spLocks noGrp="1"/>
          </p:cNvSpPr>
          <p:nvPr>
            <p:ph type="title"/>
          </p:nvPr>
        </p:nvSpPr>
        <p:spPr/>
        <p:txBody>
          <a:bodyPr/>
          <a:lstStyle/>
          <a:p>
            <a:r>
              <a:rPr lang="en-US"/>
              <a:t>Click to edit Master title style</a:t>
            </a:r>
          </a:p>
        </p:txBody>
      </p:sp>
      <p:pic>
        <p:nvPicPr>
          <p:cNvPr id="3" name="Picture 2">
            <a:extLst>
              <a:ext uri="{FF2B5EF4-FFF2-40B4-BE49-F238E27FC236}">
                <a16:creationId xmlns:a16="http://schemas.microsoft.com/office/drawing/2014/main" id="{11E836CE-FB80-E891-14DC-F11ACFB33507}"/>
              </a:ext>
            </a:extLst>
          </p:cNvPr>
          <p:cNvPicPr>
            <a:picLocks noChangeAspect="1"/>
          </p:cNvPicPr>
          <p:nvPr userDrawn="1"/>
        </p:nvPicPr>
        <p:blipFill>
          <a:blip r:embed="rId2"/>
          <a:stretch>
            <a:fillRect/>
          </a:stretch>
        </p:blipFill>
        <p:spPr>
          <a:xfrm>
            <a:off x="994954" y="2030167"/>
            <a:ext cx="1822863" cy="1816765"/>
          </a:xfrm>
          <a:prstGeom prst="rect">
            <a:avLst/>
          </a:prstGeom>
        </p:spPr>
      </p:pic>
      <p:pic>
        <p:nvPicPr>
          <p:cNvPr id="4" name="Picture 3">
            <a:extLst>
              <a:ext uri="{FF2B5EF4-FFF2-40B4-BE49-F238E27FC236}">
                <a16:creationId xmlns:a16="http://schemas.microsoft.com/office/drawing/2014/main" id="{3FFCE656-838E-537E-EB14-E8226D7D9189}"/>
              </a:ext>
            </a:extLst>
          </p:cNvPr>
          <p:cNvPicPr>
            <a:picLocks noChangeAspect="1"/>
          </p:cNvPicPr>
          <p:nvPr userDrawn="1"/>
        </p:nvPicPr>
        <p:blipFill>
          <a:blip r:embed="rId3"/>
          <a:stretch>
            <a:fillRect/>
          </a:stretch>
        </p:blipFill>
        <p:spPr>
          <a:xfrm>
            <a:off x="3239391" y="2030166"/>
            <a:ext cx="1822863" cy="1816765"/>
          </a:xfrm>
          <a:prstGeom prst="rect">
            <a:avLst/>
          </a:prstGeom>
        </p:spPr>
      </p:pic>
      <p:pic>
        <p:nvPicPr>
          <p:cNvPr id="5" name="Picture 4">
            <a:extLst>
              <a:ext uri="{FF2B5EF4-FFF2-40B4-BE49-F238E27FC236}">
                <a16:creationId xmlns:a16="http://schemas.microsoft.com/office/drawing/2014/main" id="{6430DF43-7B34-7254-5B7E-0AB3DD2D47F9}"/>
              </a:ext>
            </a:extLst>
          </p:cNvPr>
          <p:cNvPicPr>
            <a:picLocks noChangeAspect="1"/>
          </p:cNvPicPr>
          <p:nvPr userDrawn="1"/>
        </p:nvPicPr>
        <p:blipFill>
          <a:blip r:embed="rId4"/>
          <a:stretch>
            <a:fillRect/>
          </a:stretch>
        </p:blipFill>
        <p:spPr>
          <a:xfrm>
            <a:off x="5483829" y="2030166"/>
            <a:ext cx="1822863" cy="1816765"/>
          </a:xfrm>
          <a:prstGeom prst="rect">
            <a:avLst/>
          </a:prstGeom>
        </p:spPr>
      </p:pic>
      <p:pic>
        <p:nvPicPr>
          <p:cNvPr id="6" name="Picture 5">
            <a:extLst>
              <a:ext uri="{FF2B5EF4-FFF2-40B4-BE49-F238E27FC236}">
                <a16:creationId xmlns:a16="http://schemas.microsoft.com/office/drawing/2014/main" id="{17386810-BCCE-0A98-AB3A-E66FE9D4DDC0}"/>
              </a:ext>
            </a:extLst>
          </p:cNvPr>
          <p:cNvPicPr>
            <a:picLocks noChangeAspect="1"/>
          </p:cNvPicPr>
          <p:nvPr userDrawn="1"/>
        </p:nvPicPr>
        <p:blipFill>
          <a:blip r:embed="rId5"/>
          <a:stretch>
            <a:fillRect/>
          </a:stretch>
        </p:blipFill>
        <p:spPr>
          <a:xfrm>
            <a:off x="7670074" y="2030166"/>
            <a:ext cx="1822863" cy="1816765"/>
          </a:xfrm>
          <a:prstGeom prst="rect">
            <a:avLst/>
          </a:prstGeom>
        </p:spPr>
      </p:pic>
      <p:pic>
        <p:nvPicPr>
          <p:cNvPr id="7" name="Picture 6">
            <a:extLst>
              <a:ext uri="{FF2B5EF4-FFF2-40B4-BE49-F238E27FC236}">
                <a16:creationId xmlns:a16="http://schemas.microsoft.com/office/drawing/2014/main" id="{2F4CD499-9C2A-7443-D79D-0BE616D05EEA}"/>
              </a:ext>
            </a:extLst>
          </p:cNvPr>
          <p:cNvPicPr>
            <a:picLocks noChangeAspect="1"/>
          </p:cNvPicPr>
          <p:nvPr userDrawn="1"/>
        </p:nvPicPr>
        <p:blipFill>
          <a:blip r:embed="rId6"/>
          <a:stretch>
            <a:fillRect/>
          </a:stretch>
        </p:blipFill>
        <p:spPr>
          <a:xfrm>
            <a:off x="2088078" y="3846930"/>
            <a:ext cx="1822863" cy="1822863"/>
          </a:xfrm>
          <a:prstGeom prst="rect">
            <a:avLst/>
          </a:prstGeom>
        </p:spPr>
      </p:pic>
      <p:pic>
        <p:nvPicPr>
          <p:cNvPr id="8" name="Picture 7">
            <a:extLst>
              <a:ext uri="{FF2B5EF4-FFF2-40B4-BE49-F238E27FC236}">
                <a16:creationId xmlns:a16="http://schemas.microsoft.com/office/drawing/2014/main" id="{E3654C82-AEBD-547E-A3E7-D90B5B3D554C}"/>
              </a:ext>
            </a:extLst>
          </p:cNvPr>
          <p:cNvPicPr>
            <a:picLocks noChangeAspect="1"/>
          </p:cNvPicPr>
          <p:nvPr userDrawn="1"/>
        </p:nvPicPr>
        <p:blipFill>
          <a:blip r:embed="rId7"/>
          <a:stretch>
            <a:fillRect/>
          </a:stretch>
        </p:blipFill>
        <p:spPr>
          <a:xfrm>
            <a:off x="4390706" y="3846930"/>
            <a:ext cx="1822863" cy="1822863"/>
          </a:xfrm>
          <a:prstGeom prst="rect">
            <a:avLst/>
          </a:prstGeom>
        </p:spPr>
      </p:pic>
      <p:pic>
        <p:nvPicPr>
          <p:cNvPr id="9" name="Picture 8">
            <a:extLst>
              <a:ext uri="{FF2B5EF4-FFF2-40B4-BE49-F238E27FC236}">
                <a16:creationId xmlns:a16="http://schemas.microsoft.com/office/drawing/2014/main" id="{4DF9BD54-4B1C-0280-0709-2FBA720DAB38}"/>
              </a:ext>
            </a:extLst>
          </p:cNvPr>
          <p:cNvPicPr>
            <a:picLocks noChangeAspect="1"/>
          </p:cNvPicPr>
          <p:nvPr userDrawn="1"/>
        </p:nvPicPr>
        <p:blipFill>
          <a:blip r:embed="rId8"/>
          <a:stretch>
            <a:fillRect/>
          </a:stretch>
        </p:blipFill>
        <p:spPr>
          <a:xfrm>
            <a:off x="6629602" y="3846930"/>
            <a:ext cx="1822863" cy="1822863"/>
          </a:xfrm>
          <a:prstGeom prst="rect">
            <a:avLst/>
          </a:prstGeom>
        </p:spPr>
      </p:pic>
      <p:pic>
        <p:nvPicPr>
          <p:cNvPr id="10" name="Picture 9">
            <a:extLst>
              <a:ext uri="{FF2B5EF4-FFF2-40B4-BE49-F238E27FC236}">
                <a16:creationId xmlns:a16="http://schemas.microsoft.com/office/drawing/2014/main" id="{C0952F8A-78A4-332C-B547-F4EA4DC763F7}"/>
              </a:ext>
            </a:extLst>
          </p:cNvPr>
          <p:cNvPicPr>
            <a:picLocks noChangeAspect="1"/>
          </p:cNvPicPr>
          <p:nvPr userDrawn="1"/>
        </p:nvPicPr>
        <p:blipFill>
          <a:blip r:embed="rId9"/>
          <a:stretch>
            <a:fillRect/>
          </a:stretch>
        </p:blipFill>
        <p:spPr>
          <a:xfrm>
            <a:off x="8944890" y="3846930"/>
            <a:ext cx="1822863" cy="1822863"/>
          </a:xfrm>
          <a:prstGeom prst="rect">
            <a:avLst/>
          </a:prstGeom>
        </p:spPr>
      </p:pic>
    </p:spTree>
    <p:extLst>
      <p:ext uri="{BB962C8B-B14F-4D97-AF65-F5344CB8AC3E}">
        <p14:creationId xmlns:p14="http://schemas.microsoft.com/office/powerpoint/2010/main" val="1419504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 name="Title 1">
            <a:extLst>
              <a:ext uri="{FF2B5EF4-FFF2-40B4-BE49-F238E27FC236}">
                <a16:creationId xmlns:a16="http://schemas.microsoft.com/office/drawing/2014/main" id="{316544BB-A633-EC05-B1D9-34FF7449A893}"/>
              </a:ext>
            </a:extLst>
          </p:cNvPr>
          <p:cNvSpPr txBox="1">
            <a:spLocks/>
          </p:cNvSpPr>
          <p:nvPr userDrawn="1"/>
        </p:nvSpPr>
        <p:spPr>
          <a:xfrm>
            <a:off x="9084317" y="4705277"/>
            <a:ext cx="3105001" cy="1239531"/>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Respectful, </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Equitable, and </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Supportive Care</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pic>
        <p:nvPicPr>
          <p:cNvPr id="4" name="Picture 3" descr="A green rectangle with black stripes&#10;&#10;Description automatically generated">
            <a:extLst>
              <a:ext uri="{FF2B5EF4-FFF2-40B4-BE49-F238E27FC236}">
                <a16:creationId xmlns:a16="http://schemas.microsoft.com/office/drawing/2014/main" id="{6BC6AAA7-80BA-D257-CDB6-2B342FAE2C80}"/>
              </a:ext>
            </a:extLst>
          </p:cNvPr>
          <p:cNvPicPr>
            <a:picLocks noChangeAspect="1"/>
          </p:cNvPicPr>
          <p:nvPr userDrawn="1"/>
        </p:nvPicPr>
        <p:blipFill>
          <a:blip r:embed="rId2"/>
          <a:stretch>
            <a:fillRect/>
          </a:stretch>
        </p:blipFill>
        <p:spPr>
          <a:xfrm>
            <a:off x="152401" y="3113904"/>
            <a:ext cx="10550105" cy="1338968"/>
          </a:xfrm>
          <a:prstGeom prst="rect">
            <a:avLst/>
          </a:prstGeom>
        </p:spPr>
      </p:pic>
      <p:grpSp>
        <p:nvGrpSpPr>
          <p:cNvPr id="8" name="Group 7">
            <a:extLst>
              <a:ext uri="{FF2B5EF4-FFF2-40B4-BE49-F238E27FC236}">
                <a16:creationId xmlns:a16="http://schemas.microsoft.com/office/drawing/2014/main" id="{1636CBCB-C6A6-4F9A-F21C-8BAA6E4C104C}"/>
              </a:ext>
            </a:extLst>
          </p:cNvPr>
          <p:cNvGrpSpPr/>
          <p:nvPr userDrawn="1"/>
        </p:nvGrpSpPr>
        <p:grpSpPr>
          <a:xfrm>
            <a:off x="1015042" y="2984507"/>
            <a:ext cx="1607391" cy="1607391"/>
            <a:chOff x="1015041" y="2984507"/>
            <a:chExt cx="1607390" cy="1607390"/>
          </a:xfrm>
        </p:grpSpPr>
        <p:pic>
          <p:nvPicPr>
            <p:cNvPr id="9" name="Picture 8" descr="A red circle with black background&#10;&#10;Description automatically generated">
              <a:extLst>
                <a:ext uri="{FF2B5EF4-FFF2-40B4-BE49-F238E27FC236}">
                  <a16:creationId xmlns:a16="http://schemas.microsoft.com/office/drawing/2014/main" id="{B615EA4B-2111-3C5F-2282-B990AF599A99}"/>
                </a:ext>
              </a:extLst>
            </p:cNvPr>
            <p:cNvPicPr>
              <a:picLocks noChangeAspect="1"/>
            </p:cNvPicPr>
            <p:nvPr/>
          </p:nvPicPr>
          <p:blipFill>
            <a:blip r:embed="rId3"/>
            <a:stretch>
              <a:fillRect/>
            </a:stretch>
          </p:blipFill>
          <p:spPr>
            <a:xfrm>
              <a:off x="1015041" y="2984507"/>
              <a:ext cx="1607390" cy="1607390"/>
            </a:xfrm>
            <a:prstGeom prst="rect">
              <a:avLst/>
            </a:prstGeom>
          </p:spPr>
        </p:pic>
        <p:pic>
          <p:nvPicPr>
            <p:cNvPr id="10" name="Picture 9">
              <a:extLst>
                <a:ext uri="{FF2B5EF4-FFF2-40B4-BE49-F238E27FC236}">
                  <a16:creationId xmlns:a16="http://schemas.microsoft.com/office/drawing/2014/main" id="{C5F9981E-4176-3742-D301-FC38BFEB98B1}"/>
                </a:ext>
              </a:extLst>
            </p:cNvPr>
            <p:cNvPicPr>
              <a:picLocks noChangeAspect="1"/>
            </p:cNvPicPr>
            <p:nvPr/>
          </p:nvPicPr>
          <p:blipFill>
            <a:blip r:embed="rId4"/>
            <a:stretch>
              <a:fillRect/>
            </a:stretch>
          </p:blipFill>
          <p:spPr>
            <a:xfrm>
              <a:off x="1247506" y="3207447"/>
              <a:ext cx="1142463" cy="1161513"/>
            </a:xfrm>
            <a:prstGeom prst="rect">
              <a:avLst/>
            </a:prstGeom>
            <a:ln>
              <a:noFill/>
            </a:ln>
          </p:spPr>
        </p:pic>
      </p:grpSp>
      <p:grpSp>
        <p:nvGrpSpPr>
          <p:cNvPr id="11" name="Group 10">
            <a:extLst>
              <a:ext uri="{FF2B5EF4-FFF2-40B4-BE49-F238E27FC236}">
                <a16:creationId xmlns:a16="http://schemas.microsoft.com/office/drawing/2014/main" id="{7E474D57-C4E5-6D0C-7729-DC345A22A30C}"/>
              </a:ext>
            </a:extLst>
          </p:cNvPr>
          <p:cNvGrpSpPr/>
          <p:nvPr userDrawn="1"/>
        </p:nvGrpSpPr>
        <p:grpSpPr>
          <a:xfrm>
            <a:off x="3099758" y="2984507"/>
            <a:ext cx="1607391" cy="1607391"/>
            <a:chOff x="3099758" y="2984507"/>
            <a:chExt cx="1607390" cy="1607390"/>
          </a:xfrm>
        </p:grpSpPr>
        <p:pic>
          <p:nvPicPr>
            <p:cNvPr id="12" name="Picture 11" descr="A purple circle with black background&#10;&#10;Description automatically generated">
              <a:extLst>
                <a:ext uri="{FF2B5EF4-FFF2-40B4-BE49-F238E27FC236}">
                  <a16:creationId xmlns:a16="http://schemas.microsoft.com/office/drawing/2014/main" id="{983336A1-8522-1EA1-2A52-BEC4E8F403D8}"/>
                </a:ext>
              </a:extLst>
            </p:cNvPr>
            <p:cNvPicPr>
              <a:picLocks noChangeAspect="1"/>
            </p:cNvPicPr>
            <p:nvPr/>
          </p:nvPicPr>
          <p:blipFill>
            <a:blip r:embed="rId5"/>
            <a:stretch>
              <a:fillRect/>
            </a:stretch>
          </p:blipFill>
          <p:spPr>
            <a:xfrm>
              <a:off x="3099758" y="2984507"/>
              <a:ext cx="1607390" cy="1607390"/>
            </a:xfrm>
            <a:prstGeom prst="rect">
              <a:avLst/>
            </a:prstGeom>
          </p:spPr>
        </p:pic>
        <p:pic>
          <p:nvPicPr>
            <p:cNvPr id="13" name="Picture 12">
              <a:extLst>
                <a:ext uri="{FF2B5EF4-FFF2-40B4-BE49-F238E27FC236}">
                  <a16:creationId xmlns:a16="http://schemas.microsoft.com/office/drawing/2014/main" id="{AAF4E975-097B-904F-1932-630027975FB7}"/>
                </a:ext>
              </a:extLst>
            </p:cNvPr>
            <p:cNvPicPr>
              <a:picLocks noChangeAspect="1"/>
            </p:cNvPicPr>
            <p:nvPr/>
          </p:nvPicPr>
          <p:blipFill>
            <a:blip r:embed="rId6"/>
            <a:stretch>
              <a:fillRect/>
            </a:stretch>
          </p:blipFill>
          <p:spPr>
            <a:xfrm>
              <a:off x="3327460" y="3192979"/>
              <a:ext cx="1137609" cy="1132937"/>
            </a:xfrm>
            <a:prstGeom prst="rect">
              <a:avLst/>
            </a:prstGeom>
          </p:spPr>
        </p:pic>
      </p:grpSp>
      <p:grpSp>
        <p:nvGrpSpPr>
          <p:cNvPr id="14" name="Group 13">
            <a:extLst>
              <a:ext uri="{FF2B5EF4-FFF2-40B4-BE49-F238E27FC236}">
                <a16:creationId xmlns:a16="http://schemas.microsoft.com/office/drawing/2014/main" id="{25707545-0CCA-1965-3234-BD9A31117109}"/>
              </a:ext>
            </a:extLst>
          </p:cNvPr>
          <p:cNvGrpSpPr/>
          <p:nvPr userDrawn="1"/>
        </p:nvGrpSpPr>
        <p:grpSpPr>
          <a:xfrm>
            <a:off x="5184475" y="2984507"/>
            <a:ext cx="1607391" cy="1607391"/>
            <a:chOff x="5184475" y="2984507"/>
            <a:chExt cx="1607390" cy="1607390"/>
          </a:xfrm>
        </p:grpSpPr>
        <p:pic>
          <p:nvPicPr>
            <p:cNvPr id="15" name="Picture 14" descr="A orange circle with black background&#10;&#10;Description automatically generated">
              <a:extLst>
                <a:ext uri="{FF2B5EF4-FFF2-40B4-BE49-F238E27FC236}">
                  <a16:creationId xmlns:a16="http://schemas.microsoft.com/office/drawing/2014/main" id="{62DD4BF0-1BE1-E151-E8AA-1B45091FE157}"/>
                </a:ext>
              </a:extLst>
            </p:cNvPr>
            <p:cNvPicPr>
              <a:picLocks noChangeAspect="1"/>
            </p:cNvPicPr>
            <p:nvPr/>
          </p:nvPicPr>
          <p:blipFill>
            <a:blip r:embed="rId7"/>
            <a:stretch>
              <a:fillRect/>
            </a:stretch>
          </p:blipFill>
          <p:spPr>
            <a:xfrm>
              <a:off x="5184475" y="2984507"/>
              <a:ext cx="1607390" cy="1607390"/>
            </a:xfrm>
            <a:prstGeom prst="rect">
              <a:avLst/>
            </a:prstGeom>
          </p:spPr>
        </p:pic>
        <p:pic>
          <p:nvPicPr>
            <p:cNvPr id="16" name="Picture 15">
              <a:extLst>
                <a:ext uri="{FF2B5EF4-FFF2-40B4-BE49-F238E27FC236}">
                  <a16:creationId xmlns:a16="http://schemas.microsoft.com/office/drawing/2014/main" id="{EDF94D46-76FA-0E1F-44F4-03A98210FCC9}"/>
                </a:ext>
              </a:extLst>
            </p:cNvPr>
            <p:cNvPicPr>
              <a:picLocks noChangeAspect="1"/>
            </p:cNvPicPr>
            <p:nvPr/>
          </p:nvPicPr>
          <p:blipFill>
            <a:blip r:embed="rId8"/>
            <a:stretch>
              <a:fillRect/>
            </a:stretch>
          </p:blipFill>
          <p:spPr>
            <a:xfrm>
              <a:off x="5412176" y="3192979"/>
              <a:ext cx="1137609" cy="1132936"/>
            </a:xfrm>
            <a:prstGeom prst="rect">
              <a:avLst/>
            </a:prstGeom>
          </p:spPr>
        </p:pic>
      </p:grpSp>
      <p:grpSp>
        <p:nvGrpSpPr>
          <p:cNvPr id="17" name="Group 16">
            <a:extLst>
              <a:ext uri="{FF2B5EF4-FFF2-40B4-BE49-F238E27FC236}">
                <a16:creationId xmlns:a16="http://schemas.microsoft.com/office/drawing/2014/main" id="{02D9A999-5594-746F-F8A6-B4FF61CBDF42}"/>
              </a:ext>
            </a:extLst>
          </p:cNvPr>
          <p:cNvGrpSpPr/>
          <p:nvPr userDrawn="1"/>
        </p:nvGrpSpPr>
        <p:grpSpPr>
          <a:xfrm>
            <a:off x="7269193" y="2984507"/>
            <a:ext cx="1607391" cy="1607391"/>
            <a:chOff x="7269192" y="2984507"/>
            <a:chExt cx="1607390" cy="1607390"/>
          </a:xfrm>
        </p:grpSpPr>
        <p:pic>
          <p:nvPicPr>
            <p:cNvPr id="18" name="Picture 17" descr="A yellow circle with black background&#10;&#10;Description automatically generated">
              <a:extLst>
                <a:ext uri="{FF2B5EF4-FFF2-40B4-BE49-F238E27FC236}">
                  <a16:creationId xmlns:a16="http://schemas.microsoft.com/office/drawing/2014/main" id="{A954A0FB-DC6D-3DAB-9780-25A6A5647BC6}"/>
                </a:ext>
              </a:extLst>
            </p:cNvPr>
            <p:cNvPicPr>
              <a:picLocks noChangeAspect="1"/>
            </p:cNvPicPr>
            <p:nvPr/>
          </p:nvPicPr>
          <p:blipFill>
            <a:blip r:embed="rId9"/>
            <a:stretch>
              <a:fillRect/>
            </a:stretch>
          </p:blipFill>
          <p:spPr>
            <a:xfrm>
              <a:off x="7269192" y="2984507"/>
              <a:ext cx="1607390" cy="1607390"/>
            </a:xfrm>
            <a:prstGeom prst="rect">
              <a:avLst/>
            </a:prstGeom>
          </p:spPr>
        </p:pic>
        <p:pic>
          <p:nvPicPr>
            <p:cNvPr id="19" name="Picture 18">
              <a:extLst>
                <a:ext uri="{FF2B5EF4-FFF2-40B4-BE49-F238E27FC236}">
                  <a16:creationId xmlns:a16="http://schemas.microsoft.com/office/drawing/2014/main" id="{D43822DE-A811-D2A2-F285-F8E373514E7E}"/>
                </a:ext>
              </a:extLst>
            </p:cNvPr>
            <p:cNvPicPr>
              <a:picLocks noChangeAspect="1"/>
            </p:cNvPicPr>
            <p:nvPr/>
          </p:nvPicPr>
          <p:blipFill>
            <a:blip r:embed="rId10"/>
            <a:stretch>
              <a:fillRect/>
            </a:stretch>
          </p:blipFill>
          <p:spPr>
            <a:xfrm>
              <a:off x="7492041" y="3207357"/>
              <a:ext cx="1147314" cy="1147314"/>
            </a:xfrm>
            <a:prstGeom prst="rect">
              <a:avLst/>
            </a:prstGeom>
          </p:spPr>
        </p:pic>
      </p:grpSp>
      <p:grpSp>
        <p:nvGrpSpPr>
          <p:cNvPr id="20" name="Group 19">
            <a:extLst>
              <a:ext uri="{FF2B5EF4-FFF2-40B4-BE49-F238E27FC236}">
                <a16:creationId xmlns:a16="http://schemas.microsoft.com/office/drawing/2014/main" id="{23F46BFD-BF3A-D0BF-1F03-A16CF9248BF4}"/>
              </a:ext>
            </a:extLst>
          </p:cNvPr>
          <p:cNvGrpSpPr/>
          <p:nvPr userDrawn="1"/>
        </p:nvGrpSpPr>
        <p:grpSpPr>
          <a:xfrm>
            <a:off x="9181380" y="1942381"/>
            <a:ext cx="2743200" cy="2743200"/>
            <a:chOff x="9181380" y="1942381"/>
            <a:chExt cx="2743200" cy="2743200"/>
          </a:xfrm>
        </p:grpSpPr>
        <p:pic>
          <p:nvPicPr>
            <p:cNvPr id="21" name="Picture 20" descr="A green circle with black background&#10;&#10;Description automatically generated">
              <a:extLst>
                <a:ext uri="{FF2B5EF4-FFF2-40B4-BE49-F238E27FC236}">
                  <a16:creationId xmlns:a16="http://schemas.microsoft.com/office/drawing/2014/main" id="{64D26546-046E-1CF7-B03A-E9ACC4972120}"/>
                </a:ext>
              </a:extLst>
            </p:cNvPr>
            <p:cNvPicPr>
              <a:picLocks noChangeAspect="1"/>
            </p:cNvPicPr>
            <p:nvPr/>
          </p:nvPicPr>
          <p:blipFill>
            <a:blip r:embed="rId11"/>
            <a:stretch>
              <a:fillRect/>
            </a:stretch>
          </p:blipFill>
          <p:spPr>
            <a:xfrm>
              <a:off x="9181380" y="1942381"/>
              <a:ext cx="2743200" cy="2743200"/>
            </a:xfrm>
            <a:prstGeom prst="rect">
              <a:avLst/>
            </a:prstGeom>
          </p:spPr>
        </p:pic>
        <p:pic>
          <p:nvPicPr>
            <p:cNvPr id="22" name="Picture 21">
              <a:extLst>
                <a:ext uri="{FF2B5EF4-FFF2-40B4-BE49-F238E27FC236}">
                  <a16:creationId xmlns:a16="http://schemas.microsoft.com/office/drawing/2014/main" id="{44E3FBD3-8FE6-2C59-ECC7-ECA8C0B03D8B}"/>
                </a:ext>
              </a:extLst>
            </p:cNvPr>
            <p:cNvPicPr>
              <a:picLocks noChangeAspect="1"/>
            </p:cNvPicPr>
            <p:nvPr/>
          </p:nvPicPr>
          <p:blipFill>
            <a:blip r:embed="rId12"/>
            <a:stretch>
              <a:fillRect/>
            </a:stretch>
          </p:blipFill>
          <p:spPr>
            <a:xfrm>
              <a:off x="9512060" y="2248094"/>
              <a:ext cx="2067463" cy="2059885"/>
            </a:xfrm>
            <a:prstGeom prst="rect">
              <a:avLst/>
            </a:prstGeom>
          </p:spPr>
        </p:pic>
      </p:grpSp>
      <p:sp>
        <p:nvSpPr>
          <p:cNvPr id="23" name="Title 1">
            <a:extLst>
              <a:ext uri="{FF2B5EF4-FFF2-40B4-BE49-F238E27FC236}">
                <a16:creationId xmlns:a16="http://schemas.microsoft.com/office/drawing/2014/main" id="{AE9804CA-5A6D-56D4-94CE-2A6951BA92E8}"/>
              </a:ext>
            </a:extLst>
          </p:cNvPr>
          <p:cNvSpPr txBox="1">
            <a:spLocks/>
          </p:cNvSpPr>
          <p:nvPr userDrawn="1"/>
        </p:nvSpPr>
        <p:spPr>
          <a:xfrm>
            <a:off x="207962" y="4705279"/>
            <a:ext cx="3283791" cy="85853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Readiness</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4" name="Title 1">
            <a:extLst>
              <a:ext uri="{FF2B5EF4-FFF2-40B4-BE49-F238E27FC236}">
                <a16:creationId xmlns:a16="http://schemas.microsoft.com/office/drawing/2014/main" id="{B44C7F8F-01DB-73D8-7B75-A13A9C3CAA28}"/>
              </a:ext>
            </a:extLst>
          </p:cNvPr>
          <p:cNvSpPr txBox="1">
            <a:spLocks/>
          </p:cNvSpPr>
          <p:nvPr userDrawn="1"/>
        </p:nvSpPr>
        <p:spPr>
          <a:xfrm>
            <a:off x="2372680" y="1924883"/>
            <a:ext cx="3283791" cy="12764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Recognition and Prevention</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5" name="Title 1">
            <a:extLst>
              <a:ext uri="{FF2B5EF4-FFF2-40B4-BE49-F238E27FC236}">
                <a16:creationId xmlns:a16="http://schemas.microsoft.com/office/drawing/2014/main" id="{830736FF-3DD0-1EA7-3D99-D90B77B541E9}"/>
              </a:ext>
            </a:extLst>
          </p:cNvPr>
          <p:cNvSpPr txBox="1">
            <a:spLocks/>
          </p:cNvSpPr>
          <p:nvPr userDrawn="1"/>
        </p:nvSpPr>
        <p:spPr>
          <a:xfrm>
            <a:off x="4434906" y="4705279"/>
            <a:ext cx="3283791" cy="85853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Response</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6" name="Title 1">
            <a:extLst>
              <a:ext uri="{FF2B5EF4-FFF2-40B4-BE49-F238E27FC236}">
                <a16:creationId xmlns:a16="http://schemas.microsoft.com/office/drawing/2014/main" id="{CBA42BD6-CCB8-C259-2739-883AE713EAE7}"/>
              </a:ext>
            </a:extLst>
          </p:cNvPr>
          <p:cNvSpPr txBox="1">
            <a:spLocks/>
          </p:cNvSpPr>
          <p:nvPr userDrawn="1"/>
        </p:nvSpPr>
        <p:spPr>
          <a:xfrm>
            <a:off x="6163856" y="1843951"/>
            <a:ext cx="3830131" cy="1141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Reporting and Systems</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Learning</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7" name="Title 1">
            <a:extLst>
              <a:ext uri="{FF2B5EF4-FFF2-40B4-BE49-F238E27FC236}">
                <a16:creationId xmlns:a16="http://schemas.microsoft.com/office/drawing/2014/main" id="{ABEA0081-DB87-797D-9680-F75B0A003D30}"/>
              </a:ext>
            </a:extLst>
          </p:cNvPr>
          <p:cNvSpPr txBox="1">
            <a:spLocks/>
          </p:cNvSpPr>
          <p:nvPr userDrawn="1"/>
        </p:nvSpPr>
        <p:spPr>
          <a:xfrm>
            <a:off x="838200" y="365125"/>
            <a:ext cx="10515600" cy="1325563"/>
          </a:xfrm>
          <a:prstGeom prst="rect">
            <a:avLst/>
          </a:prstGeom>
        </p:spPr>
        <p:txBody>
          <a:bodyPr lIns="91440" tIns="45720" rIns="91440" bIns="45720" anchor="ct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a:ln>
                <a:noFill/>
              </a:ln>
              <a:solidFill>
                <a:srgbClr val="C5299B"/>
              </a:solidFill>
              <a:effectLst/>
              <a:uLnTx/>
              <a:uFillTx/>
              <a:latin typeface="Open Sans"/>
              <a:ea typeface="+mj-ea"/>
              <a:cs typeface="+mj-cs"/>
            </a:endParaRPr>
          </a:p>
        </p:txBody>
      </p:sp>
      <p:sp>
        <p:nvSpPr>
          <p:cNvPr id="28" name="Title 1">
            <a:extLst>
              <a:ext uri="{FF2B5EF4-FFF2-40B4-BE49-F238E27FC236}">
                <a16:creationId xmlns:a16="http://schemas.microsoft.com/office/drawing/2014/main" id="{54B0BCD9-F831-D087-0C24-98E99B6798A3}"/>
              </a:ext>
            </a:extLst>
          </p:cNvPr>
          <p:cNvSpPr>
            <a:spLocks noGrp="1"/>
          </p:cNvSpPr>
          <p:nvPr>
            <p:ph type="title"/>
          </p:nvPr>
        </p:nvSpPr>
        <p:spPr>
          <a:xfrm>
            <a:off x="990600" y="5175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415541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right)">
                                      <p:cBhvr>
                                        <p:cTn id="5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24" grpId="0"/>
      <p:bldP spid="25" grpId="0"/>
      <p:bldP spid="26" grpId="0"/>
    </p:bld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6" name="Picture 5" descr="Purple gears on a black background&#10;&#10;Description automatically generated">
            <a:extLst>
              <a:ext uri="{FF2B5EF4-FFF2-40B4-BE49-F238E27FC236}">
                <a16:creationId xmlns:a16="http://schemas.microsoft.com/office/drawing/2014/main" id="{F4C3F5D5-FF44-AC15-21AB-DEB977FEA2AE}"/>
              </a:ext>
            </a:extLst>
          </p:cNvPr>
          <p:cNvPicPr>
            <a:picLocks noChangeAspect="1"/>
          </p:cNvPicPr>
          <p:nvPr userDrawn="1"/>
        </p:nvPicPr>
        <p:blipFill>
          <a:blip r:embed="rId2"/>
          <a:stretch>
            <a:fillRect/>
          </a:stretch>
        </p:blipFill>
        <p:spPr>
          <a:xfrm>
            <a:off x="2062620" y="1105946"/>
            <a:ext cx="7409144" cy="5564687"/>
          </a:xfrm>
          <a:prstGeom prst="rect">
            <a:avLst/>
          </a:prstGeom>
        </p:spPr>
      </p:pic>
      <p:sp>
        <p:nvSpPr>
          <p:cNvPr id="7" name="Title 1">
            <a:extLst>
              <a:ext uri="{FF2B5EF4-FFF2-40B4-BE49-F238E27FC236}">
                <a16:creationId xmlns:a16="http://schemas.microsoft.com/office/drawing/2014/main" id="{831CB16F-783D-EFCC-56A3-9E5490D2D61D}"/>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2731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6" name="Picture 5" descr="A group of devices with a group of people on them&#10;&#10;Description automatically generated">
            <a:extLst>
              <a:ext uri="{FF2B5EF4-FFF2-40B4-BE49-F238E27FC236}">
                <a16:creationId xmlns:a16="http://schemas.microsoft.com/office/drawing/2014/main" id="{A01DDEC9-4A3A-4A1F-7620-F06F2CD7593A}"/>
              </a:ext>
            </a:extLst>
          </p:cNvPr>
          <p:cNvPicPr>
            <a:picLocks noChangeAspect="1"/>
          </p:cNvPicPr>
          <p:nvPr userDrawn="1"/>
        </p:nvPicPr>
        <p:blipFill>
          <a:blip r:embed="rId2"/>
          <a:stretch>
            <a:fillRect/>
          </a:stretch>
        </p:blipFill>
        <p:spPr>
          <a:xfrm>
            <a:off x="3629893" y="-525486"/>
            <a:ext cx="8562108" cy="8532420"/>
          </a:xfrm>
          <a:prstGeom prst="rect">
            <a:avLst/>
          </a:prstGeom>
        </p:spPr>
      </p:pic>
      <p:sp>
        <p:nvSpPr>
          <p:cNvPr id="7" name="Title 1">
            <a:extLst>
              <a:ext uri="{FF2B5EF4-FFF2-40B4-BE49-F238E27FC236}">
                <a16:creationId xmlns:a16="http://schemas.microsoft.com/office/drawing/2014/main" id="{40DAE978-3AE8-AB46-E114-CC72FF9DE89B}"/>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6499072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23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3B227AB-3EE3-881B-649B-731A15A229C4}"/>
              </a:ext>
            </a:extLst>
          </p:cNvPr>
          <p:cNvPicPr>
            <a:picLocks noChangeAspect="1"/>
          </p:cNvPicPr>
          <p:nvPr userDrawn="1"/>
        </p:nvPicPr>
        <p:blipFill>
          <a:blip r:embed="rId2"/>
          <a:stretch>
            <a:fillRect/>
          </a:stretch>
        </p:blipFill>
        <p:spPr>
          <a:xfrm>
            <a:off x="3193551" y="965199"/>
            <a:ext cx="5007827" cy="3282515"/>
          </a:xfrm>
          <a:prstGeom prst="rect">
            <a:avLst/>
          </a:prstGeom>
        </p:spPr>
      </p:pic>
      <p:sp>
        <p:nvSpPr>
          <p:cNvPr id="6" name="TextBox 5">
            <a:extLst>
              <a:ext uri="{FF2B5EF4-FFF2-40B4-BE49-F238E27FC236}">
                <a16:creationId xmlns:a16="http://schemas.microsoft.com/office/drawing/2014/main" id="{5055AFE6-CE05-AF2C-B8D5-9061934DE985}"/>
              </a:ext>
            </a:extLst>
          </p:cNvPr>
          <p:cNvSpPr txBox="1"/>
          <p:nvPr userDrawn="1"/>
        </p:nvSpPr>
        <p:spPr>
          <a:xfrm>
            <a:off x="1319714" y="5540957"/>
            <a:ext cx="9552575" cy="7391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1" b="0" i="0">
                <a:solidFill>
                  <a:schemeClr val="tx1"/>
                </a:solidFill>
                <a:effectLst/>
                <a:latin typeface="+mj-lt"/>
              </a:rPr>
              <a:t>This presentation is supported by the Health Resources and Services Administration (HRSA) of the U.S. Department of Health and Human Services (HHS) as part of an award, </a:t>
            </a:r>
            <a:r>
              <a:rPr lang="en-US" sz="1051" b="0" i="0" u="none" strike="noStrike" baseline="0">
                <a:solidFill>
                  <a:schemeClr val="tx1"/>
                </a:solidFill>
                <a:latin typeface="+mj-lt"/>
              </a:rPr>
              <a:t>UC4MC49476</a:t>
            </a:r>
            <a:r>
              <a:rPr lang="en-US" sz="1051" b="0" i="0" u="none" strike="noStrike" baseline="0">
                <a:solidFill>
                  <a:schemeClr val="tx1"/>
                </a:solidFill>
                <a:effectLst/>
                <a:latin typeface="+mj-lt"/>
              </a:rPr>
              <a:t>, </a:t>
            </a:r>
            <a:r>
              <a:rPr lang="en-US" sz="1051" b="0" i="0">
                <a:solidFill>
                  <a:schemeClr val="tx1"/>
                </a:solidFill>
                <a:effectLst/>
                <a:latin typeface="+mj-lt"/>
              </a:rPr>
              <a:t>totaling $3,000,000 with 0% financed with non-governmental sources. The contents are those of the author(s) and do not necessarily represent the official views of, nor an endorsement, by HRSA, HHS, or the U.S. Government. For more information, please visit HRSA.gov.</a:t>
            </a:r>
          </a:p>
        </p:txBody>
      </p:sp>
      <p:sp>
        <p:nvSpPr>
          <p:cNvPr id="7" name="TextBox 6">
            <a:extLst>
              <a:ext uri="{FF2B5EF4-FFF2-40B4-BE49-F238E27FC236}">
                <a16:creationId xmlns:a16="http://schemas.microsoft.com/office/drawing/2014/main" id="{87C1D6AA-A6C8-569C-110F-3C136823E0E1}"/>
              </a:ext>
            </a:extLst>
          </p:cNvPr>
          <p:cNvSpPr txBox="1"/>
          <p:nvPr userDrawn="1"/>
        </p:nvSpPr>
        <p:spPr>
          <a:xfrm>
            <a:off x="4001480" y="4040243"/>
            <a:ext cx="3392680" cy="461665"/>
          </a:xfrm>
          <a:prstGeom prst="rect">
            <a:avLst/>
          </a:prstGeom>
          <a:noFill/>
        </p:spPr>
        <p:txBody>
          <a:bodyPr wrap="square" rtlCol="0">
            <a:spAutoFit/>
          </a:bodyPr>
          <a:lstStyle/>
          <a:p>
            <a:pPr algn="ctr"/>
            <a:r>
              <a:rPr lang="en-US" sz="2400">
                <a:hlinkClick r:id="rId3"/>
              </a:rPr>
              <a:t>www.saferbirth.org</a:t>
            </a:r>
            <a:r>
              <a:rPr lang="en-US" sz="2400"/>
              <a:t> </a:t>
            </a:r>
          </a:p>
        </p:txBody>
      </p:sp>
      <p:pic>
        <p:nvPicPr>
          <p:cNvPr id="8" name="Picture 7">
            <a:extLst>
              <a:ext uri="{FF2B5EF4-FFF2-40B4-BE49-F238E27FC236}">
                <a16:creationId xmlns:a16="http://schemas.microsoft.com/office/drawing/2014/main" id="{8461B82F-0825-3327-3E7E-04330EFF3FBE}"/>
              </a:ext>
            </a:extLst>
          </p:cNvPr>
          <p:cNvPicPr>
            <a:picLocks noChangeAspect="1"/>
          </p:cNvPicPr>
          <p:nvPr userDrawn="1"/>
        </p:nvPicPr>
        <p:blipFill>
          <a:blip r:embed="rId4"/>
          <a:stretch>
            <a:fillRect/>
          </a:stretch>
        </p:blipFill>
        <p:spPr>
          <a:xfrm>
            <a:off x="8014648" y="2993968"/>
            <a:ext cx="3486949" cy="2213725"/>
          </a:xfrm>
          <a:prstGeom prst="rect">
            <a:avLst/>
          </a:prstGeom>
        </p:spPr>
      </p:pic>
      <p:pic>
        <p:nvPicPr>
          <p:cNvPr id="9" name="Picture 8" descr="A group of people standing together&#10;&#10;Description automatically generated">
            <a:extLst>
              <a:ext uri="{FF2B5EF4-FFF2-40B4-BE49-F238E27FC236}">
                <a16:creationId xmlns:a16="http://schemas.microsoft.com/office/drawing/2014/main" id="{DDD0C485-6009-7840-4678-E68DDA9A1FAF}"/>
              </a:ext>
            </a:extLst>
          </p:cNvPr>
          <p:cNvPicPr>
            <a:picLocks noChangeAspect="1"/>
          </p:cNvPicPr>
          <p:nvPr userDrawn="1"/>
        </p:nvPicPr>
        <p:blipFill>
          <a:blip r:embed="rId5"/>
          <a:stretch>
            <a:fillRect/>
          </a:stretch>
        </p:blipFill>
        <p:spPr>
          <a:xfrm>
            <a:off x="626728" y="369380"/>
            <a:ext cx="2391120" cy="2329601"/>
          </a:xfrm>
          <a:prstGeom prst="rect">
            <a:avLst/>
          </a:prstGeom>
        </p:spPr>
      </p:pic>
    </p:spTree>
    <p:extLst>
      <p:ext uri="{BB962C8B-B14F-4D97-AF65-F5344CB8AC3E}">
        <p14:creationId xmlns:p14="http://schemas.microsoft.com/office/powerpoint/2010/main" val="16604850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24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3B227AB-3EE3-881B-649B-731A15A229C4}"/>
              </a:ext>
            </a:extLst>
          </p:cNvPr>
          <p:cNvPicPr>
            <a:picLocks noChangeAspect="1"/>
          </p:cNvPicPr>
          <p:nvPr userDrawn="1"/>
        </p:nvPicPr>
        <p:blipFill>
          <a:blip r:embed="rId2"/>
          <a:stretch>
            <a:fillRect/>
          </a:stretch>
        </p:blipFill>
        <p:spPr>
          <a:xfrm>
            <a:off x="3369780" y="1314967"/>
            <a:ext cx="5007827" cy="3282515"/>
          </a:xfrm>
          <a:prstGeom prst="rect">
            <a:avLst/>
          </a:prstGeom>
        </p:spPr>
      </p:pic>
      <p:sp>
        <p:nvSpPr>
          <p:cNvPr id="6" name="TextBox 5">
            <a:extLst>
              <a:ext uri="{FF2B5EF4-FFF2-40B4-BE49-F238E27FC236}">
                <a16:creationId xmlns:a16="http://schemas.microsoft.com/office/drawing/2014/main" id="{5055AFE6-CE05-AF2C-B8D5-9061934DE985}"/>
              </a:ext>
            </a:extLst>
          </p:cNvPr>
          <p:cNvSpPr txBox="1"/>
          <p:nvPr userDrawn="1"/>
        </p:nvSpPr>
        <p:spPr>
          <a:xfrm>
            <a:off x="1319714" y="5540957"/>
            <a:ext cx="9552575" cy="7391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1" b="0" i="0">
                <a:solidFill>
                  <a:schemeClr val="tx1"/>
                </a:solidFill>
                <a:effectLst/>
                <a:latin typeface="+mj-lt"/>
              </a:rPr>
              <a:t>This presentation is supported by the Health Resources and Services Administration (HRSA) of the U.S. Department of Health and Human Services (HHS) as part of an award, </a:t>
            </a:r>
            <a:r>
              <a:rPr lang="en-US" sz="1051" b="0" i="0" u="none" strike="noStrike" baseline="0">
                <a:solidFill>
                  <a:schemeClr val="tx1"/>
                </a:solidFill>
                <a:latin typeface="+mj-lt"/>
              </a:rPr>
              <a:t>UC4MC49476</a:t>
            </a:r>
            <a:r>
              <a:rPr lang="en-US" sz="1051" b="0" i="0" u="none" strike="noStrike" baseline="0">
                <a:solidFill>
                  <a:schemeClr val="tx1"/>
                </a:solidFill>
                <a:effectLst/>
                <a:latin typeface="+mj-lt"/>
              </a:rPr>
              <a:t>, </a:t>
            </a:r>
            <a:r>
              <a:rPr lang="en-US" sz="1051" b="0" i="0">
                <a:solidFill>
                  <a:schemeClr val="tx1"/>
                </a:solidFill>
                <a:effectLst/>
                <a:latin typeface="+mj-lt"/>
              </a:rPr>
              <a:t>totaling $3,000,000 with 0% financed with non-governmental sources. The contents are those of the author(s) and do not necessarily represent the official views of, nor an endorsement, by HRSA, HHS, or the U.S. Government. For more information, please visit HRSA.gov.</a:t>
            </a:r>
          </a:p>
        </p:txBody>
      </p:sp>
      <p:sp>
        <p:nvSpPr>
          <p:cNvPr id="7" name="TextBox 6">
            <a:extLst>
              <a:ext uri="{FF2B5EF4-FFF2-40B4-BE49-F238E27FC236}">
                <a16:creationId xmlns:a16="http://schemas.microsoft.com/office/drawing/2014/main" id="{87C1D6AA-A6C8-569C-110F-3C136823E0E1}"/>
              </a:ext>
            </a:extLst>
          </p:cNvPr>
          <p:cNvSpPr txBox="1"/>
          <p:nvPr userDrawn="1"/>
        </p:nvSpPr>
        <p:spPr>
          <a:xfrm>
            <a:off x="4246999" y="4264342"/>
            <a:ext cx="3392680" cy="461665"/>
          </a:xfrm>
          <a:prstGeom prst="rect">
            <a:avLst/>
          </a:prstGeom>
          <a:noFill/>
        </p:spPr>
        <p:txBody>
          <a:bodyPr wrap="square" rtlCol="0">
            <a:spAutoFit/>
          </a:bodyPr>
          <a:lstStyle/>
          <a:p>
            <a:pPr algn="ctr"/>
            <a:r>
              <a:rPr lang="en-US" sz="2400">
                <a:hlinkClick r:id="rId3"/>
              </a:rPr>
              <a:t>www.saferbirth.org</a:t>
            </a:r>
            <a:r>
              <a:rPr lang="en-US" sz="2400"/>
              <a:t> </a:t>
            </a:r>
          </a:p>
        </p:txBody>
      </p:sp>
    </p:spTree>
    <p:extLst>
      <p:ext uri="{BB962C8B-B14F-4D97-AF65-F5344CB8AC3E}">
        <p14:creationId xmlns:p14="http://schemas.microsoft.com/office/powerpoint/2010/main" val="1899453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1779644A-A5E7-E41E-5836-67EB2C7879B7}"/>
              </a:ext>
            </a:extLst>
          </p:cNvPr>
          <p:cNvSpPr/>
          <p:nvPr/>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D63436E4-366C-DBB9-470D-A8E4F515CD1D}"/>
              </a:ext>
            </a:extLst>
          </p:cNvPr>
          <p:cNvSpPr/>
          <p:nvPr/>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5457142A-0480-4F9C-7E98-655783A29513}"/>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61997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type="blank" preserve="1">
  <p:cSld name="25_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038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BDDD-A061-B2C5-CD41-4BB744EA2D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3BCF21-9E32-5FBF-4CFC-54DC06CA7D75}"/>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645AB0-011B-C7DF-ABF2-57E00D8C16D6}"/>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2766976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A405F-9CB2-675F-B467-50CE906B63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C0256E-26AB-DBDB-F072-850DD3CBA893}"/>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B9D67E3F-4CAB-7764-4BF3-09118C1B2613}"/>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39566085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266E4-5AAC-26E0-1A96-EBF539F1B42E}"/>
              </a:ext>
            </a:extLst>
          </p:cNvPr>
          <p:cNvSpPr>
            <a:spLocks noGrp="1"/>
          </p:cNvSpPr>
          <p:nvPr>
            <p:ph type="ctrTitle"/>
          </p:nvPr>
        </p:nvSpPr>
        <p:spPr>
          <a:xfrm>
            <a:off x="1664460" y="2478993"/>
            <a:ext cx="9144000" cy="2387600"/>
          </a:xfrm>
        </p:spPr>
        <p:txBody>
          <a:bodyPr anchor="b"/>
          <a:lstStyle>
            <a:lvl1pPr algn="ctr">
              <a:defRPr sz="6000" b="1">
                <a:solidFill>
                  <a:schemeClr val="accent5"/>
                </a:solidFill>
              </a:defRPr>
            </a:lvl1pPr>
          </a:lstStyle>
          <a:p>
            <a:r>
              <a:rPr lang="en-US"/>
              <a:t>Click to edit Master title style</a:t>
            </a:r>
          </a:p>
        </p:txBody>
      </p:sp>
      <p:sp>
        <p:nvSpPr>
          <p:cNvPr id="3" name="Subtitle 2">
            <a:extLst>
              <a:ext uri="{FF2B5EF4-FFF2-40B4-BE49-F238E27FC236}">
                <a16:creationId xmlns:a16="http://schemas.microsoft.com/office/drawing/2014/main" id="{2F3095B8-E08F-42E3-0E7B-AD3340C55685}"/>
              </a:ext>
            </a:extLst>
          </p:cNvPr>
          <p:cNvSpPr>
            <a:spLocks noGrp="1"/>
          </p:cNvSpPr>
          <p:nvPr>
            <p:ph type="subTitle" idx="1"/>
          </p:nvPr>
        </p:nvSpPr>
        <p:spPr>
          <a:xfrm>
            <a:off x="1664460" y="495866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hree">
            <a:extLst>
              <a:ext uri="{FF2B5EF4-FFF2-40B4-BE49-F238E27FC236}">
                <a16:creationId xmlns:a16="http://schemas.microsoft.com/office/drawing/2014/main" id="{2524DE63-438C-2394-2426-7E097E4ADCF9}"/>
              </a:ext>
            </a:extLst>
          </p:cNvPr>
          <p:cNvSpPr/>
          <p:nvPr userDrawn="1"/>
        </p:nvSpPr>
        <p:spPr>
          <a:xfrm rot="11478549" flipH="1">
            <a:off x="-4778105" y="-1779825"/>
            <a:ext cx="4888898" cy="116787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wo">
            <a:extLst>
              <a:ext uri="{FF2B5EF4-FFF2-40B4-BE49-F238E27FC236}">
                <a16:creationId xmlns:a16="http://schemas.microsoft.com/office/drawing/2014/main" id="{7592180C-CACD-2664-9F7D-5B88F534FE41}"/>
              </a:ext>
            </a:extLst>
          </p:cNvPr>
          <p:cNvSpPr/>
          <p:nvPr userDrawn="1"/>
        </p:nvSpPr>
        <p:spPr>
          <a:xfrm rot="20441118">
            <a:off x="-3221901" y="2155880"/>
            <a:ext cx="4324036" cy="6076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ne">
            <a:extLst>
              <a:ext uri="{FF2B5EF4-FFF2-40B4-BE49-F238E27FC236}">
                <a16:creationId xmlns:a16="http://schemas.microsoft.com/office/drawing/2014/main" id="{30DA14E7-330D-0C66-5A88-6DFEB6DE89AE}"/>
              </a:ext>
            </a:extLst>
          </p:cNvPr>
          <p:cNvSpPr/>
          <p:nvPr userDrawn="1"/>
        </p:nvSpPr>
        <p:spPr>
          <a:xfrm rot="918162" flipH="1">
            <a:off x="11338660" y="1032850"/>
            <a:ext cx="3249455" cy="68868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logo with black letters and a colorful circle&#10;&#10;Description automatically generated">
            <a:extLst>
              <a:ext uri="{FF2B5EF4-FFF2-40B4-BE49-F238E27FC236}">
                <a16:creationId xmlns:a16="http://schemas.microsoft.com/office/drawing/2014/main" id="{5B02A564-CBFF-B3AC-11CD-6EC6CF6D2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93464" y="359763"/>
            <a:ext cx="4005072" cy="2130825"/>
          </a:xfrm>
          <a:prstGeom prst="rect">
            <a:avLst/>
          </a:prstGeom>
        </p:spPr>
      </p:pic>
    </p:spTree>
    <p:extLst>
      <p:ext uri="{BB962C8B-B14F-4D97-AF65-F5344CB8AC3E}">
        <p14:creationId xmlns:p14="http://schemas.microsoft.com/office/powerpoint/2010/main" val="3672101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wo">
            <a:extLst>
              <a:ext uri="{FF2B5EF4-FFF2-40B4-BE49-F238E27FC236}">
                <a16:creationId xmlns:a16="http://schemas.microsoft.com/office/drawing/2014/main" id="{8276489F-8536-DF22-24B4-F3AAABA1C1A0}"/>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ne">
            <a:extLst>
              <a:ext uri="{FF2B5EF4-FFF2-40B4-BE49-F238E27FC236}">
                <a16:creationId xmlns:a16="http://schemas.microsoft.com/office/drawing/2014/main" id="{516773A0-577A-4592-F378-559B7293E3E3}"/>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hree">
            <a:extLst>
              <a:ext uri="{FF2B5EF4-FFF2-40B4-BE49-F238E27FC236}">
                <a16:creationId xmlns:a16="http://schemas.microsoft.com/office/drawing/2014/main" id="{ED6E047A-09BA-1B94-980A-2C264580C12B}"/>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142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952BE1C8-E10D-683E-A6C3-6862B5947B6A}"/>
              </a:ext>
            </a:extLst>
          </p:cNvPr>
          <p:cNvSpPr/>
          <p:nvPr userDrawn="1"/>
        </p:nvSpPr>
        <p:spPr>
          <a:xfrm rot="16979946">
            <a:off x="1117403" y="3322444"/>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1C1CC83E-7220-83AB-B799-21A014BA404D}"/>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BA027433-7A75-DEF4-FE8B-67359F7AE212}"/>
              </a:ext>
            </a:extLst>
          </p:cNvPr>
          <p:cNvSpPr/>
          <p:nvPr userDrawn="1"/>
        </p:nvSpPr>
        <p:spPr>
          <a:xfrm rot="8566684" flipH="1">
            <a:off x="-945480" y="2950481"/>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4690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0BD7B8E5-B6D9-3E93-D331-9370B27B56C2}"/>
              </a:ext>
            </a:extLst>
          </p:cNvPr>
          <p:cNvSpPr/>
          <p:nvPr userDrawn="1"/>
        </p:nvSpPr>
        <p:spPr>
          <a:xfrm rot="16527242">
            <a:off x="4676934" y="976485"/>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C62A595C-BCFA-ACF6-FDCF-7137B5472C3E}"/>
              </a:ext>
            </a:extLst>
          </p:cNvPr>
          <p:cNvSpPr/>
          <p:nvPr userDrawn="1"/>
        </p:nvSpPr>
        <p:spPr>
          <a:xfrm rot="3872758" flipH="1">
            <a:off x="10031727" y="2546742"/>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DA3A4E75-F460-7A9F-8EC7-738894BB8BB7}"/>
              </a:ext>
            </a:extLst>
          </p:cNvPr>
          <p:cNvSpPr/>
          <p:nvPr userDrawn="1"/>
        </p:nvSpPr>
        <p:spPr>
          <a:xfrm rot="7104613" flipH="1">
            <a:off x="1210555" y="299550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55098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accent5"/>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1C74CEAC-F142-C893-3898-E7DFB0BE2AA6}"/>
              </a:ext>
            </a:extLst>
          </p:cNvPr>
          <p:cNvSpPr/>
          <p:nvPr userDrawn="1"/>
        </p:nvSpPr>
        <p:spPr>
          <a:xfrm rot="16556892">
            <a:off x="4193345" y="546184"/>
            <a:ext cx="2676770" cy="14006547"/>
          </a:xfrm>
          <a:prstGeom prst="rect">
            <a:avLst/>
          </a:prstGeom>
          <a:solidFill>
            <a:srgbClr val="CE0058"/>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0468EFC4-68F1-5E0E-F2E6-4F5A987C2C2B}"/>
              </a:ext>
            </a:extLst>
          </p:cNvPr>
          <p:cNvSpPr/>
          <p:nvPr userDrawn="1"/>
        </p:nvSpPr>
        <p:spPr>
          <a:xfrm rot="1786471" flipH="1">
            <a:off x="10931117" y="1891389"/>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109A6716-E4EF-2407-9E75-AF1CE422B5B0}"/>
              </a:ext>
            </a:extLst>
          </p:cNvPr>
          <p:cNvSpPr/>
          <p:nvPr userDrawn="1"/>
        </p:nvSpPr>
        <p:spPr>
          <a:xfrm rot="8180668" flipH="1">
            <a:off x="-942126" y="306479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95959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1779644A-A5E7-E41E-5836-67EB2C7879B7}"/>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D63436E4-366C-DBB9-470D-A8E4F515CD1D}"/>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5457142A-0480-4F9C-7E98-655783A29513}"/>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1753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One">
            <a:extLst>
              <a:ext uri="{FF2B5EF4-FFF2-40B4-BE49-F238E27FC236}">
                <a16:creationId xmlns:a16="http://schemas.microsoft.com/office/drawing/2014/main" id="{9D581E74-587E-400F-C572-40464CA46CEE}"/>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wo">
            <a:extLst>
              <a:ext uri="{FF2B5EF4-FFF2-40B4-BE49-F238E27FC236}">
                <a16:creationId xmlns:a16="http://schemas.microsoft.com/office/drawing/2014/main" id="{A1093A98-BF21-EA1F-4DA0-DB4B43C2E279}"/>
              </a:ext>
            </a:extLst>
          </p:cNvPr>
          <p:cNvSpPr/>
          <p:nvPr userDrawn="1"/>
        </p:nvSpPr>
        <p:spPr>
          <a:xfrm rot="16979946">
            <a:off x="1104702" y="3868477"/>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F4EAEE17-A54D-DCD0-299E-C02779392296}"/>
              </a:ext>
            </a:extLst>
          </p:cNvPr>
          <p:cNvSpPr/>
          <p:nvPr userDrawn="1"/>
        </p:nvSpPr>
        <p:spPr>
          <a:xfrm rot="9256399" flipH="1">
            <a:off x="-1224982" y="2007596"/>
            <a:ext cx="1914545"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60621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One">
            <a:extLst>
              <a:ext uri="{FF2B5EF4-FFF2-40B4-BE49-F238E27FC236}">
                <a16:creationId xmlns:a16="http://schemas.microsoft.com/office/drawing/2014/main" id="{9D581E74-587E-400F-C572-40464CA46CEE}"/>
              </a:ext>
            </a:extLst>
          </p:cNvPr>
          <p:cNvSpPr/>
          <p:nvPr/>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wo">
            <a:extLst>
              <a:ext uri="{FF2B5EF4-FFF2-40B4-BE49-F238E27FC236}">
                <a16:creationId xmlns:a16="http://schemas.microsoft.com/office/drawing/2014/main" id="{A1093A98-BF21-EA1F-4DA0-DB4B43C2E279}"/>
              </a:ext>
            </a:extLst>
          </p:cNvPr>
          <p:cNvSpPr/>
          <p:nvPr/>
        </p:nvSpPr>
        <p:spPr>
          <a:xfrm rot="16979946">
            <a:off x="1104702" y="3868477"/>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F4EAEE17-A54D-DCD0-299E-C02779392296}"/>
              </a:ext>
            </a:extLst>
          </p:cNvPr>
          <p:cNvSpPr/>
          <p:nvPr/>
        </p:nvSpPr>
        <p:spPr>
          <a:xfrm rot="9256399" flipH="1">
            <a:off x="-1224982" y="2007596"/>
            <a:ext cx="1914545"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150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E424B12-E737-CDB4-0001-FDFABCD907D4}"/>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9444542B-461F-7458-9D32-E9B1985C4E1F}"/>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5AAF4C90-88D4-D7CD-1C0F-E3AD96F67499}"/>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75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233A2C0-26E5-F271-55DF-7B710CB8C991}"/>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EC24ADF5-3C7D-1AB8-CECC-B3E785FA8A34}"/>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F81548D9-CCC9-2296-B166-9FAF43CF679C}"/>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77697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25020BD2-FFA3-F34A-B762-08C2C339E167}"/>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56449C64-587E-F8CD-3047-065753DFDC8B}"/>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7647884E-5A9B-E299-DBB9-C30492929F7C}"/>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1769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C2B5EAC2-411C-1A90-452B-FAF8833DF387}"/>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3C52F1F1-DC55-D5F4-671B-8121B132F4F2}"/>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85298905-99DB-EDD0-411D-71D77B5E7938}"/>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5378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One">
            <a:extLst>
              <a:ext uri="{FF2B5EF4-FFF2-40B4-BE49-F238E27FC236}">
                <a16:creationId xmlns:a16="http://schemas.microsoft.com/office/drawing/2014/main" id="{0E0D87CD-9F6D-4EE5-F651-AA2ACB4C44F9}"/>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C96AA6C9-6F31-1492-426D-3DEE5641064B}"/>
              </a:ext>
            </a:extLst>
          </p:cNvPr>
          <p:cNvSpPr/>
          <p:nvPr userDrawn="1"/>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wo">
            <a:extLst>
              <a:ext uri="{FF2B5EF4-FFF2-40B4-BE49-F238E27FC236}">
                <a16:creationId xmlns:a16="http://schemas.microsoft.com/office/drawing/2014/main" id="{41B522CB-7675-7514-AB1E-7C5DDE0336BD}"/>
              </a:ext>
            </a:extLst>
          </p:cNvPr>
          <p:cNvSpPr/>
          <p:nvPr userDrawn="1"/>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12343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DE978498-6790-C825-63AD-F4908FCE5D62}"/>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782CE90A-D4C9-BE83-AD15-8114FA694E42}"/>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F4B36A6E-9423-8144-5B87-98036FF442AF}"/>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83761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6" name="!!Two">
            <a:extLst>
              <a:ext uri="{FF2B5EF4-FFF2-40B4-BE49-F238E27FC236}">
                <a16:creationId xmlns:a16="http://schemas.microsoft.com/office/drawing/2014/main" id="{3B5F6ADD-36EE-879A-FA50-CEB9B0D00CD3}"/>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ne">
            <a:extLst>
              <a:ext uri="{FF2B5EF4-FFF2-40B4-BE49-F238E27FC236}">
                <a16:creationId xmlns:a16="http://schemas.microsoft.com/office/drawing/2014/main" id="{27647AA4-1DF8-8C84-F34B-038CE577BB93}"/>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hree">
            <a:extLst>
              <a:ext uri="{FF2B5EF4-FFF2-40B4-BE49-F238E27FC236}">
                <a16:creationId xmlns:a16="http://schemas.microsoft.com/office/drawing/2014/main" id="{AE43FD16-6BBC-9BEF-F8B9-7CCC8F13CBE3}"/>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4306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One">
            <a:extLst>
              <a:ext uri="{FF2B5EF4-FFF2-40B4-BE49-F238E27FC236}">
                <a16:creationId xmlns:a16="http://schemas.microsoft.com/office/drawing/2014/main" id="{6CA1A45B-10D8-9899-625B-71D77F08209D}"/>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2882FC7A-508D-150B-24C2-B59FBBF49664}"/>
              </a:ext>
            </a:extLst>
          </p:cNvPr>
          <p:cNvSpPr/>
          <p:nvPr userDrawn="1"/>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wo">
            <a:extLst>
              <a:ext uri="{FF2B5EF4-FFF2-40B4-BE49-F238E27FC236}">
                <a16:creationId xmlns:a16="http://schemas.microsoft.com/office/drawing/2014/main" id="{5317AF90-36D4-B14E-8C51-8E51A83838B7}"/>
              </a:ext>
            </a:extLst>
          </p:cNvPr>
          <p:cNvSpPr/>
          <p:nvPr userDrawn="1"/>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0339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Two">
            <a:extLst>
              <a:ext uri="{FF2B5EF4-FFF2-40B4-BE49-F238E27FC236}">
                <a16:creationId xmlns:a16="http://schemas.microsoft.com/office/drawing/2014/main" id="{687256C8-2798-9EA6-5423-E1C707434D17}"/>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ne">
            <a:extLst>
              <a:ext uri="{FF2B5EF4-FFF2-40B4-BE49-F238E27FC236}">
                <a16:creationId xmlns:a16="http://schemas.microsoft.com/office/drawing/2014/main" id="{538A3AA1-AD18-DDF0-718C-B57E064334E6}"/>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138C8158-160B-99DF-F646-2101D87FE9A3}"/>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0438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 name="!!One">
            <a:extLst>
              <a:ext uri="{FF2B5EF4-FFF2-40B4-BE49-F238E27FC236}">
                <a16:creationId xmlns:a16="http://schemas.microsoft.com/office/drawing/2014/main" id="{0D8E1DD2-3ADC-CD98-0B66-F0F656958729}"/>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6E3B015F-FE84-3304-38A1-2730C611EAD7}"/>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3060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E424B12-E737-CDB4-0001-FDFABCD907D4}"/>
              </a:ext>
            </a:extLst>
          </p:cNvPr>
          <p:cNvSpPr/>
          <p:nvPr/>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9444542B-461F-7458-9D32-E9B1985C4E1F}"/>
              </a:ext>
            </a:extLst>
          </p:cNvPr>
          <p:cNvSpPr/>
          <p:nvPr/>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5AAF4C90-88D4-D7CD-1C0F-E3AD96F67499}"/>
              </a:ext>
            </a:extLst>
          </p:cNvPr>
          <p:cNvSpPr/>
          <p:nvPr/>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675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68806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38709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4705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userDrawn="1"/>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One">
            <a:extLst>
              <a:ext uri="{FF2B5EF4-FFF2-40B4-BE49-F238E27FC236}">
                <a16:creationId xmlns:a16="http://schemas.microsoft.com/office/drawing/2014/main" id="{AD6A97D3-72F8-FE8C-AEC7-9D376781E3FD}"/>
              </a:ext>
            </a:extLst>
          </p:cNvPr>
          <p:cNvSpPr/>
          <p:nvPr userDrawn="1"/>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D0FC0F66-EF27-6ABF-9680-1A49034F6940}"/>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384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308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BDDD-A061-B2C5-CD41-4BB744EA2D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3BCF21-9E32-5FBF-4CFC-54DC06CA7D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645AB0-011B-C7DF-ABF2-57E00D8C16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37844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A405F-9CB2-675F-B467-50CE906B63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C0256E-26AB-DBDB-F072-850DD3CBA8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9D67E3F-4CAB-7764-4BF3-09118C1B26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7481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266E4-5AAC-26E0-1A96-EBF539F1B42E}"/>
              </a:ext>
            </a:extLst>
          </p:cNvPr>
          <p:cNvSpPr>
            <a:spLocks noGrp="1"/>
          </p:cNvSpPr>
          <p:nvPr>
            <p:ph type="ctrTitle"/>
          </p:nvPr>
        </p:nvSpPr>
        <p:spPr>
          <a:xfrm>
            <a:off x="1664460" y="3822799"/>
            <a:ext cx="9144000" cy="1963751"/>
          </a:xfrm>
        </p:spPr>
        <p:txBody>
          <a:bodyPr anchor="b"/>
          <a:lstStyle>
            <a:lvl1pPr algn="ctr">
              <a:defRPr sz="6000" b="1">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2F3095B8-E08F-42E3-0E7B-AD3340C55685}"/>
              </a:ext>
            </a:extLst>
          </p:cNvPr>
          <p:cNvSpPr>
            <a:spLocks noGrp="1"/>
          </p:cNvSpPr>
          <p:nvPr>
            <p:ph type="subTitle" idx="1"/>
          </p:nvPr>
        </p:nvSpPr>
        <p:spPr>
          <a:xfrm>
            <a:off x="1664460" y="5786549"/>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Three">
            <a:extLst>
              <a:ext uri="{FF2B5EF4-FFF2-40B4-BE49-F238E27FC236}">
                <a16:creationId xmlns:a16="http://schemas.microsoft.com/office/drawing/2014/main" id="{2524DE63-438C-2394-2426-7E097E4ADCF9}"/>
              </a:ext>
            </a:extLst>
          </p:cNvPr>
          <p:cNvSpPr/>
          <p:nvPr userDrawn="1"/>
        </p:nvSpPr>
        <p:spPr>
          <a:xfrm rot="11478549" flipH="1">
            <a:off x="-4778106" y="-1779823"/>
            <a:ext cx="4888899" cy="116787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Two">
            <a:extLst>
              <a:ext uri="{FF2B5EF4-FFF2-40B4-BE49-F238E27FC236}">
                <a16:creationId xmlns:a16="http://schemas.microsoft.com/office/drawing/2014/main" id="{7592180C-CACD-2664-9F7D-5B88F534FE41}"/>
              </a:ext>
            </a:extLst>
          </p:cNvPr>
          <p:cNvSpPr/>
          <p:nvPr userDrawn="1"/>
        </p:nvSpPr>
        <p:spPr>
          <a:xfrm rot="20441118">
            <a:off x="-3221901" y="2155881"/>
            <a:ext cx="4324036" cy="607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One">
            <a:extLst>
              <a:ext uri="{FF2B5EF4-FFF2-40B4-BE49-F238E27FC236}">
                <a16:creationId xmlns:a16="http://schemas.microsoft.com/office/drawing/2014/main" id="{30DA14E7-330D-0C66-5A88-6DFEB6DE89AE}"/>
              </a:ext>
            </a:extLst>
          </p:cNvPr>
          <p:cNvSpPr/>
          <p:nvPr userDrawn="1"/>
        </p:nvSpPr>
        <p:spPr>
          <a:xfrm rot="918162" flipH="1">
            <a:off x="11338662" y="1032851"/>
            <a:ext cx="3249455" cy="68868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4" name="Picture 3" descr="A logo for a company&#10;&#10;Description automatically generated">
            <a:extLst>
              <a:ext uri="{FF2B5EF4-FFF2-40B4-BE49-F238E27FC236}">
                <a16:creationId xmlns:a16="http://schemas.microsoft.com/office/drawing/2014/main" id="{EA71DFA9-9EA1-6522-CB05-2C5F70159A54}"/>
              </a:ext>
            </a:extLst>
          </p:cNvPr>
          <p:cNvPicPr>
            <a:picLocks noChangeAspect="1"/>
          </p:cNvPicPr>
          <p:nvPr userDrawn="1"/>
        </p:nvPicPr>
        <p:blipFill rotWithShape="1">
          <a:blip r:embed="rId2"/>
          <a:srcRect l="19091" t="29091" r="18182" b="29548"/>
          <a:stretch/>
        </p:blipFill>
        <p:spPr>
          <a:xfrm>
            <a:off x="3076342" y="-142532"/>
            <a:ext cx="6039319" cy="3965331"/>
          </a:xfrm>
          <a:prstGeom prst="rect">
            <a:avLst/>
          </a:prstGeom>
        </p:spPr>
      </p:pic>
    </p:spTree>
    <p:extLst>
      <p:ext uri="{BB962C8B-B14F-4D97-AF65-F5344CB8AC3E}">
        <p14:creationId xmlns:p14="http://schemas.microsoft.com/office/powerpoint/2010/main" val="18988157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wo">
            <a:extLst>
              <a:ext uri="{FF2B5EF4-FFF2-40B4-BE49-F238E27FC236}">
                <a16:creationId xmlns:a16="http://schemas.microsoft.com/office/drawing/2014/main" id="{8276489F-8536-DF22-24B4-F3AAABA1C1A0}"/>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One">
            <a:extLst>
              <a:ext uri="{FF2B5EF4-FFF2-40B4-BE49-F238E27FC236}">
                <a16:creationId xmlns:a16="http://schemas.microsoft.com/office/drawing/2014/main" id="{516773A0-577A-4592-F378-559B7293E3E3}"/>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Three">
            <a:extLst>
              <a:ext uri="{FF2B5EF4-FFF2-40B4-BE49-F238E27FC236}">
                <a16:creationId xmlns:a16="http://schemas.microsoft.com/office/drawing/2014/main" id="{ED6E047A-09BA-1B94-980A-2C264580C12B}"/>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114922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952BE1C8-E10D-683E-A6C3-6862B5947B6A}"/>
              </a:ext>
            </a:extLst>
          </p:cNvPr>
          <p:cNvSpPr/>
          <p:nvPr userDrawn="1"/>
        </p:nvSpPr>
        <p:spPr>
          <a:xfrm rot="16979946">
            <a:off x="1117403" y="3322445"/>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1C1CC83E-7220-83AB-B799-21A014BA404D}"/>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BA027433-7A75-DEF4-FE8B-67359F7AE212}"/>
              </a:ext>
            </a:extLst>
          </p:cNvPr>
          <p:cNvSpPr/>
          <p:nvPr userDrawn="1"/>
        </p:nvSpPr>
        <p:spPr>
          <a:xfrm rot="8566684" flipH="1">
            <a:off x="-945480" y="2950482"/>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4825268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01817-55B7-74D1-0A8C-0ACE70995D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23EAF7-92CD-A1E8-1661-449B3C028F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74E4CC-22C3-36FB-5B48-B66A8C4A6289}"/>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5" name="Footer Placeholder 4">
            <a:extLst>
              <a:ext uri="{FF2B5EF4-FFF2-40B4-BE49-F238E27FC236}">
                <a16:creationId xmlns:a16="http://schemas.microsoft.com/office/drawing/2014/main" id="{4235A492-E2D4-BFDA-8840-684778777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0881C-4CCF-89E6-6CF2-541AC08408A5}"/>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1944484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233A2C0-26E5-F271-55DF-7B710CB8C991}"/>
              </a:ext>
            </a:extLst>
          </p:cNvPr>
          <p:cNvSpPr/>
          <p:nvPr/>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ne">
            <a:extLst>
              <a:ext uri="{FF2B5EF4-FFF2-40B4-BE49-F238E27FC236}">
                <a16:creationId xmlns:a16="http://schemas.microsoft.com/office/drawing/2014/main" id="{EC24ADF5-3C7D-1AB8-CECC-B3E785FA8A34}"/>
              </a:ext>
            </a:extLst>
          </p:cNvPr>
          <p:cNvSpPr/>
          <p:nvPr/>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F81548D9-CCC9-2296-B166-9FAF43CF679C}"/>
              </a:ext>
            </a:extLst>
          </p:cNvPr>
          <p:cNvSpPr/>
          <p:nvPr/>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945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0BD7B8E5-B6D9-3E93-D331-9370B27B56C2}"/>
              </a:ext>
            </a:extLst>
          </p:cNvPr>
          <p:cNvSpPr/>
          <p:nvPr userDrawn="1"/>
        </p:nvSpPr>
        <p:spPr>
          <a:xfrm rot="16527242">
            <a:off x="4676933" y="976486"/>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C62A595C-BCFA-ACF6-FDCF-7137B5472C3E}"/>
              </a:ext>
            </a:extLst>
          </p:cNvPr>
          <p:cNvSpPr/>
          <p:nvPr userDrawn="1"/>
        </p:nvSpPr>
        <p:spPr>
          <a:xfrm rot="3872758" flipH="1">
            <a:off x="10031727" y="2546744"/>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DA3A4E75-F460-7A9F-8EC7-738894BB8BB7}"/>
              </a:ext>
            </a:extLst>
          </p:cNvPr>
          <p:cNvSpPr/>
          <p:nvPr userDrawn="1"/>
        </p:nvSpPr>
        <p:spPr>
          <a:xfrm rot="7104613" flipH="1">
            <a:off x="1210557" y="299550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130540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1C74CEAC-F142-C893-3898-E7DFB0BE2AA6}"/>
              </a:ext>
            </a:extLst>
          </p:cNvPr>
          <p:cNvSpPr/>
          <p:nvPr userDrawn="1"/>
        </p:nvSpPr>
        <p:spPr>
          <a:xfrm rot="16556892">
            <a:off x="4193345" y="546185"/>
            <a:ext cx="2676771" cy="14006547"/>
          </a:xfrm>
          <a:prstGeom prst="rect">
            <a:avLst/>
          </a:prstGeom>
          <a:solidFill>
            <a:srgbClr val="CE0058"/>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0468EFC4-68F1-5E0E-F2E6-4F5A987C2C2B}"/>
              </a:ext>
            </a:extLst>
          </p:cNvPr>
          <p:cNvSpPr/>
          <p:nvPr userDrawn="1"/>
        </p:nvSpPr>
        <p:spPr>
          <a:xfrm rot="1786471" flipH="1">
            <a:off x="10931117" y="1891390"/>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109A6716-E4EF-2407-9E75-AF1CE422B5B0}"/>
              </a:ext>
            </a:extLst>
          </p:cNvPr>
          <p:cNvSpPr/>
          <p:nvPr userDrawn="1"/>
        </p:nvSpPr>
        <p:spPr>
          <a:xfrm rot="8180668" flipH="1">
            <a:off x="-942126" y="3064799"/>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6908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5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1779644A-A5E7-E41E-5836-67EB2C7879B7}"/>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D63436E4-366C-DBB9-470D-A8E4F515CD1D}"/>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5457142A-0480-4F9C-7E98-655783A29513}"/>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674961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6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One">
            <a:extLst>
              <a:ext uri="{FF2B5EF4-FFF2-40B4-BE49-F238E27FC236}">
                <a16:creationId xmlns:a16="http://schemas.microsoft.com/office/drawing/2014/main" id="{9D581E74-587E-400F-C572-40464CA46CEE}"/>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wo">
            <a:extLst>
              <a:ext uri="{FF2B5EF4-FFF2-40B4-BE49-F238E27FC236}">
                <a16:creationId xmlns:a16="http://schemas.microsoft.com/office/drawing/2014/main" id="{A1093A98-BF21-EA1F-4DA0-DB4B43C2E279}"/>
              </a:ext>
            </a:extLst>
          </p:cNvPr>
          <p:cNvSpPr/>
          <p:nvPr userDrawn="1"/>
        </p:nvSpPr>
        <p:spPr>
          <a:xfrm rot="16979946">
            <a:off x="1104701" y="3868478"/>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F4EAEE17-A54D-DCD0-299E-C02779392296}"/>
              </a:ext>
            </a:extLst>
          </p:cNvPr>
          <p:cNvSpPr/>
          <p:nvPr userDrawn="1"/>
        </p:nvSpPr>
        <p:spPr>
          <a:xfrm rot="9256399" flipH="1">
            <a:off x="-1224981" y="2007597"/>
            <a:ext cx="1914545"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003404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E424B12-E737-CDB4-0001-FDFABCD907D4}"/>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9444542B-461F-7458-9D32-E9B1985C4E1F}"/>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5AAF4C90-88D4-D7CD-1C0F-E3AD96F67499}"/>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949797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8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233A2C0-26E5-F271-55DF-7B710CB8C991}"/>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EC24ADF5-3C7D-1AB8-CECC-B3E785FA8A34}"/>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F81548D9-CCC9-2296-B166-9FAF43CF679C}"/>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4199710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25020BD2-FFA3-F34A-B762-08C2C339E167}"/>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56449C64-587E-F8CD-3047-065753DFDC8B}"/>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7647884E-5A9B-E299-DBB9-C30492929F7C}"/>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6113342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type="twoObj" preserve="1">
  <p:cSld name="6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C2B5EAC2-411C-1A90-452B-FAF8833DF387}"/>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3C52F1F1-DC55-D5F4-671B-8121B132F4F2}"/>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5298905-99DB-EDD0-411D-71D77B5E7938}"/>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6265850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7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One">
            <a:extLst>
              <a:ext uri="{FF2B5EF4-FFF2-40B4-BE49-F238E27FC236}">
                <a16:creationId xmlns:a16="http://schemas.microsoft.com/office/drawing/2014/main" id="{0E0D87CD-9F6D-4EE5-F651-AA2ACB4C44F9}"/>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C96AA6C9-6F31-1492-426D-3DEE5641064B}"/>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wo">
            <a:extLst>
              <a:ext uri="{FF2B5EF4-FFF2-40B4-BE49-F238E27FC236}">
                <a16:creationId xmlns:a16="http://schemas.microsoft.com/office/drawing/2014/main" id="{41B522CB-7675-7514-AB1E-7C5DDE0336BD}"/>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797083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type="twoObj" preserve="1">
  <p:cSld name="8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DE978498-6790-C825-63AD-F4908FCE5D62}"/>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782CE90A-D4C9-BE83-AD15-8114FA694E42}"/>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F4B36A6E-9423-8144-5B87-98036FF442AF}"/>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5005904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25020BD2-FFA3-F34A-B762-08C2C339E167}"/>
              </a:ext>
            </a:extLst>
          </p:cNvPr>
          <p:cNvSpPr/>
          <p:nvPr/>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56449C64-587E-F8CD-3047-065753DFDC8B}"/>
              </a:ext>
            </a:extLst>
          </p:cNvPr>
          <p:cNvSpPr/>
          <p:nvPr/>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7647884E-5A9B-E299-DBB9-C30492929F7C}"/>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4155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Two">
            <a:extLst>
              <a:ext uri="{FF2B5EF4-FFF2-40B4-BE49-F238E27FC236}">
                <a16:creationId xmlns:a16="http://schemas.microsoft.com/office/drawing/2014/main" id="{3B5F6ADD-36EE-879A-FA50-CEB9B0D00CD3}"/>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One">
            <a:extLst>
              <a:ext uri="{FF2B5EF4-FFF2-40B4-BE49-F238E27FC236}">
                <a16:creationId xmlns:a16="http://schemas.microsoft.com/office/drawing/2014/main" id="{27647AA4-1DF8-8C84-F34B-038CE577BB93}"/>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Three">
            <a:extLst>
              <a:ext uri="{FF2B5EF4-FFF2-40B4-BE49-F238E27FC236}">
                <a16:creationId xmlns:a16="http://schemas.microsoft.com/office/drawing/2014/main" id="{AE43FD16-6BBC-9BEF-F8B9-7CCC8F13CBE3}"/>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454404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Only" preserve="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One">
            <a:extLst>
              <a:ext uri="{FF2B5EF4-FFF2-40B4-BE49-F238E27FC236}">
                <a16:creationId xmlns:a16="http://schemas.microsoft.com/office/drawing/2014/main" id="{6CA1A45B-10D8-9899-625B-71D77F08209D}"/>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2882FC7A-508D-150B-24C2-B59FBBF49664}"/>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wo">
            <a:extLst>
              <a:ext uri="{FF2B5EF4-FFF2-40B4-BE49-F238E27FC236}">
                <a16:creationId xmlns:a16="http://schemas.microsoft.com/office/drawing/2014/main" id="{5317AF90-36D4-B14E-8C51-8E51A83838B7}"/>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9717405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6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687256C8-2798-9EA6-5423-E1C707434D17}"/>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538A3AA1-AD18-DDF0-718C-B57E064334E6}"/>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138C8158-160B-99DF-F646-2101D87FE9A3}"/>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3262563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Only" preserve="1">
  <p:cSld name="7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0D8E1DD2-3ADC-CD98-0B66-F0F656958729}"/>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6E3B015F-FE84-3304-38A1-2730C611EAD7}"/>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5330184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Only" preserve="1">
  <p:cSld name="8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0D8E1DD2-3ADC-CD98-0B66-F0F656958729}"/>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6E3B015F-FE84-3304-38A1-2730C611EAD7}"/>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6" name="Picture 5">
            <a:extLst>
              <a:ext uri="{FF2B5EF4-FFF2-40B4-BE49-F238E27FC236}">
                <a16:creationId xmlns:a16="http://schemas.microsoft.com/office/drawing/2014/main" id="{6B4C25C7-3C68-B181-BB76-9B528C24B561}"/>
              </a:ext>
            </a:extLst>
          </p:cNvPr>
          <p:cNvPicPr>
            <a:picLocks noChangeAspect="1"/>
          </p:cNvPicPr>
          <p:nvPr userDrawn="1"/>
        </p:nvPicPr>
        <p:blipFill>
          <a:blip r:embed="rId2"/>
          <a:stretch>
            <a:fillRect/>
          </a:stretch>
        </p:blipFill>
        <p:spPr>
          <a:xfrm>
            <a:off x="9156887" y="4255817"/>
            <a:ext cx="2389839" cy="2328875"/>
          </a:xfrm>
          <a:prstGeom prst="rect">
            <a:avLst/>
          </a:prstGeom>
        </p:spPr>
      </p:pic>
    </p:spTree>
    <p:extLst>
      <p:ext uri="{BB962C8B-B14F-4D97-AF65-F5344CB8AC3E}">
        <p14:creationId xmlns:p14="http://schemas.microsoft.com/office/powerpoint/2010/main" val="256595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CA197776-1860-CCB8-478F-AC2A18441BC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215292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DAB90F27-40E0-46D4-C4CB-CDA6C2E779C6}"/>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7118772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DAB90F27-40E0-46D4-C4CB-CDA6C2E779C6}"/>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pic>
        <p:nvPicPr>
          <p:cNvPr id="6" name="Picture 5">
            <a:extLst>
              <a:ext uri="{FF2B5EF4-FFF2-40B4-BE49-F238E27FC236}">
                <a16:creationId xmlns:a16="http://schemas.microsoft.com/office/drawing/2014/main" id="{C1A09F1B-10E2-3E1A-7230-D93A7B15B8C4}"/>
              </a:ext>
            </a:extLst>
          </p:cNvPr>
          <p:cNvPicPr>
            <a:picLocks noChangeAspect="1"/>
          </p:cNvPicPr>
          <p:nvPr userDrawn="1"/>
        </p:nvPicPr>
        <p:blipFill>
          <a:blip r:embed="rId2"/>
          <a:stretch>
            <a:fillRect/>
          </a:stretch>
        </p:blipFill>
        <p:spPr>
          <a:xfrm>
            <a:off x="7625433" y="3429000"/>
            <a:ext cx="3487215" cy="2213040"/>
          </a:xfrm>
          <a:prstGeom prst="rect">
            <a:avLst/>
          </a:prstGeom>
        </p:spPr>
      </p:pic>
    </p:spTree>
    <p:extLst>
      <p:ext uri="{BB962C8B-B14F-4D97-AF65-F5344CB8AC3E}">
        <p14:creationId xmlns:p14="http://schemas.microsoft.com/office/powerpoint/2010/main" val="36682951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A8D8DFAA-3C57-4118-0ECD-99273BDA7B84}"/>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pic>
        <p:nvPicPr>
          <p:cNvPr id="3" name="Picture 2">
            <a:extLst>
              <a:ext uri="{FF2B5EF4-FFF2-40B4-BE49-F238E27FC236}">
                <a16:creationId xmlns:a16="http://schemas.microsoft.com/office/drawing/2014/main" id="{BD3206B4-A1A9-B321-20AA-3E9682D4D2CF}"/>
              </a:ext>
            </a:extLst>
          </p:cNvPr>
          <p:cNvPicPr>
            <a:picLocks noChangeAspect="1"/>
          </p:cNvPicPr>
          <p:nvPr userDrawn="1"/>
        </p:nvPicPr>
        <p:blipFill>
          <a:blip r:embed="rId2"/>
          <a:stretch>
            <a:fillRect/>
          </a:stretch>
        </p:blipFill>
        <p:spPr>
          <a:xfrm>
            <a:off x="994954" y="2030167"/>
            <a:ext cx="1822863" cy="1816765"/>
          </a:xfrm>
          <a:prstGeom prst="rect">
            <a:avLst/>
          </a:prstGeom>
        </p:spPr>
      </p:pic>
      <p:pic>
        <p:nvPicPr>
          <p:cNvPr id="4" name="Picture 3">
            <a:extLst>
              <a:ext uri="{FF2B5EF4-FFF2-40B4-BE49-F238E27FC236}">
                <a16:creationId xmlns:a16="http://schemas.microsoft.com/office/drawing/2014/main" id="{01AA1482-9723-6FED-3E49-12F2A191F61E}"/>
              </a:ext>
            </a:extLst>
          </p:cNvPr>
          <p:cNvPicPr>
            <a:picLocks noChangeAspect="1"/>
          </p:cNvPicPr>
          <p:nvPr userDrawn="1"/>
        </p:nvPicPr>
        <p:blipFill>
          <a:blip r:embed="rId3"/>
          <a:stretch>
            <a:fillRect/>
          </a:stretch>
        </p:blipFill>
        <p:spPr>
          <a:xfrm>
            <a:off x="3239391" y="2030166"/>
            <a:ext cx="1822863" cy="1816765"/>
          </a:xfrm>
          <a:prstGeom prst="rect">
            <a:avLst/>
          </a:prstGeom>
        </p:spPr>
      </p:pic>
      <p:pic>
        <p:nvPicPr>
          <p:cNvPr id="8" name="Picture 7">
            <a:extLst>
              <a:ext uri="{FF2B5EF4-FFF2-40B4-BE49-F238E27FC236}">
                <a16:creationId xmlns:a16="http://schemas.microsoft.com/office/drawing/2014/main" id="{C083BFFE-5F2C-57E4-C7E8-2E102B9D5302}"/>
              </a:ext>
            </a:extLst>
          </p:cNvPr>
          <p:cNvPicPr>
            <a:picLocks noChangeAspect="1"/>
          </p:cNvPicPr>
          <p:nvPr userDrawn="1"/>
        </p:nvPicPr>
        <p:blipFill>
          <a:blip r:embed="rId4"/>
          <a:stretch>
            <a:fillRect/>
          </a:stretch>
        </p:blipFill>
        <p:spPr>
          <a:xfrm>
            <a:off x="5483829" y="2030166"/>
            <a:ext cx="1822863" cy="1816765"/>
          </a:xfrm>
          <a:prstGeom prst="rect">
            <a:avLst/>
          </a:prstGeom>
        </p:spPr>
      </p:pic>
      <p:pic>
        <p:nvPicPr>
          <p:cNvPr id="9" name="Picture 8">
            <a:extLst>
              <a:ext uri="{FF2B5EF4-FFF2-40B4-BE49-F238E27FC236}">
                <a16:creationId xmlns:a16="http://schemas.microsoft.com/office/drawing/2014/main" id="{1A4695FB-1B57-D132-611B-193E85A474E0}"/>
              </a:ext>
            </a:extLst>
          </p:cNvPr>
          <p:cNvPicPr>
            <a:picLocks noChangeAspect="1"/>
          </p:cNvPicPr>
          <p:nvPr userDrawn="1"/>
        </p:nvPicPr>
        <p:blipFill>
          <a:blip r:embed="rId5"/>
          <a:stretch>
            <a:fillRect/>
          </a:stretch>
        </p:blipFill>
        <p:spPr>
          <a:xfrm>
            <a:off x="7670074" y="2030166"/>
            <a:ext cx="1822863" cy="1816765"/>
          </a:xfrm>
          <a:prstGeom prst="rect">
            <a:avLst/>
          </a:prstGeom>
        </p:spPr>
      </p:pic>
      <p:pic>
        <p:nvPicPr>
          <p:cNvPr id="10" name="Picture 9">
            <a:extLst>
              <a:ext uri="{FF2B5EF4-FFF2-40B4-BE49-F238E27FC236}">
                <a16:creationId xmlns:a16="http://schemas.microsoft.com/office/drawing/2014/main" id="{735CD240-8CD5-55DC-F213-8AF11DEDE998}"/>
              </a:ext>
            </a:extLst>
          </p:cNvPr>
          <p:cNvPicPr>
            <a:picLocks noChangeAspect="1"/>
          </p:cNvPicPr>
          <p:nvPr userDrawn="1"/>
        </p:nvPicPr>
        <p:blipFill>
          <a:blip r:embed="rId6"/>
          <a:stretch>
            <a:fillRect/>
          </a:stretch>
        </p:blipFill>
        <p:spPr>
          <a:xfrm>
            <a:off x="2088078" y="3846930"/>
            <a:ext cx="1822863" cy="1822863"/>
          </a:xfrm>
          <a:prstGeom prst="rect">
            <a:avLst/>
          </a:prstGeom>
        </p:spPr>
      </p:pic>
      <p:pic>
        <p:nvPicPr>
          <p:cNvPr id="11" name="Picture 10">
            <a:extLst>
              <a:ext uri="{FF2B5EF4-FFF2-40B4-BE49-F238E27FC236}">
                <a16:creationId xmlns:a16="http://schemas.microsoft.com/office/drawing/2014/main" id="{6898FCDA-0AC2-0949-05EF-7A047097E019}"/>
              </a:ext>
            </a:extLst>
          </p:cNvPr>
          <p:cNvPicPr>
            <a:picLocks noChangeAspect="1"/>
          </p:cNvPicPr>
          <p:nvPr userDrawn="1"/>
        </p:nvPicPr>
        <p:blipFill>
          <a:blip r:embed="rId7"/>
          <a:stretch>
            <a:fillRect/>
          </a:stretch>
        </p:blipFill>
        <p:spPr>
          <a:xfrm>
            <a:off x="4390706" y="3846930"/>
            <a:ext cx="1822863" cy="1822863"/>
          </a:xfrm>
          <a:prstGeom prst="rect">
            <a:avLst/>
          </a:prstGeom>
        </p:spPr>
      </p:pic>
      <p:pic>
        <p:nvPicPr>
          <p:cNvPr id="12" name="Picture 11">
            <a:extLst>
              <a:ext uri="{FF2B5EF4-FFF2-40B4-BE49-F238E27FC236}">
                <a16:creationId xmlns:a16="http://schemas.microsoft.com/office/drawing/2014/main" id="{239307D9-B587-AD1E-9536-366D34009FC6}"/>
              </a:ext>
            </a:extLst>
          </p:cNvPr>
          <p:cNvPicPr>
            <a:picLocks noChangeAspect="1"/>
          </p:cNvPicPr>
          <p:nvPr userDrawn="1"/>
        </p:nvPicPr>
        <p:blipFill>
          <a:blip r:embed="rId8"/>
          <a:stretch>
            <a:fillRect/>
          </a:stretch>
        </p:blipFill>
        <p:spPr>
          <a:xfrm>
            <a:off x="6629602" y="3846930"/>
            <a:ext cx="1822863" cy="1822863"/>
          </a:xfrm>
          <a:prstGeom prst="rect">
            <a:avLst/>
          </a:prstGeom>
        </p:spPr>
      </p:pic>
      <p:pic>
        <p:nvPicPr>
          <p:cNvPr id="13" name="Picture 12">
            <a:extLst>
              <a:ext uri="{FF2B5EF4-FFF2-40B4-BE49-F238E27FC236}">
                <a16:creationId xmlns:a16="http://schemas.microsoft.com/office/drawing/2014/main" id="{17770720-A8D1-FD2E-FD40-FF6D2E3EBEF9}"/>
              </a:ext>
            </a:extLst>
          </p:cNvPr>
          <p:cNvPicPr>
            <a:picLocks noChangeAspect="1"/>
          </p:cNvPicPr>
          <p:nvPr userDrawn="1"/>
        </p:nvPicPr>
        <p:blipFill>
          <a:blip r:embed="rId9"/>
          <a:stretch>
            <a:fillRect/>
          </a:stretch>
        </p:blipFill>
        <p:spPr>
          <a:xfrm>
            <a:off x="8944890" y="3846930"/>
            <a:ext cx="1822863" cy="1822863"/>
          </a:xfrm>
          <a:prstGeom prst="rect">
            <a:avLst/>
          </a:prstGeom>
        </p:spPr>
      </p:pic>
    </p:spTree>
    <p:extLst>
      <p:ext uri="{BB962C8B-B14F-4D97-AF65-F5344CB8AC3E}">
        <p14:creationId xmlns:p14="http://schemas.microsoft.com/office/powerpoint/2010/main" val="2523799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5" name="!!Two">
            <a:extLst>
              <a:ext uri="{FF2B5EF4-FFF2-40B4-BE49-F238E27FC236}">
                <a16:creationId xmlns:a16="http://schemas.microsoft.com/office/drawing/2014/main" id="{CE7B91B7-5D39-3F70-6996-15DE5AC1C76D}"/>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6" name="!!One">
            <a:extLst>
              <a:ext uri="{FF2B5EF4-FFF2-40B4-BE49-F238E27FC236}">
                <a16:creationId xmlns:a16="http://schemas.microsoft.com/office/drawing/2014/main" id="{81B7A1A5-D640-4C5D-A5D9-76E9F19ADDFC}"/>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7" name="!!Three">
            <a:extLst>
              <a:ext uri="{FF2B5EF4-FFF2-40B4-BE49-F238E27FC236}">
                <a16:creationId xmlns:a16="http://schemas.microsoft.com/office/drawing/2014/main" id="{EA10BBBE-5741-4BBD-D6F4-730060D7DAE2}"/>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8" name="Picture 17">
            <a:extLst>
              <a:ext uri="{FF2B5EF4-FFF2-40B4-BE49-F238E27FC236}">
                <a16:creationId xmlns:a16="http://schemas.microsoft.com/office/drawing/2014/main" id="{69F7896A-584E-6F1B-AD4A-64F291A33E4F}"/>
              </a:ext>
            </a:extLst>
          </p:cNvPr>
          <p:cNvPicPr>
            <a:picLocks noChangeAspect="1"/>
          </p:cNvPicPr>
          <p:nvPr userDrawn="1"/>
        </p:nvPicPr>
        <p:blipFill>
          <a:blip r:embed="rId2"/>
          <a:stretch>
            <a:fillRect/>
          </a:stretch>
        </p:blipFill>
        <p:spPr>
          <a:xfrm>
            <a:off x="859127" y="814588"/>
            <a:ext cx="1822863" cy="1816765"/>
          </a:xfrm>
          <a:prstGeom prst="rect">
            <a:avLst/>
          </a:prstGeom>
        </p:spPr>
      </p:pic>
      <p:pic>
        <p:nvPicPr>
          <p:cNvPr id="19" name="Picture 18">
            <a:extLst>
              <a:ext uri="{FF2B5EF4-FFF2-40B4-BE49-F238E27FC236}">
                <a16:creationId xmlns:a16="http://schemas.microsoft.com/office/drawing/2014/main" id="{6A8207A9-4DE4-A692-8AC8-8C62363EF129}"/>
              </a:ext>
            </a:extLst>
          </p:cNvPr>
          <p:cNvPicPr>
            <a:picLocks noChangeAspect="1"/>
          </p:cNvPicPr>
          <p:nvPr userDrawn="1"/>
        </p:nvPicPr>
        <p:blipFill>
          <a:blip r:embed="rId3"/>
          <a:stretch>
            <a:fillRect/>
          </a:stretch>
        </p:blipFill>
        <p:spPr>
          <a:xfrm>
            <a:off x="3297602" y="816326"/>
            <a:ext cx="1822863" cy="1816765"/>
          </a:xfrm>
          <a:prstGeom prst="rect">
            <a:avLst/>
          </a:prstGeom>
        </p:spPr>
      </p:pic>
      <p:pic>
        <p:nvPicPr>
          <p:cNvPr id="20" name="Picture 19">
            <a:extLst>
              <a:ext uri="{FF2B5EF4-FFF2-40B4-BE49-F238E27FC236}">
                <a16:creationId xmlns:a16="http://schemas.microsoft.com/office/drawing/2014/main" id="{F30BB5E6-EE1E-CC15-7B03-F59E605FC8C3}"/>
              </a:ext>
            </a:extLst>
          </p:cNvPr>
          <p:cNvPicPr>
            <a:picLocks noChangeAspect="1"/>
          </p:cNvPicPr>
          <p:nvPr userDrawn="1"/>
        </p:nvPicPr>
        <p:blipFill>
          <a:blip r:embed="rId4"/>
          <a:stretch>
            <a:fillRect/>
          </a:stretch>
        </p:blipFill>
        <p:spPr>
          <a:xfrm>
            <a:off x="5603445" y="814588"/>
            <a:ext cx="1822863" cy="1816765"/>
          </a:xfrm>
          <a:prstGeom prst="rect">
            <a:avLst/>
          </a:prstGeom>
        </p:spPr>
      </p:pic>
      <p:pic>
        <p:nvPicPr>
          <p:cNvPr id="21" name="Picture 20">
            <a:extLst>
              <a:ext uri="{FF2B5EF4-FFF2-40B4-BE49-F238E27FC236}">
                <a16:creationId xmlns:a16="http://schemas.microsoft.com/office/drawing/2014/main" id="{1162FCD9-8021-5B16-5DF0-E50DF466FA50}"/>
              </a:ext>
            </a:extLst>
          </p:cNvPr>
          <p:cNvPicPr>
            <a:picLocks noChangeAspect="1"/>
          </p:cNvPicPr>
          <p:nvPr userDrawn="1"/>
        </p:nvPicPr>
        <p:blipFill>
          <a:blip r:embed="rId5"/>
          <a:stretch>
            <a:fillRect/>
          </a:stretch>
        </p:blipFill>
        <p:spPr>
          <a:xfrm>
            <a:off x="7909287" y="824411"/>
            <a:ext cx="1822863" cy="1816765"/>
          </a:xfrm>
          <a:prstGeom prst="rect">
            <a:avLst/>
          </a:prstGeom>
        </p:spPr>
      </p:pic>
      <p:pic>
        <p:nvPicPr>
          <p:cNvPr id="22" name="Picture 21">
            <a:extLst>
              <a:ext uri="{FF2B5EF4-FFF2-40B4-BE49-F238E27FC236}">
                <a16:creationId xmlns:a16="http://schemas.microsoft.com/office/drawing/2014/main" id="{0A4ACE0E-EAF4-DC9A-A3AA-5EF817AE7A0A}"/>
              </a:ext>
            </a:extLst>
          </p:cNvPr>
          <p:cNvPicPr>
            <a:picLocks noChangeAspect="1"/>
          </p:cNvPicPr>
          <p:nvPr userDrawn="1"/>
        </p:nvPicPr>
        <p:blipFill>
          <a:blip r:embed="rId6"/>
          <a:stretch>
            <a:fillRect/>
          </a:stretch>
        </p:blipFill>
        <p:spPr>
          <a:xfrm>
            <a:off x="2032246" y="3231146"/>
            <a:ext cx="1822863" cy="1822863"/>
          </a:xfrm>
          <a:prstGeom prst="rect">
            <a:avLst/>
          </a:prstGeom>
        </p:spPr>
      </p:pic>
      <p:pic>
        <p:nvPicPr>
          <p:cNvPr id="23" name="Picture 22">
            <a:extLst>
              <a:ext uri="{FF2B5EF4-FFF2-40B4-BE49-F238E27FC236}">
                <a16:creationId xmlns:a16="http://schemas.microsoft.com/office/drawing/2014/main" id="{3302A31C-29AE-A0C9-1D14-77A2CD4F39EC}"/>
              </a:ext>
            </a:extLst>
          </p:cNvPr>
          <p:cNvPicPr>
            <a:picLocks noChangeAspect="1"/>
          </p:cNvPicPr>
          <p:nvPr userDrawn="1"/>
        </p:nvPicPr>
        <p:blipFill>
          <a:blip r:embed="rId7"/>
          <a:stretch>
            <a:fillRect/>
          </a:stretch>
        </p:blipFill>
        <p:spPr>
          <a:xfrm>
            <a:off x="4379715" y="3301215"/>
            <a:ext cx="1822863" cy="1822863"/>
          </a:xfrm>
          <a:prstGeom prst="rect">
            <a:avLst/>
          </a:prstGeom>
        </p:spPr>
      </p:pic>
      <p:pic>
        <p:nvPicPr>
          <p:cNvPr id="24" name="Picture 23">
            <a:extLst>
              <a:ext uri="{FF2B5EF4-FFF2-40B4-BE49-F238E27FC236}">
                <a16:creationId xmlns:a16="http://schemas.microsoft.com/office/drawing/2014/main" id="{C65314E1-06E3-B00A-CC3D-6B92F2395033}"/>
              </a:ext>
            </a:extLst>
          </p:cNvPr>
          <p:cNvPicPr>
            <a:picLocks noChangeAspect="1"/>
          </p:cNvPicPr>
          <p:nvPr userDrawn="1"/>
        </p:nvPicPr>
        <p:blipFill>
          <a:blip r:embed="rId8"/>
          <a:stretch>
            <a:fillRect/>
          </a:stretch>
        </p:blipFill>
        <p:spPr>
          <a:xfrm>
            <a:off x="6670546" y="3373273"/>
            <a:ext cx="1822863" cy="1822863"/>
          </a:xfrm>
          <a:prstGeom prst="rect">
            <a:avLst/>
          </a:prstGeom>
        </p:spPr>
      </p:pic>
      <p:pic>
        <p:nvPicPr>
          <p:cNvPr id="25" name="Picture 24">
            <a:extLst>
              <a:ext uri="{FF2B5EF4-FFF2-40B4-BE49-F238E27FC236}">
                <a16:creationId xmlns:a16="http://schemas.microsoft.com/office/drawing/2014/main" id="{B3B51295-C3AB-CD73-C59C-E2DD2B953962}"/>
              </a:ext>
            </a:extLst>
          </p:cNvPr>
          <p:cNvPicPr>
            <a:picLocks noChangeAspect="1"/>
          </p:cNvPicPr>
          <p:nvPr userDrawn="1"/>
        </p:nvPicPr>
        <p:blipFill>
          <a:blip r:embed="rId9"/>
          <a:stretch>
            <a:fillRect/>
          </a:stretch>
        </p:blipFill>
        <p:spPr>
          <a:xfrm>
            <a:off x="9093737" y="3369873"/>
            <a:ext cx="1822863" cy="1822863"/>
          </a:xfrm>
          <a:prstGeom prst="rect">
            <a:avLst/>
          </a:prstGeom>
        </p:spPr>
      </p:pic>
      <p:sp>
        <p:nvSpPr>
          <p:cNvPr id="26" name="TextBox 25">
            <a:extLst>
              <a:ext uri="{FF2B5EF4-FFF2-40B4-BE49-F238E27FC236}">
                <a16:creationId xmlns:a16="http://schemas.microsoft.com/office/drawing/2014/main" id="{ACABF053-4DA8-BA77-A316-F01656F66623}"/>
              </a:ext>
            </a:extLst>
          </p:cNvPr>
          <p:cNvSpPr txBox="1"/>
          <p:nvPr userDrawn="1"/>
        </p:nvSpPr>
        <p:spPr>
          <a:xfrm>
            <a:off x="647709" y="2734072"/>
            <a:ext cx="2164228" cy="276999"/>
          </a:xfrm>
          <a:prstGeom prst="rect">
            <a:avLst/>
          </a:prstGeom>
          <a:noFill/>
        </p:spPr>
        <p:txBody>
          <a:bodyPr wrap="square" rtlCol="0">
            <a:spAutoFit/>
          </a:bodyPr>
          <a:lstStyle/>
          <a:p>
            <a:pPr algn="ctr"/>
            <a:r>
              <a:rPr lang="en-US" sz="1200"/>
              <a:t>Obstetric Hemorrhage</a:t>
            </a:r>
          </a:p>
        </p:txBody>
      </p:sp>
      <p:sp>
        <p:nvSpPr>
          <p:cNvPr id="27" name="TextBox 26">
            <a:extLst>
              <a:ext uri="{FF2B5EF4-FFF2-40B4-BE49-F238E27FC236}">
                <a16:creationId xmlns:a16="http://schemas.microsoft.com/office/drawing/2014/main" id="{BB2E364D-E46F-6873-C6BE-546A25758445}"/>
              </a:ext>
            </a:extLst>
          </p:cNvPr>
          <p:cNvSpPr txBox="1"/>
          <p:nvPr userDrawn="1"/>
        </p:nvSpPr>
        <p:spPr>
          <a:xfrm>
            <a:off x="3126919" y="2666762"/>
            <a:ext cx="2164228" cy="461665"/>
          </a:xfrm>
          <a:prstGeom prst="rect">
            <a:avLst/>
          </a:prstGeom>
          <a:noFill/>
        </p:spPr>
        <p:txBody>
          <a:bodyPr wrap="square" rtlCol="0">
            <a:spAutoFit/>
          </a:bodyPr>
          <a:lstStyle/>
          <a:p>
            <a:pPr algn="ctr"/>
            <a:r>
              <a:rPr lang="en-US" sz="1200"/>
              <a:t>Severe Hypertension in Pregnancy </a:t>
            </a:r>
          </a:p>
        </p:txBody>
      </p:sp>
      <p:sp>
        <p:nvSpPr>
          <p:cNvPr id="28" name="TextBox 27">
            <a:extLst>
              <a:ext uri="{FF2B5EF4-FFF2-40B4-BE49-F238E27FC236}">
                <a16:creationId xmlns:a16="http://schemas.microsoft.com/office/drawing/2014/main" id="{9B4ECD21-CDAE-2818-D2AF-B38BFF62016C}"/>
              </a:ext>
            </a:extLst>
          </p:cNvPr>
          <p:cNvSpPr txBox="1"/>
          <p:nvPr userDrawn="1"/>
        </p:nvSpPr>
        <p:spPr>
          <a:xfrm>
            <a:off x="5417750" y="2646929"/>
            <a:ext cx="2164228" cy="461665"/>
          </a:xfrm>
          <a:prstGeom prst="rect">
            <a:avLst/>
          </a:prstGeom>
          <a:noFill/>
        </p:spPr>
        <p:txBody>
          <a:bodyPr wrap="square" rtlCol="0">
            <a:spAutoFit/>
          </a:bodyPr>
          <a:lstStyle/>
          <a:p>
            <a:pPr algn="ctr"/>
            <a:r>
              <a:rPr lang="en-US" sz="1200"/>
              <a:t>Safe Reduction of Primary Cesarean</a:t>
            </a:r>
          </a:p>
        </p:txBody>
      </p:sp>
      <p:sp>
        <p:nvSpPr>
          <p:cNvPr id="29" name="TextBox 28">
            <a:extLst>
              <a:ext uri="{FF2B5EF4-FFF2-40B4-BE49-F238E27FC236}">
                <a16:creationId xmlns:a16="http://schemas.microsoft.com/office/drawing/2014/main" id="{A1516A95-64E5-D01E-BC6E-BCD35C92DE20}"/>
              </a:ext>
            </a:extLst>
          </p:cNvPr>
          <p:cNvSpPr txBox="1"/>
          <p:nvPr userDrawn="1"/>
        </p:nvSpPr>
        <p:spPr>
          <a:xfrm>
            <a:off x="7760867" y="2643613"/>
            <a:ext cx="2164228" cy="646331"/>
          </a:xfrm>
          <a:prstGeom prst="rect">
            <a:avLst/>
          </a:prstGeom>
          <a:noFill/>
        </p:spPr>
        <p:txBody>
          <a:bodyPr wrap="square" rtlCol="0">
            <a:spAutoFit/>
          </a:bodyPr>
          <a:lstStyle/>
          <a:p>
            <a:pPr algn="ctr"/>
            <a:r>
              <a:rPr lang="en-US" sz="1200"/>
              <a:t>Care of Pregnant and Postpartum People with Substance Use Disorder</a:t>
            </a:r>
          </a:p>
        </p:txBody>
      </p:sp>
      <p:sp>
        <p:nvSpPr>
          <p:cNvPr id="30" name="TextBox 29">
            <a:extLst>
              <a:ext uri="{FF2B5EF4-FFF2-40B4-BE49-F238E27FC236}">
                <a16:creationId xmlns:a16="http://schemas.microsoft.com/office/drawing/2014/main" id="{B1F0D71B-310A-04DA-10C7-D0B985FED8E6}"/>
              </a:ext>
            </a:extLst>
          </p:cNvPr>
          <p:cNvSpPr txBox="1"/>
          <p:nvPr userDrawn="1"/>
        </p:nvSpPr>
        <p:spPr>
          <a:xfrm>
            <a:off x="1861563" y="5049306"/>
            <a:ext cx="2164228" cy="461665"/>
          </a:xfrm>
          <a:prstGeom prst="rect">
            <a:avLst/>
          </a:prstGeom>
          <a:noFill/>
        </p:spPr>
        <p:txBody>
          <a:bodyPr wrap="square" rtlCol="0">
            <a:spAutoFit/>
          </a:bodyPr>
          <a:lstStyle/>
          <a:p>
            <a:pPr algn="ctr"/>
            <a:r>
              <a:rPr lang="en-US" sz="1200"/>
              <a:t>Perinatal Mental Health Conditions </a:t>
            </a:r>
          </a:p>
        </p:txBody>
      </p:sp>
      <p:sp>
        <p:nvSpPr>
          <p:cNvPr id="31" name="TextBox 30">
            <a:extLst>
              <a:ext uri="{FF2B5EF4-FFF2-40B4-BE49-F238E27FC236}">
                <a16:creationId xmlns:a16="http://schemas.microsoft.com/office/drawing/2014/main" id="{970FFE72-735B-DE03-0D34-C7D181E4CD0F}"/>
              </a:ext>
            </a:extLst>
          </p:cNvPr>
          <p:cNvSpPr txBox="1"/>
          <p:nvPr userDrawn="1"/>
        </p:nvSpPr>
        <p:spPr>
          <a:xfrm>
            <a:off x="4142854" y="5112133"/>
            <a:ext cx="2164228" cy="461665"/>
          </a:xfrm>
          <a:prstGeom prst="rect">
            <a:avLst/>
          </a:prstGeom>
          <a:noFill/>
        </p:spPr>
        <p:txBody>
          <a:bodyPr wrap="square" rtlCol="0">
            <a:spAutoFit/>
          </a:bodyPr>
          <a:lstStyle/>
          <a:p>
            <a:pPr algn="ctr"/>
            <a:r>
              <a:rPr lang="en-US" sz="1200"/>
              <a:t>Postpartum Discharge Transition </a:t>
            </a:r>
          </a:p>
        </p:txBody>
      </p:sp>
      <p:sp>
        <p:nvSpPr>
          <p:cNvPr id="32" name="TextBox 31">
            <a:extLst>
              <a:ext uri="{FF2B5EF4-FFF2-40B4-BE49-F238E27FC236}">
                <a16:creationId xmlns:a16="http://schemas.microsoft.com/office/drawing/2014/main" id="{A1B11759-3E16-97DB-11BC-7439D88A60B5}"/>
              </a:ext>
            </a:extLst>
          </p:cNvPr>
          <p:cNvSpPr txBox="1"/>
          <p:nvPr userDrawn="1"/>
        </p:nvSpPr>
        <p:spPr>
          <a:xfrm>
            <a:off x="6556502" y="5112132"/>
            <a:ext cx="2164228" cy="461665"/>
          </a:xfrm>
          <a:prstGeom prst="rect">
            <a:avLst/>
          </a:prstGeom>
          <a:noFill/>
        </p:spPr>
        <p:txBody>
          <a:bodyPr wrap="square" rtlCol="0">
            <a:spAutoFit/>
          </a:bodyPr>
          <a:lstStyle/>
          <a:p>
            <a:pPr algn="ctr"/>
            <a:r>
              <a:rPr lang="en-US" sz="1200"/>
              <a:t>Cardiac Conditions in Obstetric Care</a:t>
            </a:r>
          </a:p>
        </p:txBody>
      </p:sp>
      <p:sp>
        <p:nvSpPr>
          <p:cNvPr id="33" name="TextBox 32">
            <a:extLst>
              <a:ext uri="{FF2B5EF4-FFF2-40B4-BE49-F238E27FC236}">
                <a16:creationId xmlns:a16="http://schemas.microsoft.com/office/drawing/2014/main" id="{E9775184-B0F2-625D-D189-77ABDCE365CD}"/>
              </a:ext>
            </a:extLst>
          </p:cNvPr>
          <p:cNvSpPr txBox="1"/>
          <p:nvPr userDrawn="1"/>
        </p:nvSpPr>
        <p:spPr>
          <a:xfrm>
            <a:off x="8923054" y="5196032"/>
            <a:ext cx="2164228" cy="276999"/>
          </a:xfrm>
          <a:prstGeom prst="rect">
            <a:avLst/>
          </a:prstGeom>
          <a:noFill/>
        </p:spPr>
        <p:txBody>
          <a:bodyPr wrap="square" rtlCol="0">
            <a:spAutoFit/>
          </a:bodyPr>
          <a:lstStyle/>
          <a:p>
            <a:pPr algn="ctr"/>
            <a:r>
              <a:rPr lang="en-US" sz="1200"/>
              <a:t>Sepsis in Obstetric Care</a:t>
            </a:r>
          </a:p>
        </p:txBody>
      </p:sp>
    </p:spTree>
    <p:extLst>
      <p:ext uri="{BB962C8B-B14F-4D97-AF65-F5344CB8AC3E}">
        <p14:creationId xmlns:p14="http://schemas.microsoft.com/office/powerpoint/2010/main" val="2178252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C2B5EAC2-411C-1A90-452B-FAF8833DF387}"/>
              </a:ext>
            </a:extLst>
          </p:cNvPr>
          <p:cNvSpPr/>
          <p:nvPr/>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3C52F1F1-DC55-D5F4-671B-8121B132F4F2}"/>
              </a:ext>
            </a:extLst>
          </p:cNvPr>
          <p:cNvSpPr/>
          <p:nvPr/>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85298905-99DB-EDD0-411D-71D77B5E7938}"/>
              </a:ext>
            </a:extLst>
          </p:cNvPr>
          <p:cNvSpPr/>
          <p:nvPr/>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2768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2087B156-B91B-A120-1146-CC33D47CC727}"/>
              </a:ext>
            </a:extLst>
          </p:cNvPr>
          <p:cNvSpPr>
            <a:spLocks noGrp="1"/>
          </p:cNvSpPr>
          <p:nvPr>
            <p:ph type="title"/>
          </p:nvPr>
        </p:nvSpPr>
        <p:spPr>
          <a:xfrm>
            <a:off x="838200" y="406619"/>
            <a:ext cx="10515600" cy="1325563"/>
          </a:xfrm>
        </p:spPr>
        <p:txBody>
          <a:bodyPr/>
          <a:lstStyle>
            <a:lvl1pPr>
              <a:defRPr>
                <a:solidFill>
                  <a:schemeClr val="tx1"/>
                </a:solidFill>
              </a:defRPr>
            </a:lvl1pPr>
          </a:lstStyle>
          <a:p>
            <a:endParaRPr lang="en-US"/>
          </a:p>
        </p:txBody>
      </p:sp>
      <p:sp>
        <p:nvSpPr>
          <p:cNvPr id="6" name="Content Placeholder 4">
            <a:extLst>
              <a:ext uri="{FF2B5EF4-FFF2-40B4-BE49-F238E27FC236}">
                <a16:creationId xmlns:a16="http://schemas.microsoft.com/office/drawing/2014/main" id="{C7074D43-599A-CC24-C4E5-FCB36A85E675}"/>
              </a:ext>
            </a:extLst>
          </p:cNvPr>
          <p:cNvSpPr>
            <a:spLocks noGrp="1"/>
          </p:cNvSpPr>
          <p:nvPr>
            <p:ph idx="1"/>
          </p:nvPr>
        </p:nvSpPr>
        <p:spPr>
          <a:xfrm>
            <a:off x="838200" y="1825625"/>
            <a:ext cx="10515600" cy="4351339"/>
          </a:xfrm>
        </p:spPr>
        <p:txBody>
          <a:bodyPr vert="horz" lIns="91440" tIns="45720" rIns="91440" bIns="45720" rtlCol="0" anchor="t">
            <a:normAutofit/>
          </a:bodyPr>
          <a:lstStyle>
            <a:lvl1pPr marL="0" indent="-365751">
              <a:lnSpc>
                <a:spcPct val="100000"/>
              </a:lnSpc>
              <a:spcAft>
                <a:spcPts val="1000"/>
              </a:spcAft>
              <a:buNone/>
              <a:defRPr/>
            </a:lvl1pPr>
          </a:lstStyle>
          <a:p>
            <a:pPr indent="-487668">
              <a:lnSpc>
                <a:spcPct val="100000"/>
              </a:lnSpc>
              <a:spcAft>
                <a:spcPts val="1333"/>
              </a:spcAft>
            </a:pPr>
            <a:endParaRPr lang="en-US" sz="3600">
              <a:ea typeface="Open Sans"/>
              <a:cs typeface="Open Sans"/>
            </a:endParaRPr>
          </a:p>
        </p:txBody>
      </p:sp>
      <p:pic>
        <p:nvPicPr>
          <p:cNvPr id="7" name="Picture 6" descr="A colorful circle with a black and white circle with a black cross in the center&#10;&#10;Description automatically generated">
            <a:extLst>
              <a:ext uri="{FF2B5EF4-FFF2-40B4-BE49-F238E27FC236}">
                <a16:creationId xmlns:a16="http://schemas.microsoft.com/office/drawing/2014/main" id="{51A8C9DB-234B-4731-C99B-09AA00B3A308}"/>
              </a:ext>
            </a:extLst>
          </p:cNvPr>
          <p:cNvPicPr>
            <a:picLocks noChangeAspect="1"/>
          </p:cNvPicPr>
          <p:nvPr userDrawn="1"/>
        </p:nvPicPr>
        <p:blipFill>
          <a:blip r:embed="rId2"/>
          <a:stretch>
            <a:fillRect/>
          </a:stretch>
        </p:blipFill>
        <p:spPr>
          <a:xfrm rot="900000">
            <a:off x="3448667" y="590463"/>
            <a:ext cx="917912" cy="917912"/>
          </a:xfrm>
          <a:prstGeom prst="rect">
            <a:avLst/>
          </a:prstGeom>
        </p:spPr>
      </p:pic>
      <p:pic>
        <p:nvPicPr>
          <p:cNvPr id="8" name="Picture 7" descr="A circular logo with colorful circles&#10;&#10;Description automatically generated">
            <a:extLst>
              <a:ext uri="{FF2B5EF4-FFF2-40B4-BE49-F238E27FC236}">
                <a16:creationId xmlns:a16="http://schemas.microsoft.com/office/drawing/2014/main" id="{F17B888A-CBF8-13B9-49C7-4B33E12954CF}"/>
              </a:ext>
            </a:extLst>
          </p:cNvPr>
          <p:cNvPicPr>
            <a:picLocks noChangeAspect="1"/>
          </p:cNvPicPr>
          <p:nvPr userDrawn="1"/>
        </p:nvPicPr>
        <p:blipFill>
          <a:blip r:embed="rId3"/>
          <a:stretch>
            <a:fillRect/>
          </a:stretch>
        </p:blipFill>
        <p:spPr>
          <a:xfrm rot="900000">
            <a:off x="4524127" y="590463"/>
            <a:ext cx="917912" cy="917912"/>
          </a:xfrm>
          <a:prstGeom prst="rect">
            <a:avLst/>
          </a:prstGeom>
        </p:spPr>
      </p:pic>
      <p:pic>
        <p:nvPicPr>
          <p:cNvPr id="9" name="Picture 8" descr="A colorful circle with a graph and arrow&#10;&#10;Description automatically generated">
            <a:extLst>
              <a:ext uri="{FF2B5EF4-FFF2-40B4-BE49-F238E27FC236}">
                <a16:creationId xmlns:a16="http://schemas.microsoft.com/office/drawing/2014/main" id="{3DE61377-7F71-CBA2-4C31-5957EADBF8ED}"/>
              </a:ext>
            </a:extLst>
          </p:cNvPr>
          <p:cNvPicPr>
            <a:picLocks noChangeAspect="1"/>
          </p:cNvPicPr>
          <p:nvPr userDrawn="1"/>
        </p:nvPicPr>
        <p:blipFill>
          <a:blip r:embed="rId4"/>
          <a:stretch>
            <a:fillRect/>
          </a:stretch>
        </p:blipFill>
        <p:spPr>
          <a:xfrm rot="900000">
            <a:off x="5610473" y="595905"/>
            <a:ext cx="907027" cy="907027"/>
          </a:xfrm>
          <a:prstGeom prst="rect">
            <a:avLst/>
          </a:prstGeom>
        </p:spPr>
      </p:pic>
      <p:pic>
        <p:nvPicPr>
          <p:cNvPr id="10" name="Picture 9" descr="A circular logo with a baby in it&#10;&#10;Description automatically generated">
            <a:extLst>
              <a:ext uri="{FF2B5EF4-FFF2-40B4-BE49-F238E27FC236}">
                <a16:creationId xmlns:a16="http://schemas.microsoft.com/office/drawing/2014/main" id="{20E9C369-EDFA-C5C7-82AE-A740E58B7CBC}"/>
              </a:ext>
            </a:extLst>
          </p:cNvPr>
          <p:cNvPicPr>
            <a:picLocks noChangeAspect="1"/>
          </p:cNvPicPr>
          <p:nvPr userDrawn="1"/>
        </p:nvPicPr>
        <p:blipFill>
          <a:blip r:embed="rId5"/>
          <a:stretch>
            <a:fillRect/>
          </a:stretch>
        </p:blipFill>
        <p:spPr>
          <a:xfrm rot="900000">
            <a:off x="6696821" y="595905"/>
            <a:ext cx="907027" cy="907027"/>
          </a:xfrm>
          <a:prstGeom prst="rect">
            <a:avLst/>
          </a:prstGeom>
        </p:spPr>
      </p:pic>
      <p:pic>
        <p:nvPicPr>
          <p:cNvPr id="11" name="Picture 10" descr="A colorful circle with a brain in it&#10;&#10;Description automatically generated">
            <a:extLst>
              <a:ext uri="{FF2B5EF4-FFF2-40B4-BE49-F238E27FC236}">
                <a16:creationId xmlns:a16="http://schemas.microsoft.com/office/drawing/2014/main" id="{C2373C9F-000E-0DC3-A3F0-A6866D88FC61}"/>
              </a:ext>
            </a:extLst>
          </p:cNvPr>
          <p:cNvPicPr>
            <a:picLocks noChangeAspect="1"/>
          </p:cNvPicPr>
          <p:nvPr userDrawn="1"/>
        </p:nvPicPr>
        <p:blipFill>
          <a:blip r:embed="rId6"/>
          <a:stretch>
            <a:fillRect/>
          </a:stretch>
        </p:blipFill>
        <p:spPr>
          <a:xfrm rot="900000">
            <a:off x="7821911" y="595905"/>
            <a:ext cx="917912" cy="917912"/>
          </a:xfrm>
          <a:prstGeom prst="rect">
            <a:avLst/>
          </a:prstGeom>
        </p:spPr>
      </p:pic>
      <p:pic>
        <p:nvPicPr>
          <p:cNvPr id="12" name="Picture 11" descr="A circular logo with arrows&#10;&#10;Description automatically generated">
            <a:extLst>
              <a:ext uri="{FF2B5EF4-FFF2-40B4-BE49-F238E27FC236}">
                <a16:creationId xmlns:a16="http://schemas.microsoft.com/office/drawing/2014/main" id="{3783DBBB-F640-A550-BFD0-776E94FA72E1}"/>
              </a:ext>
            </a:extLst>
          </p:cNvPr>
          <p:cNvPicPr>
            <a:picLocks noChangeAspect="1"/>
          </p:cNvPicPr>
          <p:nvPr userDrawn="1"/>
        </p:nvPicPr>
        <p:blipFill>
          <a:blip r:embed="rId7"/>
          <a:stretch>
            <a:fillRect/>
          </a:stretch>
        </p:blipFill>
        <p:spPr>
          <a:xfrm rot="900000">
            <a:off x="8900652" y="595905"/>
            <a:ext cx="917912" cy="917912"/>
          </a:xfrm>
          <a:prstGeom prst="rect">
            <a:avLst/>
          </a:prstGeom>
        </p:spPr>
      </p:pic>
      <p:pic>
        <p:nvPicPr>
          <p:cNvPr id="13" name="Picture 12" descr="A circular logo with a heart and a pulse line&#10;&#10;Description automatically generated">
            <a:extLst>
              <a:ext uri="{FF2B5EF4-FFF2-40B4-BE49-F238E27FC236}">
                <a16:creationId xmlns:a16="http://schemas.microsoft.com/office/drawing/2014/main" id="{16679385-6E88-BAD8-7223-332C103039EE}"/>
              </a:ext>
            </a:extLst>
          </p:cNvPr>
          <p:cNvPicPr>
            <a:picLocks noChangeAspect="1"/>
          </p:cNvPicPr>
          <p:nvPr userDrawn="1"/>
        </p:nvPicPr>
        <p:blipFill>
          <a:blip r:embed="rId8"/>
          <a:stretch>
            <a:fillRect/>
          </a:stretch>
        </p:blipFill>
        <p:spPr>
          <a:xfrm rot="900000">
            <a:off x="9968505" y="617676"/>
            <a:ext cx="917912" cy="917912"/>
          </a:xfrm>
          <a:prstGeom prst="rect">
            <a:avLst/>
          </a:prstGeom>
        </p:spPr>
      </p:pic>
      <p:pic>
        <p:nvPicPr>
          <p:cNvPr id="14" name="Picture 13" descr="A colorful circle with arrows&#10;&#10;Description automatically generated">
            <a:extLst>
              <a:ext uri="{FF2B5EF4-FFF2-40B4-BE49-F238E27FC236}">
                <a16:creationId xmlns:a16="http://schemas.microsoft.com/office/drawing/2014/main" id="{4E13D5E9-E126-2800-DA97-79080E0F0ABA}"/>
              </a:ext>
            </a:extLst>
          </p:cNvPr>
          <p:cNvPicPr>
            <a:picLocks noChangeAspect="1"/>
          </p:cNvPicPr>
          <p:nvPr userDrawn="1"/>
        </p:nvPicPr>
        <p:blipFill>
          <a:blip r:embed="rId9"/>
          <a:stretch>
            <a:fillRect/>
          </a:stretch>
        </p:blipFill>
        <p:spPr>
          <a:xfrm rot="900000">
            <a:off x="11079901" y="595905"/>
            <a:ext cx="917912" cy="917912"/>
          </a:xfrm>
          <a:prstGeom prst="rect">
            <a:avLst/>
          </a:prstGeom>
        </p:spPr>
      </p:pic>
    </p:spTree>
    <p:extLst>
      <p:ext uri="{BB962C8B-B14F-4D97-AF65-F5344CB8AC3E}">
        <p14:creationId xmlns:p14="http://schemas.microsoft.com/office/powerpoint/2010/main" val="4550744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2087B156-B91B-A120-1146-CC33D47CC727}"/>
              </a:ext>
            </a:extLst>
          </p:cNvPr>
          <p:cNvSpPr>
            <a:spLocks noGrp="1"/>
          </p:cNvSpPr>
          <p:nvPr>
            <p:ph type="title"/>
          </p:nvPr>
        </p:nvSpPr>
        <p:spPr>
          <a:xfrm>
            <a:off x="838200" y="406619"/>
            <a:ext cx="10515600" cy="1325563"/>
          </a:xfrm>
        </p:spPr>
        <p:txBody>
          <a:bodyPr/>
          <a:lstStyle>
            <a:lvl1pPr>
              <a:defRPr>
                <a:solidFill>
                  <a:schemeClr val="tx1"/>
                </a:solidFill>
              </a:defRPr>
            </a:lvl1pPr>
          </a:lstStyle>
          <a:p>
            <a:endParaRPr lang="en-US"/>
          </a:p>
        </p:txBody>
      </p:sp>
      <p:sp>
        <p:nvSpPr>
          <p:cNvPr id="6" name="Content Placeholder 4">
            <a:extLst>
              <a:ext uri="{FF2B5EF4-FFF2-40B4-BE49-F238E27FC236}">
                <a16:creationId xmlns:a16="http://schemas.microsoft.com/office/drawing/2014/main" id="{C7074D43-599A-CC24-C4E5-FCB36A85E675}"/>
              </a:ext>
            </a:extLst>
          </p:cNvPr>
          <p:cNvSpPr>
            <a:spLocks noGrp="1"/>
          </p:cNvSpPr>
          <p:nvPr>
            <p:ph idx="1"/>
          </p:nvPr>
        </p:nvSpPr>
        <p:spPr>
          <a:xfrm>
            <a:off x="838200" y="1825625"/>
            <a:ext cx="10515600" cy="4351339"/>
          </a:xfrm>
        </p:spPr>
        <p:txBody>
          <a:bodyPr vert="horz" lIns="91440" tIns="45720" rIns="91440" bIns="45720" rtlCol="0" anchor="t">
            <a:normAutofit/>
          </a:bodyPr>
          <a:lstStyle>
            <a:lvl1pPr marL="0" indent="-487668">
              <a:lnSpc>
                <a:spcPct val="100000"/>
              </a:lnSpc>
              <a:spcAft>
                <a:spcPts val="1333"/>
              </a:spcAft>
              <a:buNone/>
              <a:defRPr/>
            </a:lvl1pPr>
          </a:lstStyle>
          <a:p>
            <a:pPr indent="-365760">
              <a:lnSpc>
                <a:spcPct val="100000"/>
              </a:lnSpc>
              <a:spcAft>
                <a:spcPts val="1000"/>
              </a:spcAft>
            </a:pPr>
            <a:endParaRPr lang="en-US" sz="3600">
              <a:ea typeface="Open Sans"/>
              <a:cs typeface="Open Sans"/>
            </a:endParaRPr>
          </a:p>
        </p:txBody>
      </p:sp>
      <p:pic>
        <p:nvPicPr>
          <p:cNvPr id="7" name="Picture 6" descr="A colorful circle with a black and white circle with a black cross in the center&#10;&#10;Description automatically generated">
            <a:extLst>
              <a:ext uri="{FF2B5EF4-FFF2-40B4-BE49-F238E27FC236}">
                <a16:creationId xmlns:a16="http://schemas.microsoft.com/office/drawing/2014/main" id="{51A8C9DB-234B-4731-C99B-09AA00B3A308}"/>
              </a:ext>
            </a:extLst>
          </p:cNvPr>
          <p:cNvPicPr>
            <a:picLocks noChangeAspect="1"/>
          </p:cNvPicPr>
          <p:nvPr userDrawn="1"/>
        </p:nvPicPr>
        <p:blipFill>
          <a:blip r:embed="rId2"/>
          <a:stretch>
            <a:fillRect/>
          </a:stretch>
        </p:blipFill>
        <p:spPr>
          <a:xfrm rot="900000">
            <a:off x="3448667" y="590463"/>
            <a:ext cx="917912" cy="917912"/>
          </a:xfrm>
          <a:prstGeom prst="rect">
            <a:avLst/>
          </a:prstGeom>
        </p:spPr>
      </p:pic>
      <p:pic>
        <p:nvPicPr>
          <p:cNvPr id="8" name="Picture 7" descr="A circular logo with colorful circles&#10;&#10;Description automatically generated">
            <a:extLst>
              <a:ext uri="{FF2B5EF4-FFF2-40B4-BE49-F238E27FC236}">
                <a16:creationId xmlns:a16="http://schemas.microsoft.com/office/drawing/2014/main" id="{F17B888A-CBF8-13B9-49C7-4B33E12954CF}"/>
              </a:ext>
            </a:extLst>
          </p:cNvPr>
          <p:cNvPicPr>
            <a:picLocks noChangeAspect="1"/>
          </p:cNvPicPr>
          <p:nvPr userDrawn="1"/>
        </p:nvPicPr>
        <p:blipFill>
          <a:blip r:embed="rId3"/>
          <a:stretch>
            <a:fillRect/>
          </a:stretch>
        </p:blipFill>
        <p:spPr>
          <a:xfrm rot="900000">
            <a:off x="4524127" y="590463"/>
            <a:ext cx="917912" cy="917912"/>
          </a:xfrm>
          <a:prstGeom prst="rect">
            <a:avLst/>
          </a:prstGeom>
        </p:spPr>
      </p:pic>
      <p:pic>
        <p:nvPicPr>
          <p:cNvPr id="9" name="Picture 8" descr="A colorful circle with a graph and arrow&#10;&#10;Description automatically generated">
            <a:extLst>
              <a:ext uri="{FF2B5EF4-FFF2-40B4-BE49-F238E27FC236}">
                <a16:creationId xmlns:a16="http://schemas.microsoft.com/office/drawing/2014/main" id="{3DE61377-7F71-CBA2-4C31-5957EADBF8ED}"/>
              </a:ext>
            </a:extLst>
          </p:cNvPr>
          <p:cNvPicPr>
            <a:picLocks noChangeAspect="1"/>
          </p:cNvPicPr>
          <p:nvPr userDrawn="1"/>
        </p:nvPicPr>
        <p:blipFill>
          <a:blip r:embed="rId4"/>
          <a:stretch>
            <a:fillRect/>
          </a:stretch>
        </p:blipFill>
        <p:spPr>
          <a:xfrm rot="900000">
            <a:off x="5610473" y="595905"/>
            <a:ext cx="907027" cy="907027"/>
          </a:xfrm>
          <a:prstGeom prst="rect">
            <a:avLst/>
          </a:prstGeom>
        </p:spPr>
      </p:pic>
      <p:pic>
        <p:nvPicPr>
          <p:cNvPr id="10" name="Picture 9" descr="A circular logo with a baby in it&#10;&#10;Description automatically generated">
            <a:extLst>
              <a:ext uri="{FF2B5EF4-FFF2-40B4-BE49-F238E27FC236}">
                <a16:creationId xmlns:a16="http://schemas.microsoft.com/office/drawing/2014/main" id="{20E9C369-EDFA-C5C7-82AE-A740E58B7CBC}"/>
              </a:ext>
            </a:extLst>
          </p:cNvPr>
          <p:cNvPicPr>
            <a:picLocks noChangeAspect="1"/>
          </p:cNvPicPr>
          <p:nvPr userDrawn="1"/>
        </p:nvPicPr>
        <p:blipFill>
          <a:blip r:embed="rId5"/>
          <a:stretch>
            <a:fillRect/>
          </a:stretch>
        </p:blipFill>
        <p:spPr>
          <a:xfrm rot="900000">
            <a:off x="6696821" y="595905"/>
            <a:ext cx="907027" cy="907027"/>
          </a:xfrm>
          <a:prstGeom prst="rect">
            <a:avLst/>
          </a:prstGeom>
        </p:spPr>
      </p:pic>
      <p:pic>
        <p:nvPicPr>
          <p:cNvPr id="11" name="Picture 10" descr="A colorful circle with a brain in it&#10;&#10;Description automatically generated">
            <a:extLst>
              <a:ext uri="{FF2B5EF4-FFF2-40B4-BE49-F238E27FC236}">
                <a16:creationId xmlns:a16="http://schemas.microsoft.com/office/drawing/2014/main" id="{C2373C9F-000E-0DC3-A3F0-A6866D88FC61}"/>
              </a:ext>
            </a:extLst>
          </p:cNvPr>
          <p:cNvPicPr>
            <a:picLocks noChangeAspect="1"/>
          </p:cNvPicPr>
          <p:nvPr userDrawn="1"/>
        </p:nvPicPr>
        <p:blipFill>
          <a:blip r:embed="rId6"/>
          <a:stretch>
            <a:fillRect/>
          </a:stretch>
        </p:blipFill>
        <p:spPr>
          <a:xfrm rot="900000">
            <a:off x="7821911" y="595905"/>
            <a:ext cx="917912" cy="917912"/>
          </a:xfrm>
          <a:prstGeom prst="rect">
            <a:avLst/>
          </a:prstGeom>
        </p:spPr>
      </p:pic>
      <p:pic>
        <p:nvPicPr>
          <p:cNvPr id="12" name="Picture 11" descr="A circular logo with arrows&#10;&#10;Description automatically generated">
            <a:extLst>
              <a:ext uri="{FF2B5EF4-FFF2-40B4-BE49-F238E27FC236}">
                <a16:creationId xmlns:a16="http://schemas.microsoft.com/office/drawing/2014/main" id="{3783DBBB-F640-A550-BFD0-776E94FA72E1}"/>
              </a:ext>
            </a:extLst>
          </p:cNvPr>
          <p:cNvPicPr>
            <a:picLocks noChangeAspect="1"/>
          </p:cNvPicPr>
          <p:nvPr userDrawn="1"/>
        </p:nvPicPr>
        <p:blipFill>
          <a:blip r:embed="rId7"/>
          <a:stretch>
            <a:fillRect/>
          </a:stretch>
        </p:blipFill>
        <p:spPr>
          <a:xfrm rot="900000">
            <a:off x="8900652" y="595905"/>
            <a:ext cx="917912" cy="917912"/>
          </a:xfrm>
          <a:prstGeom prst="rect">
            <a:avLst/>
          </a:prstGeom>
        </p:spPr>
      </p:pic>
      <p:pic>
        <p:nvPicPr>
          <p:cNvPr id="13" name="Picture 12" descr="A circular logo with a heart and a pulse line&#10;&#10;Description automatically generated">
            <a:extLst>
              <a:ext uri="{FF2B5EF4-FFF2-40B4-BE49-F238E27FC236}">
                <a16:creationId xmlns:a16="http://schemas.microsoft.com/office/drawing/2014/main" id="{16679385-6E88-BAD8-7223-332C103039EE}"/>
              </a:ext>
            </a:extLst>
          </p:cNvPr>
          <p:cNvPicPr>
            <a:picLocks noChangeAspect="1"/>
          </p:cNvPicPr>
          <p:nvPr userDrawn="1"/>
        </p:nvPicPr>
        <p:blipFill>
          <a:blip r:embed="rId8"/>
          <a:stretch>
            <a:fillRect/>
          </a:stretch>
        </p:blipFill>
        <p:spPr>
          <a:xfrm rot="900000">
            <a:off x="9968505" y="617676"/>
            <a:ext cx="917912" cy="917912"/>
          </a:xfrm>
          <a:prstGeom prst="rect">
            <a:avLst/>
          </a:prstGeom>
        </p:spPr>
      </p:pic>
      <p:pic>
        <p:nvPicPr>
          <p:cNvPr id="14" name="Picture 13" descr="A colorful circle with arrows&#10;&#10;Description automatically generated">
            <a:extLst>
              <a:ext uri="{FF2B5EF4-FFF2-40B4-BE49-F238E27FC236}">
                <a16:creationId xmlns:a16="http://schemas.microsoft.com/office/drawing/2014/main" id="{4E13D5E9-E126-2800-DA97-79080E0F0ABA}"/>
              </a:ext>
            </a:extLst>
          </p:cNvPr>
          <p:cNvPicPr>
            <a:picLocks noChangeAspect="1"/>
          </p:cNvPicPr>
          <p:nvPr userDrawn="1"/>
        </p:nvPicPr>
        <p:blipFill>
          <a:blip r:embed="rId9"/>
          <a:stretch>
            <a:fillRect/>
          </a:stretch>
        </p:blipFill>
        <p:spPr>
          <a:xfrm rot="900000">
            <a:off x="11079901" y="595905"/>
            <a:ext cx="917912" cy="917912"/>
          </a:xfrm>
          <a:prstGeom prst="rect">
            <a:avLst/>
          </a:prstGeom>
        </p:spPr>
      </p:pic>
    </p:spTree>
    <p:extLst>
      <p:ext uri="{BB962C8B-B14F-4D97-AF65-F5344CB8AC3E}">
        <p14:creationId xmlns:p14="http://schemas.microsoft.com/office/powerpoint/2010/main" val="35850967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13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 name="Picture 1">
            <a:extLst>
              <a:ext uri="{FF2B5EF4-FFF2-40B4-BE49-F238E27FC236}">
                <a16:creationId xmlns:a16="http://schemas.microsoft.com/office/drawing/2014/main" id="{D01F4D3E-4A0E-0FF6-BC3B-0FB1C952CEB1}"/>
              </a:ext>
            </a:extLst>
          </p:cNvPr>
          <p:cNvPicPr>
            <a:picLocks noChangeAspect="1"/>
          </p:cNvPicPr>
          <p:nvPr userDrawn="1"/>
        </p:nvPicPr>
        <p:blipFill>
          <a:blip r:embed="rId2"/>
          <a:stretch>
            <a:fillRect/>
          </a:stretch>
        </p:blipFill>
        <p:spPr>
          <a:xfrm>
            <a:off x="8820625" y="2057282"/>
            <a:ext cx="2749535" cy="2743439"/>
          </a:xfrm>
          <a:prstGeom prst="rect">
            <a:avLst/>
          </a:prstGeom>
        </p:spPr>
      </p:pic>
      <p:sp>
        <p:nvSpPr>
          <p:cNvPr id="3" name="Title 1">
            <a:extLst>
              <a:ext uri="{FF2B5EF4-FFF2-40B4-BE49-F238E27FC236}">
                <a16:creationId xmlns:a16="http://schemas.microsoft.com/office/drawing/2014/main" id="{45510B2F-B2C0-0ADD-5228-6C09BA749440}"/>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248608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 name="Picture 1">
            <a:extLst>
              <a:ext uri="{FF2B5EF4-FFF2-40B4-BE49-F238E27FC236}">
                <a16:creationId xmlns:a16="http://schemas.microsoft.com/office/drawing/2014/main" id="{B8B15EF4-FCE2-CAB3-57D5-6DD513BBB431}"/>
              </a:ext>
            </a:extLst>
          </p:cNvPr>
          <p:cNvPicPr>
            <a:picLocks noChangeAspect="1"/>
          </p:cNvPicPr>
          <p:nvPr userDrawn="1"/>
        </p:nvPicPr>
        <p:blipFill>
          <a:blip r:embed="rId2"/>
          <a:stretch>
            <a:fillRect/>
          </a:stretch>
        </p:blipFill>
        <p:spPr>
          <a:xfrm>
            <a:off x="8646802" y="2057282"/>
            <a:ext cx="2743439" cy="2743439"/>
          </a:xfrm>
          <a:prstGeom prst="rect">
            <a:avLst/>
          </a:prstGeom>
        </p:spPr>
      </p:pic>
      <p:sp>
        <p:nvSpPr>
          <p:cNvPr id="3" name="Title 1">
            <a:extLst>
              <a:ext uri="{FF2B5EF4-FFF2-40B4-BE49-F238E27FC236}">
                <a16:creationId xmlns:a16="http://schemas.microsoft.com/office/drawing/2014/main" id="{C65E5A9A-F458-BEE9-EF58-5A5A70909C6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768168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F5F79D1-F4F6-FA6F-5454-2B1D86ACBA09}"/>
              </a:ext>
            </a:extLst>
          </p:cNvPr>
          <p:cNvPicPr>
            <a:picLocks noChangeAspect="1"/>
          </p:cNvPicPr>
          <p:nvPr userDrawn="1"/>
        </p:nvPicPr>
        <p:blipFill>
          <a:blip r:embed="rId2"/>
          <a:stretch>
            <a:fillRect/>
          </a:stretch>
        </p:blipFill>
        <p:spPr>
          <a:xfrm>
            <a:off x="8689530" y="1903458"/>
            <a:ext cx="2743439" cy="2743439"/>
          </a:xfrm>
          <a:prstGeom prst="rect">
            <a:avLst/>
          </a:prstGeom>
        </p:spPr>
      </p:pic>
      <p:sp>
        <p:nvSpPr>
          <p:cNvPr id="6" name="Title 1">
            <a:extLst>
              <a:ext uri="{FF2B5EF4-FFF2-40B4-BE49-F238E27FC236}">
                <a16:creationId xmlns:a16="http://schemas.microsoft.com/office/drawing/2014/main" id="{D85DC54D-1E88-6270-A08A-2B37B1CFD3F4}"/>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282818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90093531-C265-4783-43E8-5A8693412D90}"/>
              </a:ext>
            </a:extLst>
          </p:cNvPr>
          <p:cNvPicPr>
            <a:picLocks noChangeAspect="1"/>
          </p:cNvPicPr>
          <p:nvPr userDrawn="1"/>
        </p:nvPicPr>
        <p:blipFill>
          <a:blip r:embed="rId2"/>
          <a:stretch>
            <a:fillRect/>
          </a:stretch>
        </p:blipFill>
        <p:spPr>
          <a:xfrm>
            <a:off x="8450249" y="1963278"/>
            <a:ext cx="2743439" cy="2743439"/>
          </a:xfrm>
          <a:prstGeom prst="rect">
            <a:avLst/>
          </a:prstGeom>
        </p:spPr>
      </p:pic>
      <p:sp>
        <p:nvSpPr>
          <p:cNvPr id="6" name="Title 1">
            <a:extLst>
              <a:ext uri="{FF2B5EF4-FFF2-40B4-BE49-F238E27FC236}">
                <a16:creationId xmlns:a16="http://schemas.microsoft.com/office/drawing/2014/main" id="{3D9E967D-3743-5C00-E8D5-6627E6C4F09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694371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AD6A97D3-72F8-FE8C-AEC7-9D376781E3FD}"/>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D0FC0F66-EF27-6ABF-9680-1A49034F6940}"/>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387B9ECB-FA64-8840-085C-216548C32034}"/>
              </a:ext>
            </a:extLst>
          </p:cNvPr>
          <p:cNvPicPr>
            <a:picLocks noChangeAspect="1"/>
          </p:cNvPicPr>
          <p:nvPr userDrawn="1"/>
        </p:nvPicPr>
        <p:blipFill>
          <a:blip r:embed="rId2"/>
          <a:stretch>
            <a:fillRect/>
          </a:stretch>
        </p:blipFill>
        <p:spPr>
          <a:xfrm>
            <a:off x="8535706" y="2054234"/>
            <a:ext cx="2743439" cy="2749535"/>
          </a:xfrm>
          <a:prstGeom prst="rect">
            <a:avLst/>
          </a:prstGeom>
        </p:spPr>
      </p:pic>
      <p:sp>
        <p:nvSpPr>
          <p:cNvPr id="6" name="Title 1">
            <a:extLst>
              <a:ext uri="{FF2B5EF4-FFF2-40B4-BE49-F238E27FC236}">
                <a16:creationId xmlns:a16="http://schemas.microsoft.com/office/drawing/2014/main" id="{971FC378-A494-19ED-9DB1-8AA090E04E19}"/>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130163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userDrawn="1"/>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AD6A97D3-72F8-FE8C-AEC7-9D376781E3FD}"/>
              </a:ext>
            </a:extLst>
          </p:cNvPr>
          <p:cNvSpPr/>
          <p:nvPr userDrawn="1"/>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D0FC0F66-EF27-6ABF-9680-1A49034F6940}"/>
              </a:ext>
            </a:extLst>
          </p:cNvPr>
          <p:cNvSpPr/>
          <p:nvPr userDrawn="1"/>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7DA1DAD5-5AC0-EF92-5549-0EC5082DFE14}"/>
              </a:ext>
            </a:extLst>
          </p:cNvPr>
          <p:cNvPicPr>
            <a:picLocks noChangeAspect="1"/>
          </p:cNvPicPr>
          <p:nvPr userDrawn="1"/>
        </p:nvPicPr>
        <p:blipFill>
          <a:blip r:embed="rId2"/>
          <a:stretch>
            <a:fillRect/>
          </a:stretch>
        </p:blipFill>
        <p:spPr>
          <a:xfrm>
            <a:off x="8186294" y="2143278"/>
            <a:ext cx="2749535" cy="2743439"/>
          </a:xfrm>
          <a:prstGeom prst="rect">
            <a:avLst/>
          </a:prstGeom>
        </p:spPr>
      </p:pic>
      <p:sp>
        <p:nvSpPr>
          <p:cNvPr id="6" name="Title 1">
            <a:extLst>
              <a:ext uri="{FF2B5EF4-FFF2-40B4-BE49-F238E27FC236}">
                <a16:creationId xmlns:a16="http://schemas.microsoft.com/office/drawing/2014/main" id="{4B7DC382-C6A7-F19B-1E83-B4D83D841B55}"/>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488442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D47099F6-0162-A89A-5640-9DB0B6393AB6}"/>
              </a:ext>
            </a:extLst>
          </p:cNvPr>
          <p:cNvPicPr>
            <a:picLocks noChangeAspect="1"/>
          </p:cNvPicPr>
          <p:nvPr userDrawn="1"/>
        </p:nvPicPr>
        <p:blipFill>
          <a:blip r:embed="rId2"/>
          <a:stretch>
            <a:fillRect/>
          </a:stretch>
        </p:blipFill>
        <p:spPr>
          <a:xfrm>
            <a:off x="8339153" y="2057282"/>
            <a:ext cx="2743439" cy="2743439"/>
          </a:xfrm>
          <a:prstGeom prst="rect">
            <a:avLst/>
          </a:prstGeom>
        </p:spPr>
      </p:pic>
      <p:sp>
        <p:nvSpPr>
          <p:cNvPr id="6" name="Title 1">
            <a:extLst>
              <a:ext uri="{FF2B5EF4-FFF2-40B4-BE49-F238E27FC236}">
                <a16:creationId xmlns:a16="http://schemas.microsoft.com/office/drawing/2014/main" id="{AA745709-91DC-947B-0852-2384BED99841}"/>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157280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descr="A colorful circle with a black and white circle with a black cross in the center&#10;&#10;Description automatically generated">
            <a:extLst>
              <a:ext uri="{FF2B5EF4-FFF2-40B4-BE49-F238E27FC236}">
                <a16:creationId xmlns:a16="http://schemas.microsoft.com/office/drawing/2014/main" id="{640AA023-E49B-6ABE-6B3A-3C90D7CAF0FF}"/>
              </a:ext>
            </a:extLst>
          </p:cNvPr>
          <p:cNvPicPr>
            <a:picLocks noChangeAspect="1"/>
          </p:cNvPicPr>
          <p:nvPr userDrawn="1"/>
        </p:nvPicPr>
        <p:blipFill>
          <a:blip r:embed="rId2"/>
          <a:stretch>
            <a:fillRect/>
          </a:stretch>
        </p:blipFill>
        <p:spPr>
          <a:xfrm>
            <a:off x="8341723" y="2142845"/>
            <a:ext cx="2744087" cy="2744087"/>
          </a:xfrm>
          <a:prstGeom prst="rect">
            <a:avLst/>
          </a:prstGeom>
        </p:spPr>
      </p:pic>
      <p:sp>
        <p:nvSpPr>
          <p:cNvPr id="6" name="Title 1">
            <a:extLst>
              <a:ext uri="{FF2B5EF4-FFF2-40B4-BE49-F238E27FC236}">
                <a16:creationId xmlns:a16="http://schemas.microsoft.com/office/drawing/2014/main" id="{24565E1B-FEBF-2C60-3CE5-1D45412C1427}"/>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379143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One">
            <a:extLst>
              <a:ext uri="{FF2B5EF4-FFF2-40B4-BE49-F238E27FC236}">
                <a16:creationId xmlns:a16="http://schemas.microsoft.com/office/drawing/2014/main" id="{0E0D87CD-9F6D-4EE5-F651-AA2ACB4C44F9}"/>
              </a:ext>
            </a:extLst>
          </p:cNvPr>
          <p:cNvSpPr/>
          <p:nvPr/>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hree">
            <a:extLst>
              <a:ext uri="{FF2B5EF4-FFF2-40B4-BE49-F238E27FC236}">
                <a16:creationId xmlns:a16="http://schemas.microsoft.com/office/drawing/2014/main" id="{C96AA6C9-6F31-1492-426D-3DEE5641064B}"/>
              </a:ext>
            </a:extLst>
          </p:cNvPr>
          <p:cNvSpPr/>
          <p:nvPr/>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wo">
            <a:extLst>
              <a:ext uri="{FF2B5EF4-FFF2-40B4-BE49-F238E27FC236}">
                <a16:creationId xmlns:a16="http://schemas.microsoft.com/office/drawing/2014/main" id="{41B522CB-7675-7514-AB1E-7C5DDE0336BD}"/>
              </a:ext>
            </a:extLst>
          </p:cNvPr>
          <p:cNvSpPr/>
          <p:nvPr/>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6239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771CE-9019-EABE-93AE-6A18AF7B6A78}"/>
              </a:ext>
            </a:extLst>
          </p:cNvPr>
          <p:cNvSpPr>
            <a:spLocks noGrp="1"/>
          </p:cNvSpPr>
          <p:nvPr>
            <p:ph type="title"/>
          </p:nvPr>
        </p:nvSpPr>
        <p:spPr/>
        <p:txBody>
          <a:bodyPr/>
          <a:lstStyle/>
          <a:p>
            <a:r>
              <a:rPr lang="en-US"/>
              <a:t>Click to edit Master title style</a:t>
            </a:r>
          </a:p>
        </p:txBody>
      </p:sp>
      <p:pic>
        <p:nvPicPr>
          <p:cNvPr id="3" name="Picture 2">
            <a:extLst>
              <a:ext uri="{FF2B5EF4-FFF2-40B4-BE49-F238E27FC236}">
                <a16:creationId xmlns:a16="http://schemas.microsoft.com/office/drawing/2014/main" id="{11E836CE-FB80-E891-14DC-F11ACFB33507}"/>
              </a:ext>
            </a:extLst>
          </p:cNvPr>
          <p:cNvPicPr>
            <a:picLocks noChangeAspect="1"/>
          </p:cNvPicPr>
          <p:nvPr userDrawn="1"/>
        </p:nvPicPr>
        <p:blipFill>
          <a:blip r:embed="rId2"/>
          <a:stretch>
            <a:fillRect/>
          </a:stretch>
        </p:blipFill>
        <p:spPr>
          <a:xfrm>
            <a:off x="994954" y="2030167"/>
            <a:ext cx="1822863" cy="1816765"/>
          </a:xfrm>
          <a:prstGeom prst="rect">
            <a:avLst/>
          </a:prstGeom>
        </p:spPr>
      </p:pic>
      <p:pic>
        <p:nvPicPr>
          <p:cNvPr id="4" name="Picture 3">
            <a:extLst>
              <a:ext uri="{FF2B5EF4-FFF2-40B4-BE49-F238E27FC236}">
                <a16:creationId xmlns:a16="http://schemas.microsoft.com/office/drawing/2014/main" id="{3FFCE656-838E-537E-EB14-E8226D7D9189}"/>
              </a:ext>
            </a:extLst>
          </p:cNvPr>
          <p:cNvPicPr>
            <a:picLocks noChangeAspect="1"/>
          </p:cNvPicPr>
          <p:nvPr userDrawn="1"/>
        </p:nvPicPr>
        <p:blipFill>
          <a:blip r:embed="rId3"/>
          <a:stretch>
            <a:fillRect/>
          </a:stretch>
        </p:blipFill>
        <p:spPr>
          <a:xfrm>
            <a:off x="3239391" y="2030166"/>
            <a:ext cx="1822863" cy="1816765"/>
          </a:xfrm>
          <a:prstGeom prst="rect">
            <a:avLst/>
          </a:prstGeom>
        </p:spPr>
      </p:pic>
      <p:pic>
        <p:nvPicPr>
          <p:cNvPr id="5" name="Picture 4">
            <a:extLst>
              <a:ext uri="{FF2B5EF4-FFF2-40B4-BE49-F238E27FC236}">
                <a16:creationId xmlns:a16="http://schemas.microsoft.com/office/drawing/2014/main" id="{6430DF43-7B34-7254-5B7E-0AB3DD2D47F9}"/>
              </a:ext>
            </a:extLst>
          </p:cNvPr>
          <p:cNvPicPr>
            <a:picLocks noChangeAspect="1"/>
          </p:cNvPicPr>
          <p:nvPr userDrawn="1"/>
        </p:nvPicPr>
        <p:blipFill>
          <a:blip r:embed="rId4"/>
          <a:stretch>
            <a:fillRect/>
          </a:stretch>
        </p:blipFill>
        <p:spPr>
          <a:xfrm>
            <a:off x="5483829" y="2030166"/>
            <a:ext cx="1822863" cy="1816765"/>
          </a:xfrm>
          <a:prstGeom prst="rect">
            <a:avLst/>
          </a:prstGeom>
        </p:spPr>
      </p:pic>
      <p:pic>
        <p:nvPicPr>
          <p:cNvPr id="6" name="Picture 5">
            <a:extLst>
              <a:ext uri="{FF2B5EF4-FFF2-40B4-BE49-F238E27FC236}">
                <a16:creationId xmlns:a16="http://schemas.microsoft.com/office/drawing/2014/main" id="{17386810-BCCE-0A98-AB3A-E66FE9D4DDC0}"/>
              </a:ext>
            </a:extLst>
          </p:cNvPr>
          <p:cNvPicPr>
            <a:picLocks noChangeAspect="1"/>
          </p:cNvPicPr>
          <p:nvPr userDrawn="1"/>
        </p:nvPicPr>
        <p:blipFill>
          <a:blip r:embed="rId5"/>
          <a:stretch>
            <a:fillRect/>
          </a:stretch>
        </p:blipFill>
        <p:spPr>
          <a:xfrm>
            <a:off x="7670074" y="2030166"/>
            <a:ext cx="1822863" cy="1816765"/>
          </a:xfrm>
          <a:prstGeom prst="rect">
            <a:avLst/>
          </a:prstGeom>
        </p:spPr>
      </p:pic>
      <p:pic>
        <p:nvPicPr>
          <p:cNvPr id="7" name="Picture 6">
            <a:extLst>
              <a:ext uri="{FF2B5EF4-FFF2-40B4-BE49-F238E27FC236}">
                <a16:creationId xmlns:a16="http://schemas.microsoft.com/office/drawing/2014/main" id="{2F4CD499-9C2A-7443-D79D-0BE616D05EEA}"/>
              </a:ext>
            </a:extLst>
          </p:cNvPr>
          <p:cNvPicPr>
            <a:picLocks noChangeAspect="1"/>
          </p:cNvPicPr>
          <p:nvPr userDrawn="1"/>
        </p:nvPicPr>
        <p:blipFill>
          <a:blip r:embed="rId6"/>
          <a:stretch>
            <a:fillRect/>
          </a:stretch>
        </p:blipFill>
        <p:spPr>
          <a:xfrm>
            <a:off x="2088078" y="3846930"/>
            <a:ext cx="1822863" cy="1822863"/>
          </a:xfrm>
          <a:prstGeom prst="rect">
            <a:avLst/>
          </a:prstGeom>
        </p:spPr>
      </p:pic>
      <p:pic>
        <p:nvPicPr>
          <p:cNvPr id="8" name="Picture 7">
            <a:extLst>
              <a:ext uri="{FF2B5EF4-FFF2-40B4-BE49-F238E27FC236}">
                <a16:creationId xmlns:a16="http://schemas.microsoft.com/office/drawing/2014/main" id="{E3654C82-AEBD-547E-A3E7-D90B5B3D554C}"/>
              </a:ext>
            </a:extLst>
          </p:cNvPr>
          <p:cNvPicPr>
            <a:picLocks noChangeAspect="1"/>
          </p:cNvPicPr>
          <p:nvPr userDrawn="1"/>
        </p:nvPicPr>
        <p:blipFill>
          <a:blip r:embed="rId7"/>
          <a:stretch>
            <a:fillRect/>
          </a:stretch>
        </p:blipFill>
        <p:spPr>
          <a:xfrm>
            <a:off x="4390706" y="3846930"/>
            <a:ext cx="1822863" cy="1822863"/>
          </a:xfrm>
          <a:prstGeom prst="rect">
            <a:avLst/>
          </a:prstGeom>
        </p:spPr>
      </p:pic>
      <p:pic>
        <p:nvPicPr>
          <p:cNvPr id="9" name="Picture 8">
            <a:extLst>
              <a:ext uri="{FF2B5EF4-FFF2-40B4-BE49-F238E27FC236}">
                <a16:creationId xmlns:a16="http://schemas.microsoft.com/office/drawing/2014/main" id="{4DF9BD54-4B1C-0280-0709-2FBA720DAB38}"/>
              </a:ext>
            </a:extLst>
          </p:cNvPr>
          <p:cNvPicPr>
            <a:picLocks noChangeAspect="1"/>
          </p:cNvPicPr>
          <p:nvPr userDrawn="1"/>
        </p:nvPicPr>
        <p:blipFill>
          <a:blip r:embed="rId8"/>
          <a:stretch>
            <a:fillRect/>
          </a:stretch>
        </p:blipFill>
        <p:spPr>
          <a:xfrm>
            <a:off x="6629602" y="3846930"/>
            <a:ext cx="1822863" cy="1822863"/>
          </a:xfrm>
          <a:prstGeom prst="rect">
            <a:avLst/>
          </a:prstGeom>
        </p:spPr>
      </p:pic>
      <p:pic>
        <p:nvPicPr>
          <p:cNvPr id="10" name="Picture 9">
            <a:extLst>
              <a:ext uri="{FF2B5EF4-FFF2-40B4-BE49-F238E27FC236}">
                <a16:creationId xmlns:a16="http://schemas.microsoft.com/office/drawing/2014/main" id="{C0952F8A-78A4-332C-B547-F4EA4DC763F7}"/>
              </a:ext>
            </a:extLst>
          </p:cNvPr>
          <p:cNvPicPr>
            <a:picLocks noChangeAspect="1"/>
          </p:cNvPicPr>
          <p:nvPr userDrawn="1"/>
        </p:nvPicPr>
        <p:blipFill>
          <a:blip r:embed="rId9"/>
          <a:stretch>
            <a:fillRect/>
          </a:stretch>
        </p:blipFill>
        <p:spPr>
          <a:xfrm>
            <a:off x="8944890" y="3846930"/>
            <a:ext cx="1822863" cy="1822863"/>
          </a:xfrm>
          <a:prstGeom prst="rect">
            <a:avLst/>
          </a:prstGeom>
        </p:spPr>
      </p:pic>
    </p:spTree>
    <p:extLst>
      <p:ext uri="{BB962C8B-B14F-4D97-AF65-F5344CB8AC3E}">
        <p14:creationId xmlns:p14="http://schemas.microsoft.com/office/powerpoint/2010/main" val="40990502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userDrawn="1"/>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 name="!!One">
            <a:extLst>
              <a:ext uri="{FF2B5EF4-FFF2-40B4-BE49-F238E27FC236}">
                <a16:creationId xmlns:a16="http://schemas.microsoft.com/office/drawing/2014/main" id="{E107DFE5-E3AF-EE38-8564-7E557FBDF941}"/>
              </a:ext>
            </a:extLst>
          </p:cNvPr>
          <p:cNvSpPr/>
          <p:nvPr userDrawn="1"/>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 name="!!Three">
            <a:extLst>
              <a:ext uri="{FF2B5EF4-FFF2-40B4-BE49-F238E27FC236}">
                <a16:creationId xmlns:a16="http://schemas.microsoft.com/office/drawing/2014/main" id="{8DF910B8-340B-3EBA-D6C6-31CCC24A8061}"/>
              </a:ext>
            </a:extLst>
          </p:cNvPr>
          <p:cNvSpPr/>
          <p:nvPr userDrawn="1"/>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 name="Title 1">
            <a:extLst>
              <a:ext uri="{FF2B5EF4-FFF2-40B4-BE49-F238E27FC236}">
                <a16:creationId xmlns:a16="http://schemas.microsoft.com/office/drawing/2014/main" id="{316544BB-A633-EC05-B1D9-34FF7449A893}"/>
              </a:ext>
            </a:extLst>
          </p:cNvPr>
          <p:cNvSpPr txBox="1">
            <a:spLocks/>
          </p:cNvSpPr>
          <p:nvPr userDrawn="1"/>
        </p:nvSpPr>
        <p:spPr>
          <a:xfrm>
            <a:off x="9084317" y="4705277"/>
            <a:ext cx="3105001" cy="1239531"/>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Respectful, </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Equitable, and </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Supportive Care</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pic>
        <p:nvPicPr>
          <p:cNvPr id="4" name="Picture 3" descr="A green rectangle with black stripes&#10;&#10;Description automatically generated">
            <a:extLst>
              <a:ext uri="{FF2B5EF4-FFF2-40B4-BE49-F238E27FC236}">
                <a16:creationId xmlns:a16="http://schemas.microsoft.com/office/drawing/2014/main" id="{6BC6AAA7-80BA-D257-CDB6-2B342FAE2C80}"/>
              </a:ext>
            </a:extLst>
          </p:cNvPr>
          <p:cNvPicPr>
            <a:picLocks noChangeAspect="1"/>
          </p:cNvPicPr>
          <p:nvPr userDrawn="1"/>
        </p:nvPicPr>
        <p:blipFill>
          <a:blip r:embed="rId2"/>
          <a:stretch>
            <a:fillRect/>
          </a:stretch>
        </p:blipFill>
        <p:spPr>
          <a:xfrm>
            <a:off x="152401" y="3113904"/>
            <a:ext cx="10550105" cy="1338968"/>
          </a:xfrm>
          <a:prstGeom prst="rect">
            <a:avLst/>
          </a:prstGeom>
        </p:spPr>
      </p:pic>
      <p:grpSp>
        <p:nvGrpSpPr>
          <p:cNvPr id="8" name="Group 7">
            <a:extLst>
              <a:ext uri="{FF2B5EF4-FFF2-40B4-BE49-F238E27FC236}">
                <a16:creationId xmlns:a16="http://schemas.microsoft.com/office/drawing/2014/main" id="{1636CBCB-C6A6-4F9A-F21C-8BAA6E4C104C}"/>
              </a:ext>
            </a:extLst>
          </p:cNvPr>
          <p:cNvGrpSpPr/>
          <p:nvPr userDrawn="1"/>
        </p:nvGrpSpPr>
        <p:grpSpPr>
          <a:xfrm>
            <a:off x="1015042" y="2984507"/>
            <a:ext cx="1607391" cy="1607391"/>
            <a:chOff x="1015041" y="2984507"/>
            <a:chExt cx="1607390" cy="1607390"/>
          </a:xfrm>
        </p:grpSpPr>
        <p:pic>
          <p:nvPicPr>
            <p:cNvPr id="9" name="Picture 8" descr="A red circle with black background&#10;&#10;Description automatically generated">
              <a:extLst>
                <a:ext uri="{FF2B5EF4-FFF2-40B4-BE49-F238E27FC236}">
                  <a16:creationId xmlns:a16="http://schemas.microsoft.com/office/drawing/2014/main" id="{B615EA4B-2111-3C5F-2282-B990AF599A99}"/>
                </a:ext>
              </a:extLst>
            </p:cNvPr>
            <p:cNvPicPr>
              <a:picLocks noChangeAspect="1"/>
            </p:cNvPicPr>
            <p:nvPr/>
          </p:nvPicPr>
          <p:blipFill>
            <a:blip r:embed="rId3"/>
            <a:stretch>
              <a:fillRect/>
            </a:stretch>
          </p:blipFill>
          <p:spPr>
            <a:xfrm>
              <a:off x="1015041" y="2984507"/>
              <a:ext cx="1607390" cy="1607390"/>
            </a:xfrm>
            <a:prstGeom prst="rect">
              <a:avLst/>
            </a:prstGeom>
          </p:spPr>
        </p:pic>
        <p:pic>
          <p:nvPicPr>
            <p:cNvPr id="10" name="Picture 9">
              <a:extLst>
                <a:ext uri="{FF2B5EF4-FFF2-40B4-BE49-F238E27FC236}">
                  <a16:creationId xmlns:a16="http://schemas.microsoft.com/office/drawing/2014/main" id="{C5F9981E-4176-3742-D301-FC38BFEB98B1}"/>
                </a:ext>
              </a:extLst>
            </p:cNvPr>
            <p:cNvPicPr>
              <a:picLocks noChangeAspect="1"/>
            </p:cNvPicPr>
            <p:nvPr/>
          </p:nvPicPr>
          <p:blipFill>
            <a:blip r:embed="rId4"/>
            <a:stretch>
              <a:fillRect/>
            </a:stretch>
          </p:blipFill>
          <p:spPr>
            <a:xfrm>
              <a:off x="1247506" y="3207447"/>
              <a:ext cx="1142463" cy="1161513"/>
            </a:xfrm>
            <a:prstGeom prst="rect">
              <a:avLst/>
            </a:prstGeom>
            <a:ln>
              <a:noFill/>
            </a:ln>
          </p:spPr>
        </p:pic>
      </p:grpSp>
      <p:grpSp>
        <p:nvGrpSpPr>
          <p:cNvPr id="11" name="Group 10">
            <a:extLst>
              <a:ext uri="{FF2B5EF4-FFF2-40B4-BE49-F238E27FC236}">
                <a16:creationId xmlns:a16="http://schemas.microsoft.com/office/drawing/2014/main" id="{7E474D57-C4E5-6D0C-7729-DC345A22A30C}"/>
              </a:ext>
            </a:extLst>
          </p:cNvPr>
          <p:cNvGrpSpPr/>
          <p:nvPr userDrawn="1"/>
        </p:nvGrpSpPr>
        <p:grpSpPr>
          <a:xfrm>
            <a:off x="3099758" y="2984507"/>
            <a:ext cx="1607391" cy="1607391"/>
            <a:chOff x="3099758" y="2984507"/>
            <a:chExt cx="1607390" cy="1607390"/>
          </a:xfrm>
        </p:grpSpPr>
        <p:pic>
          <p:nvPicPr>
            <p:cNvPr id="12" name="Picture 11" descr="A purple circle with black background&#10;&#10;Description automatically generated">
              <a:extLst>
                <a:ext uri="{FF2B5EF4-FFF2-40B4-BE49-F238E27FC236}">
                  <a16:creationId xmlns:a16="http://schemas.microsoft.com/office/drawing/2014/main" id="{983336A1-8522-1EA1-2A52-BEC4E8F403D8}"/>
                </a:ext>
              </a:extLst>
            </p:cNvPr>
            <p:cNvPicPr>
              <a:picLocks noChangeAspect="1"/>
            </p:cNvPicPr>
            <p:nvPr/>
          </p:nvPicPr>
          <p:blipFill>
            <a:blip r:embed="rId5"/>
            <a:stretch>
              <a:fillRect/>
            </a:stretch>
          </p:blipFill>
          <p:spPr>
            <a:xfrm>
              <a:off x="3099758" y="2984507"/>
              <a:ext cx="1607390" cy="1607390"/>
            </a:xfrm>
            <a:prstGeom prst="rect">
              <a:avLst/>
            </a:prstGeom>
          </p:spPr>
        </p:pic>
        <p:pic>
          <p:nvPicPr>
            <p:cNvPr id="13" name="Picture 12">
              <a:extLst>
                <a:ext uri="{FF2B5EF4-FFF2-40B4-BE49-F238E27FC236}">
                  <a16:creationId xmlns:a16="http://schemas.microsoft.com/office/drawing/2014/main" id="{AAF4E975-097B-904F-1932-630027975FB7}"/>
                </a:ext>
              </a:extLst>
            </p:cNvPr>
            <p:cNvPicPr>
              <a:picLocks noChangeAspect="1"/>
            </p:cNvPicPr>
            <p:nvPr/>
          </p:nvPicPr>
          <p:blipFill>
            <a:blip r:embed="rId6"/>
            <a:stretch>
              <a:fillRect/>
            </a:stretch>
          </p:blipFill>
          <p:spPr>
            <a:xfrm>
              <a:off x="3327460" y="3192979"/>
              <a:ext cx="1137609" cy="1132937"/>
            </a:xfrm>
            <a:prstGeom prst="rect">
              <a:avLst/>
            </a:prstGeom>
          </p:spPr>
        </p:pic>
      </p:grpSp>
      <p:grpSp>
        <p:nvGrpSpPr>
          <p:cNvPr id="14" name="Group 13">
            <a:extLst>
              <a:ext uri="{FF2B5EF4-FFF2-40B4-BE49-F238E27FC236}">
                <a16:creationId xmlns:a16="http://schemas.microsoft.com/office/drawing/2014/main" id="{25707545-0CCA-1965-3234-BD9A31117109}"/>
              </a:ext>
            </a:extLst>
          </p:cNvPr>
          <p:cNvGrpSpPr/>
          <p:nvPr userDrawn="1"/>
        </p:nvGrpSpPr>
        <p:grpSpPr>
          <a:xfrm>
            <a:off x="5184475" y="2984507"/>
            <a:ext cx="1607391" cy="1607391"/>
            <a:chOff x="5184475" y="2984507"/>
            <a:chExt cx="1607390" cy="1607390"/>
          </a:xfrm>
        </p:grpSpPr>
        <p:pic>
          <p:nvPicPr>
            <p:cNvPr id="15" name="Picture 14" descr="A orange circle with black background&#10;&#10;Description automatically generated">
              <a:extLst>
                <a:ext uri="{FF2B5EF4-FFF2-40B4-BE49-F238E27FC236}">
                  <a16:creationId xmlns:a16="http://schemas.microsoft.com/office/drawing/2014/main" id="{62DD4BF0-1BE1-E151-E8AA-1B45091FE157}"/>
                </a:ext>
              </a:extLst>
            </p:cNvPr>
            <p:cNvPicPr>
              <a:picLocks noChangeAspect="1"/>
            </p:cNvPicPr>
            <p:nvPr/>
          </p:nvPicPr>
          <p:blipFill>
            <a:blip r:embed="rId7"/>
            <a:stretch>
              <a:fillRect/>
            </a:stretch>
          </p:blipFill>
          <p:spPr>
            <a:xfrm>
              <a:off x="5184475" y="2984507"/>
              <a:ext cx="1607390" cy="1607390"/>
            </a:xfrm>
            <a:prstGeom prst="rect">
              <a:avLst/>
            </a:prstGeom>
          </p:spPr>
        </p:pic>
        <p:pic>
          <p:nvPicPr>
            <p:cNvPr id="16" name="Picture 15">
              <a:extLst>
                <a:ext uri="{FF2B5EF4-FFF2-40B4-BE49-F238E27FC236}">
                  <a16:creationId xmlns:a16="http://schemas.microsoft.com/office/drawing/2014/main" id="{EDF94D46-76FA-0E1F-44F4-03A98210FCC9}"/>
                </a:ext>
              </a:extLst>
            </p:cNvPr>
            <p:cNvPicPr>
              <a:picLocks noChangeAspect="1"/>
            </p:cNvPicPr>
            <p:nvPr/>
          </p:nvPicPr>
          <p:blipFill>
            <a:blip r:embed="rId8"/>
            <a:stretch>
              <a:fillRect/>
            </a:stretch>
          </p:blipFill>
          <p:spPr>
            <a:xfrm>
              <a:off x="5412176" y="3192979"/>
              <a:ext cx="1137609" cy="1132936"/>
            </a:xfrm>
            <a:prstGeom prst="rect">
              <a:avLst/>
            </a:prstGeom>
          </p:spPr>
        </p:pic>
      </p:grpSp>
      <p:grpSp>
        <p:nvGrpSpPr>
          <p:cNvPr id="17" name="Group 16">
            <a:extLst>
              <a:ext uri="{FF2B5EF4-FFF2-40B4-BE49-F238E27FC236}">
                <a16:creationId xmlns:a16="http://schemas.microsoft.com/office/drawing/2014/main" id="{02D9A999-5594-746F-F8A6-B4FF61CBDF42}"/>
              </a:ext>
            </a:extLst>
          </p:cNvPr>
          <p:cNvGrpSpPr/>
          <p:nvPr userDrawn="1"/>
        </p:nvGrpSpPr>
        <p:grpSpPr>
          <a:xfrm>
            <a:off x="7269193" y="2984507"/>
            <a:ext cx="1607391" cy="1607391"/>
            <a:chOff x="7269192" y="2984507"/>
            <a:chExt cx="1607390" cy="1607390"/>
          </a:xfrm>
        </p:grpSpPr>
        <p:pic>
          <p:nvPicPr>
            <p:cNvPr id="18" name="Picture 17" descr="A yellow circle with black background&#10;&#10;Description automatically generated">
              <a:extLst>
                <a:ext uri="{FF2B5EF4-FFF2-40B4-BE49-F238E27FC236}">
                  <a16:creationId xmlns:a16="http://schemas.microsoft.com/office/drawing/2014/main" id="{A954A0FB-DC6D-3DAB-9780-25A6A5647BC6}"/>
                </a:ext>
              </a:extLst>
            </p:cNvPr>
            <p:cNvPicPr>
              <a:picLocks noChangeAspect="1"/>
            </p:cNvPicPr>
            <p:nvPr/>
          </p:nvPicPr>
          <p:blipFill>
            <a:blip r:embed="rId9"/>
            <a:stretch>
              <a:fillRect/>
            </a:stretch>
          </p:blipFill>
          <p:spPr>
            <a:xfrm>
              <a:off x="7269192" y="2984507"/>
              <a:ext cx="1607390" cy="1607390"/>
            </a:xfrm>
            <a:prstGeom prst="rect">
              <a:avLst/>
            </a:prstGeom>
          </p:spPr>
        </p:pic>
        <p:pic>
          <p:nvPicPr>
            <p:cNvPr id="19" name="Picture 18">
              <a:extLst>
                <a:ext uri="{FF2B5EF4-FFF2-40B4-BE49-F238E27FC236}">
                  <a16:creationId xmlns:a16="http://schemas.microsoft.com/office/drawing/2014/main" id="{D43822DE-A811-D2A2-F285-F8E373514E7E}"/>
                </a:ext>
              </a:extLst>
            </p:cNvPr>
            <p:cNvPicPr>
              <a:picLocks noChangeAspect="1"/>
            </p:cNvPicPr>
            <p:nvPr/>
          </p:nvPicPr>
          <p:blipFill>
            <a:blip r:embed="rId10"/>
            <a:stretch>
              <a:fillRect/>
            </a:stretch>
          </p:blipFill>
          <p:spPr>
            <a:xfrm>
              <a:off x="7492041" y="3207357"/>
              <a:ext cx="1147314" cy="1147314"/>
            </a:xfrm>
            <a:prstGeom prst="rect">
              <a:avLst/>
            </a:prstGeom>
          </p:spPr>
        </p:pic>
      </p:grpSp>
      <p:grpSp>
        <p:nvGrpSpPr>
          <p:cNvPr id="20" name="Group 19">
            <a:extLst>
              <a:ext uri="{FF2B5EF4-FFF2-40B4-BE49-F238E27FC236}">
                <a16:creationId xmlns:a16="http://schemas.microsoft.com/office/drawing/2014/main" id="{23F46BFD-BF3A-D0BF-1F03-A16CF9248BF4}"/>
              </a:ext>
            </a:extLst>
          </p:cNvPr>
          <p:cNvGrpSpPr/>
          <p:nvPr userDrawn="1"/>
        </p:nvGrpSpPr>
        <p:grpSpPr>
          <a:xfrm>
            <a:off x="9181380" y="1942381"/>
            <a:ext cx="2743200" cy="2743200"/>
            <a:chOff x="9181380" y="1942381"/>
            <a:chExt cx="2743200" cy="2743200"/>
          </a:xfrm>
        </p:grpSpPr>
        <p:pic>
          <p:nvPicPr>
            <p:cNvPr id="21" name="Picture 20" descr="A green circle with black background&#10;&#10;Description automatically generated">
              <a:extLst>
                <a:ext uri="{FF2B5EF4-FFF2-40B4-BE49-F238E27FC236}">
                  <a16:creationId xmlns:a16="http://schemas.microsoft.com/office/drawing/2014/main" id="{64D26546-046E-1CF7-B03A-E9ACC4972120}"/>
                </a:ext>
              </a:extLst>
            </p:cNvPr>
            <p:cNvPicPr>
              <a:picLocks noChangeAspect="1"/>
            </p:cNvPicPr>
            <p:nvPr/>
          </p:nvPicPr>
          <p:blipFill>
            <a:blip r:embed="rId11"/>
            <a:stretch>
              <a:fillRect/>
            </a:stretch>
          </p:blipFill>
          <p:spPr>
            <a:xfrm>
              <a:off x="9181380" y="1942381"/>
              <a:ext cx="2743200" cy="2743200"/>
            </a:xfrm>
            <a:prstGeom prst="rect">
              <a:avLst/>
            </a:prstGeom>
          </p:spPr>
        </p:pic>
        <p:pic>
          <p:nvPicPr>
            <p:cNvPr id="22" name="Picture 21">
              <a:extLst>
                <a:ext uri="{FF2B5EF4-FFF2-40B4-BE49-F238E27FC236}">
                  <a16:creationId xmlns:a16="http://schemas.microsoft.com/office/drawing/2014/main" id="{44E3FBD3-8FE6-2C59-ECC7-ECA8C0B03D8B}"/>
                </a:ext>
              </a:extLst>
            </p:cNvPr>
            <p:cNvPicPr>
              <a:picLocks noChangeAspect="1"/>
            </p:cNvPicPr>
            <p:nvPr/>
          </p:nvPicPr>
          <p:blipFill>
            <a:blip r:embed="rId12"/>
            <a:stretch>
              <a:fillRect/>
            </a:stretch>
          </p:blipFill>
          <p:spPr>
            <a:xfrm>
              <a:off x="9512060" y="2248094"/>
              <a:ext cx="2067463" cy="2059885"/>
            </a:xfrm>
            <a:prstGeom prst="rect">
              <a:avLst/>
            </a:prstGeom>
          </p:spPr>
        </p:pic>
      </p:grpSp>
      <p:sp>
        <p:nvSpPr>
          <p:cNvPr id="23" name="Title 1">
            <a:extLst>
              <a:ext uri="{FF2B5EF4-FFF2-40B4-BE49-F238E27FC236}">
                <a16:creationId xmlns:a16="http://schemas.microsoft.com/office/drawing/2014/main" id="{AE9804CA-5A6D-56D4-94CE-2A6951BA92E8}"/>
              </a:ext>
            </a:extLst>
          </p:cNvPr>
          <p:cNvSpPr txBox="1">
            <a:spLocks/>
          </p:cNvSpPr>
          <p:nvPr userDrawn="1"/>
        </p:nvSpPr>
        <p:spPr>
          <a:xfrm>
            <a:off x="207962" y="4705279"/>
            <a:ext cx="3283791" cy="85853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Readiness</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4" name="Title 1">
            <a:extLst>
              <a:ext uri="{FF2B5EF4-FFF2-40B4-BE49-F238E27FC236}">
                <a16:creationId xmlns:a16="http://schemas.microsoft.com/office/drawing/2014/main" id="{B44C7F8F-01DB-73D8-7B75-A13A9C3CAA28}"/>
              </a:ext>
            </a:extLst>
          </p:cNvPr>
          <p:cNvSpPr txBox="1">
            <a:spLocks/>
          </p:cNvSpPr>
          <p:nvPr userDrawn="1"/>
        </p:nvSpPr>
        <p:spPr>
          <a:xfrm>
            <a:off x="2372680" y="1924883"/>
            <a:ext cx="3283791" cy="12764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Recognition and Prevention</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5" name="Title 1">
            <a:extLst>
              <a:ext uri="{FF2B5EF4-FFF2-40B4-BE49-F238E27FC236}">
                <a16:creationId xmlns:a16="http://schemas.microsoft.com/office/drawing/2014/main" id="{830736FF-3DD0-1EA7-3D99-D90B77B541E9}"/>
              </a:ext>
            </a:extLst>
          </p:cNvPr>
          <p:cNvSpPr txBox="1">
            <a:spLocks/>
          </p:cNvSpPr>
          <p:nvPr userDrawn="1"/>
        </p:nvSpPr>
        <p:spPr>
          <a:xfrm>
            <a:off x="4434906" y="4705279"/>
            <a:ext cx="3283791" cy="85853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Response</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6" name="Title 1">
            <a:extLst>
              <a:ext uri="{FF2B5EF4-FFF2-40B4-BE49-F238E27FC236}">
                <a16:creationId xmlns:a16="http://schemas.microsoft.com/office/drawing/2014/main" id="{CBA42BD6-CCB8-C259-2739-883AE713EAE7}"/>
              </a:ext>
            </a:extLst>
          </p:cNvPr>
          <p:cNvSpPr txBox="1">
            <a:spLocks/>
          </p:cNvSpPr>
          <p:nvPr userDrawn="1"/>
        </p:nvSpPr>
        <p:spPr>
          <a:xfrm>
            <a:off x="6163856" y="1843951"/>
            <a:ext cx="3830131" cy="1141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Reporting and Systems</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Learning</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7" name="Title 1">
            <a:extLst>
              <a:ext uri="{FF2B5EF4-FFF2-40B4-BE49-F238E27FC236}">
                <a16:creationId xmlns:a16="http://schemas.microsoft.com/office/drawing/2014/main" id="{ABEA0081-DB87-797D-9680-F75B0A003D30}"/>
              </a:ext>
            </a:extLst>
          </p:cNvPr>
          <p:cNvSpPr txBox="1">
            <a:spLocks/>
          </p:cNvSpPr>
          <p:nvPr userDrawn="1"/>
        </p:nvSpPr>
        <p:spPr>
          <a:xfrm>
            <a:off x="838200" y="365125"/>
            <a:ext cx="10515600" cy="1325563"/>
          </a:xfrm>
          <a:prstGeom prst="rect">
            <a:avLst/>
          </a:prstGeom>
        </p:spPr>
        <p:txBody>
          <a:bodyPr lIns="91440" tIns="45720" rIns="91440" bIns="45720" anchor="ct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a:ln>
                <a:noFill/>
              </a:ln>
              <a:solidFill>
                <a:srgbClr val="C5299B"/>
              </a:solidFill>
              <a:effectLst/>
              <a:uLnTx/>
              <a:uFillTx/>
              <a:latin typeface="Open Sans"/>
              <a:ea typeface="+mj-ea"/>
              <a:cs typeface="+mj-cs"/>
            </a:endParaRPr>
          </a:p>
        </p:txBody>
      </p:sp>
      <p:sp>
        <p:nvSpPr>
          <p:cNvPr id="28" name="Title 1">
            <a:extLst>
              <a:ext uri="{FF2B5EF4-FFF2-40B4-BE49-F238E27FC236}">
                <a16:creationId xmlns:a16="http://schemas.microsoft.com/office/drawing/2014/main" id="{54B0BCD9-F831-D087-0C24-98E99B6798A3}"/>
              </a:ext>
            </a:extLst>
          </p:cNvPr>
          <p:cNvSpPr>
            <a:spLocks noGrp="1"/>
          </p:cNvSpPr>
          <p:nvPr>
            <p:ph type="title"/>
          </p:nvPr>
        </p:nvSpPr>
        <p:spPr>
          <a:xfrm>
            <a:off x="990600" y="5175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039118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right)">
                                      <p:cBhvr>
                                        <p:cTn id="5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24" grpId="0"/>
      <p:bldP spid="25" grpId="0"/>
      <p:bldP spid="26" grpId="0"/>
    </p:bld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userDrawn="1"/>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userDrawn="1"/>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userDrawn="1"/>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6" name="Picture 5" descr="Purple gears on a black background&#10;&#10;Description automatically generated">
            <a:extLst>
              <a:ext uri="{FF2B5EF4-FFF2-40B4-BE49-F238E27FC236}">
                <a16:creationId xmlns:a16="http://schemas.microsoft.com/office/drawing/2014/main" id="{F4C3F5D5-FF44-AC15-21AB-DEB977FEA2AE}"/>
              </a:ext>
            </a:extLst>
          </p:cNvPr>
          <p:cNvPicPr>
            <a:picLocks noChangeAspect="1"/>
          </p:cNvPicPr>
          <p:nvPr userDrawn="1"/>
        </p:nvPicPr>
        <p:blipFill>
          <a:blip r:embed="rId2"/>
          <a:stretch>
            <a:fillRect/>
          </a:stretch>
        </p:blipFill>
        <p:spPr>
          <a:xfrm>
            <a:off x="2062620" y="1105946"/>
            <a:ext cx="7409144" cy="5564687"/>
          </a:xfrm>
          <a:prstGeom prst="rect">
            <a:avLst/>
          </a:prstGeom>
        </p:spPr>
      </p:pic>
      <p:sp>
        <p:nvSpPr>
          <p:cNvPr id="7" name="Title 1">
            <a:extLst>
              <a:ext uri="{FF2B5EF4-FFF2-40B4-BE49-F238E27FC236}">
                <a16:creationId xmlns:a16="http://schemas.microsoft.com/office/drawing/2014/main" id="{831CB16F-783D-EFCC-56A3-9E5490D2D61D}"/>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0653206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6" name="Picture 5" descr="A group of devices with a group of people on them&#10;&#10;Description automatically generated">
            <a:extLst>
              <a:ext uri="{FF2B5EF4-FFF2-40B4-BE49-F238E27FC236}">
                <a16:creationId xmlns:a16="http://schemas.microsoft.com/office/drawing/2014/main" id="{A01DDEC9-4A3A-4A1F-7620-F06F2CD7593A}"/>
              </a:ext>
            </a:extLst>
          </p:cNvPr>
          <p:cNvPicPr>
            <a:picLocks noChangeAspect="1"/>
          </p:cNvPicPr>
          <p:nvPr userDrawn="1"/>
        </p:nvPicPr>
        <p:blipFill>
          <a:blip r:embed="rId2"/>
          <a:stretch>
            <a:fillRect/>
          </a:stretch>
        </p:blipFill>
        <p:spPr>
          <a:xfrm>
            <a:off x="3629893" y="-525486"/>
            <a:ext cx="8562108" cy="8532420"/>
          </a:xfrm>
          <a:prstGeom prst="rect">
            <a:avLst/>
          </a:prstGeom>
        </p:spPr>
      </p:pic>
      <p:sp>
        <p:nvSpPr>
          <p:cNvPr id="7" name="Title 1">
            <a:extLst>
              <a:ext uri="{FF2B5EF4-FFF2-40B4-BE49-F238E27FC236}">
                <a16:creationId xmlns:a16="http://schemas.microsoft.com/office/drawing/2014/main" id="{40DAE978-3AE8-AB46-E114-CC72FF9DE89B}"/>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119178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type="blank" preserve="1">
  <p:cSld name="23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3B227AB-3EE3-881B-649B-731A15A229C4}"/>
              </a:ext>
            </a:extLst>
          </p:cNvPr>
          <p:cNvPicPr>
            <a:picLocks noChangeAspect="1"/>
          </p:cNvPicPr>
          <p:nvPr userDrawn="1"/>
        </p:nvPicPr>
        <p:blipFill>
          <a:blip r:embed="rId2"/>
          <a:stretch>
            <a:fillRect/>
          </a:stretch>
        </p:blipFill>
        <p:spPr>
          <a:xfrm>
            <a:off x="3193551" y="965199"/>
            <a:ext cx="5007827" cy="3282515"/>
          </a:xfrm>
          <a:prstGeom prst="rect">
            <a:avLst/>
          </a:prstGeom>
        </p:spPr>
      </p:pic>
      <p:sp>
        <p:nvSpPr>
          <p:cNvPr id="6" name="TextBox 5">
            <a:extLst>
              <a:ext uri="{FF2B5EF4-FFF2-40B4-BE49-F238E27FC236}">
                <a16:creationId xmlns:a16="http://schemas.microsoft.com/office/drawing/2014/main" id="{5055AFE6-CE05-AF2C-B8D5-9061934DE985}"/>
              </a:ext>
            </a:extLst>
          </p:cNvPr>
          <p:cNvSpPr txBox="1"/>
          <p:nvPr userDrawn="1"/>
        </p:nvSpPr>
        <p:spPr>
          <a:xfrm>
            <a:off x="1319714" y="5540957"/>
            <a:ext cx="9552575" cy="7391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1" b="0" i="0">
                <a:solidFill>
                  <a:schemeClr val="tx1"/>
                </a:solidFill>
                <a:effectLst/>
                <a:latin typeface="+mj-lt"/>
              </a:rPr>
              <a:t>This presentation is supported by the Health Resources and Services Administration (HRSA) of the U.S. Department of Health and Human Services (HHS) as part of an award, </a:t>
            </a:r>
            <a:r>
              <a:rPr lang="en-US" sz="1051" b="0" i="0" u="none" strike="noStrike" baseline="0">
                <a:solidFill>
                  <a:schemeClr val="tx1"/>
                </a:solidFill>
                <a:latin typeface="+mj-lt"/>
              </a:rPr>
              <a:t>UC4MC49476</a:t>
            </a:r>
            <a:r>
              <a:rPr lang="en-US" sz="1051" b="0" i="0" u="none" strike="noStrike" baseline="0">
                <a:solidFill>
                  <a:schemeClr val="tx1"/>
                </a:solidFill>
                <a:effectLst/>
                <a:latin typeface="+mj-lt"/>
              </a:rPr>
              <a:t>, </a:t>
            </a:r>
            <a:r>
              <a:rPr lang="en-US" sz="1051" b="0" i="0">
                <a:solidFill>
                  <a:schemeClr val="tx1"/>
                </a:solidFill>
                <a:effectLst/>
                <a:latin typeface="+mj-lt"/>
              </a:rPr>
              <a:t>totaling $3,000,000 with 0% financed with non-governmental sources. The contents are those of the author(s) and do not necessarily represent the official views of, nor an endorsement, by HRSA, HHS, or the U.S. Government. For more information, please visit HRSA.gov.</a:t>
            </a:r>
          </a:p>
        </p:txBody>
      </p:sp>
      <p:sp>
        <p:nvSpPr>
          <p:cNvPr id="7" name="TextBox 6">
            <a:extLst>
              <a:ext uri="{FF2B5EF4-FFF2-40B4-BE49-F238E27FC236}">
                <a16:creationId xmlns:a16="http://schemas.microsoft.com/office/drawing/2014/main" id="{87C1D6AA-A6C8-569C-110F-3C136823E0E1}"/>
              </a:ext>
            </a:extLst>
          </p:cNvPr>
          <p:cNvSpPr txBox="1"/>
          <p:nvPr userDrawn="1"/>
        </p:nvSpPr>
        <p:spPr>
          <a:xfrm>
            <a:off x="4001480" y="4040243"/>
            <a:ext cx="3392680" cy="461665"/>
          </a:xfrm>
          <a:prstGeom prst="rect">
            <a:avLst/>
          </a:prstGeom>
          <a:noFill/>
        </p:spPr>
        <p:txBody>
          <a:bodyPr wrap="square" rtlCol="0">
            <a:spAutoFit/>
          </a:bodyPr>
          <a:lstStyle/>
          <a:p>
            <a:pPr algn="ctr"/>
            <a:r>
              <a:rPr lang="en-US" sz="2400">
                <a:hlinkClick r:id="rId3"/>
              </a:rPr>
              <a:t>www.saferbirth.org</a:t>
            </a:r>
            <a:r>
              <a:rPr lang="en-US" sz="2400"/>
              <a:t> </a:t>
            </a:r>
          </a:p>
        </p:txBody>
      </p:sp>
      <p:pic>
        <p:nvPicPr>
          <p:cNvPr id="8" name="Picture 7">
            <a:extLst>
              <a:ext uri="{FF2B5EF4-FFF2-40B4-BE49-F238E27FC236}">
                <a16:creationId xmlns:a16="http://schemas.microsoft.com/office/drawing/2014/main" id="{8461B82F-0825-3327-3E7E-04330EFF3FBE}"/>
              </a:ext>
            </a:extLst>
          </p:cNvPr>
          <p:cNvPicPr>
            <a:picLocks noChangeAspect="1"/>
          </p:cNvPicPr>
          <p:nvPr userDrawn="1"/>
        </p:nvPicPr>
        <p:blipFill>
          <a:blip r:embed="rId4"/>
          <a:stretch>
            <a:fillRect/>
          </a:stretch>
        </p:blipFill>
        <p:spPr>
          <a:xfrm>
            <a:off x="8014648" y="2993968"/>
            <a:ext cx="3486949" cy="2213725"/>
          </a:xfrm>
          <a:prstGeom prst="rect">
            <a:avLst/>
          </a:prstGeom>
        </p:spPr>
      </p:pic>
      <p:pic>
        <p:nvPicPr>
          <p:cNvPr id="9" name="Picture 8" descr="A group of people standing together&#10;&#10;Description automatically generated">
            <a:extLst>
              <a:ext uri="{FF2B5EF4-FFF2-40B4-BE49-F238E27FC236}">
                <a16:creationId xmlns:a16="http://schemas.microsoft.com/office/drawing/2014/main" id="{DDD0C485-6009-7840-4678-E68DDA9A1FAF}"/>
              </a:ext>
            </a:extLst>
          </p:cNvPr>
          <p:cNvPicPr>
            <a:picLocks noChangeAspect="1"/>
          </p:cNvPicPr>
          <p:nvPr userDrawn="1"/>
        </p:nvPicPr>
        <p:blipFill>
          <a:blip r:embed="rId5"/>
          <a:stretch>
            <a:fillRect/>
          </a:stretch>
        </p:blipFill>
        <p:spPr>
          <a:xfrm>
            <a:off x="626728" y="369380"/>
            <a:ext cx="2391120" cy="2329601"/>
          </a:xfrm>
          <a:prstGeom prst="rect">
            <a:avLst/>
          </a:prstGeom>
        </p:spPr>
      </p:pic>
    </p:spTree>
    <p:extLst>
      <p:ext uri="{BB962C8B-B14F-4D97-AF65-F5344CB8AC3E}">
        <p14:creationId xmlns:p14="http://schemas.microsoft.com/office/powerpoint/2010/main" val="3182307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24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userDrawn="1"/>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userDrawn="1"/>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userDrawn="1"/>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3B227AB-3EE3-881B-649B-731A15A229C4}"/>
              </a:ext>
            </a:extLst>
          </p:cNvPr>
          <p:cNvPicPr>
            <a:picLocks noChangeAspect="1"/>
          </p:cNvPicPr>
          <p:nvPr userDrawn="1"/>
        </p:nvPicPr>
        <p:blipFill>
          <a:blip r:embed="rId2"/>
          <a:stretch>
            <a:fillRect/>
          </a:stretch>
        </p:blipFill>
        <p:spPr>
          <a:xfrm>
            <a:off x="3369780" y="1314967"/>
            <a:ext cx="5007827" cy="3282515"/>
          </a:xfrm>
          <a:prstGeom prst="rect">
            <a:avLst/>
          </a:prstGeom>
        </p:spPr>
      </p:pic>
      <p:sp>
        <p:nvSpPr>
          <p:cNvPr id="6" name="TextBox 5">
            <a:extLst>
              <a:ext uri="{FF2B5EF4-FFF2-40B4-BE49-F238E27FC236}">
                <a16:creationId xmlns:a16="http://schemas.microsoft.com/office/drawing/2014/main" id="{5055AFE6-CE05-AF2C-B8D5-9061934DE985}"/>
              </a:ext>
            </a:extLst>
          </p:cNvPr>
          <p:cNvSpPr txBox="1"/>
          <p:nvPr userDrawn="1"/>
        </p:nvSpPr>
        <p:spPr>
          <a:xfrm>
            <a:off x="1319714" y="5540957"/>
            <a:ext cx="9552575" cy="7391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1" b="0" i="0">
                <a:solidFill>
                  <a:schemeClr val="tx1"/>
                </a:solidFill>
                <a:effectLst/>
                <a:latin typeface="+mj-lt"/>
              </a:rPr>
              <a:t>This presentation is supported by the Health Resources and Services Administration (HRSA) of the U.S. Department of Health and Human Services (HHS) as part of an award, </a:t>
            </a:r>
            <a:r>
              <a:rPr lang="en-US" sz="1051" b="0" i="0" u="none" strike="noStrike" baseline="0">
                <a:solidFill>
                  <a:schemeClr val="tx1"/>
                </a:solidFill>
                <a:latin typeface="+mj-lt"/>
              </a:rPr>
              <a:t>UC4MC49476</a:t>
            </a:r>
            <a:r>
              <a:rPr lang="en-US" sz="1051" b="0" i="0" u="none" strike="noStrike" baseline="0">
                <a:solidFill>
                  <a:schemeClr val="tx1"/>
                </a:solidFill>
                <a:effectLst/>
                <a:latin typeface="+mj-lt"/>
              </a:rPr>
              <a:t>, </a:t>
            </a:r>
            <a:r>
              <a:rPr lang="en-US" sz="1051" b="0" i="0">
                <a:solidFill>
                  <a:schemeClr val="tx1"/>
                </a:solidFill>
                <a:effectLst/>
                <a:latin typeface="+mj-lt"/>
              </a:rPr>
              <a:t>totaling $3,000,000 with 0% financed with non-governmental sources. The contents are those of the author(s) and do not necessarily represent the official views of, nor an endorsement, by HRSA, HHS, or the U.S. Government. For more information, please visit HRSA.gov.</a:t>
            </a:r>
          </a:p>
        </p:txBody>
      </p:sp>
      <p:sp>
        <p:nvSpPr>
          <p:cNvPr id="7" name="TextBox 6">
            <a:extLst>
              <a:ext uri="{FF2B5EF4-FFF2-40B4-BE49-F238E27FC236}">
                <a16:creationId xmlns:a16="http://schemas.microsoft.com/office/drawing/2014/main" id="{87C1D6AA-A6C8-569C-110F-3C136823E0E1}"/>
              </a:ext>
            </a:extLst>
          </p:cNvPr>
          <p:cNvSpPr txBox="1"/>
          <p:nvPr userDrawn="1"/>
        </p:nvSpPr>
        <p:spPr>
          <a:xfrm>
            <a:off x="4246999" y="4264342"/>
            <a:ext cx="3392680" cy="461665"/>
          </a:xfrm>
          <a:prstGeom prst="rect">
            <a:avLst/>
          </a:prstGeom>
          <a:noFill/>
        </p:spPr>
        <p:txBody>
          <a:bodyPr wrap="square" rtlCol="0">
            <a:spAutoFit/>
          </a:bodyPr>
          <a:lstStyle/>
          <a:p>
            <a:pPr algn="ctr"/>
            <a:r>
              <a:rPr lang="en-US" sz="2400">
                <a:hlinkClick r:id="rId3"/>
              </a:rPr>
              <a:t>www.saferbirth.org</a:t>
            </a:r>
            <a:r>
              <a:rPr lang="en-US" sz="2400"/>
              <a:t> </a:t>
            </a:r>
          </a:p>
        </p:txBody>
      </p:sp>
    </p:spTree>
    <p:extLst>
      <p:ext uri="{BB962C8B-B14F-4D97-AF65-F5344CB8AC3E}">
        <p14:creationId xmlns:p14="http://schemas.microsoft.com/office/powerpoint/2010/main" val="4223003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type="blank" preserve="1">
  <p:cSld name="25_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207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BDDD-A061-B2C5-CD41-4BB744EA2D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3BCF21-9E32-5FBF-4CFC-54DC06CA7D75}"/>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645AB0-011B-C7DF-ABF2-57E00D8C16D6}"/>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513743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A405F-9CB2-675F-B467-50CE906B63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C0256E-26AB-DBDB-F072-850DD3CBA893}"/>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B9D67E3F-4CAB-7764-4BF3-09118C1B2613}"/>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2377372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DE978498-6790-C825-63AD-F4908FCE5D62}"/>
              </a:ext>
            </a:extLst>
          </p:cNvPr>
          <p:cNvSpPr/>
          <p:nvPr/>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782CE90A-D4C9-BE83-AD15-8114FA694E42}"/>
              </a:ext>
            </a:extLst>
          </p:cNvPr>
          <p:cNvSpPr/>
          <p:nvPr/>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F4B36A6E-9423-8144-5B87-98036FF442AF}"/>
              </a:ext>
            </a:extLst>
          </p:cNvPr>
          <p:cNvSpPr/>
          <p:nvPr/>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6116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6" name="!!Two">
            <a:extLst>
              <a:ext uri="{FF2B5EF4-FFF2-40B4-BE49-F238E27FC236}">
                <a16:creationId xmlns:a16="http://schemas.microsoft.com/office/drawing/2014/main" id="{3B5F6ADD-36EE-879A-FA50-CEB9B0D00CD3}"/>
              </a:ext>
            </a:extLst>
          </p:cNvPr>
          <p:cNvSpPr/>
          <p:nvPr/>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ne">
            <a:extLst>
              <a:ext uri="{FF2B5EF4-FFF2-40B4-BE49-F238E27FC236}">
                <a16:creationId xmlns:a16="http://schemas.microsoft.com/office/drawing/2014/main" id="{27647AA4-1DF8-8C84-F34B-038CE577BB93}"/>
              </a:ext>
            </a:extLst>
          </p:cNvPr>
          <p:cNvSpPr/>
          <p:nvPr/>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hree">
            <a:extLst>
              <a:ext uri="{FF2B5EF4-FFF2-40B4-BE49-F238E27FC236}">
                <a16:creationId xmlns:a16="http://schemas.microsoft.com/office/drawing/2014/main" id="{AE43FD16-6BBC-9BEF-F8B9-7CCC8F13CBE3}"/>
              </a:ext>
            </a:extLst>
          </p:cNvPr>
          <p:cNvSpPr/>
          <p:nvPr/>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6430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One">
            <a:extLst>
              <a:ext uri="{FF2B5EF4-FFF2-40B4-BE49-F238E27FC236}">
                <a16:creationId xmlns:a16="http://schemas.microsoft.com/office/drawing/2014/main" id="{6CA1A45B-10D8-9899-625B-71D77F08209D}"/>
              </a:ext>
            </a:extLst>
          </p:cNvPr>
          <p:cNvSpPr/>
          <p:nvPr/>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2882FC7A-508D-150B-24C2-B59FBBF49664}"/>
              </a:ext>
            </a:extLst>
          </p:cNvPr>
          <p:cNvSpPr/>
          <p:nvPr/>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wo">
            <a:extLst>
              <a:ext uri="{FF2B5EF4-FFF2-40B4-BE49-F238E27FC236}">
                <a16:creationId xmlns:a16="http://schemas.microsoft.com/office/drawing/2014/main" id="{5317AF90-36D4-B14E-8C51-8E51A83838B7}"/>
              </a:ext>
            </a:extLst>
          </p:cNvPr>
          <p:cNvSpPr/>
          <p:nvPr/>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4847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Two">
            <a:extLst>
              <a:ext uri="{FF2B5EF4-FFF2-40B4-BE49-F238E27FC236}">
                <a16:creationId xmlns:a16="http://schemas.microsoft.com/office/drawing/2014/main" id="{687256C8-2798-9EA6-5423-E1C707434D17}"/>
              </a:ext>
            </a:extLst>
          </p:cNvPr>
          <p:cNvSpPr/>
          <p:nvPr/>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ne">
            <a:extLst>
              <a:ext uri="{FF2B5EF4-FFF2-40B4-BE49-F238E27FC236}">
                <a16:creationId xmlns:a16="http://schemas.microsoft.com/office/drawing/2014/main" id="{538A3AA1-AD18-DDF0-718C-B57E064334E6}"/>
              </a:ext>
            </a:extLst>
          </p:cNvPr>
          <p:cNvSpPr/>
          <p:nvPr/>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138C8158-160B-99DF-F646-2101D87FE9A3}"/>
              </a:ext>
            </a:extLst>
          </p:cNvPr>
          <p:cNvSpPr/>
          <p:nvPr/>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61312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 name="!!One">
            <a:extLst>
              <a:ext uri="{FF2B5EF4-FFF2-40B4-BE49-F238E27FC236}">
                <a16:creationId xmlns:a16="http://schemas.microsoft.com/office/drawing/2014/main" id="{0D8E1DD2-3ADC-CD98-0B66-F0F656958729}"/>
              </a:ext>
            </a:extLst>
          </p:cNvPr>
          <p:cNvSpPr/>
          <p:nvPr/>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hree">
            <a:extLst>
              <a:ext uri="{FF2B5EF4-FFF2-40B4-BE49-F238E27FC236}">
                <a16:creationId xmlns:a16="http://schemas.microsoft.com/office/drawing/2014/main" id="{6E3B015F-FE84-3304-38A1-2730C611EAD7}"/>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75202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p:nvSpPr>
        <p:spPr>
          <a:xfrm rot="17161689">
            <a:off x="1902230" y="3078218"/>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ne">
            <a:extLst>
              <a:ext uri="{FF2B5EF4-FFF2-40B4-BE49-F238E27FC236}">
                <a16:creationId xmlns:a16="http://schemas.microsoft.com/office/drawing/2014/main" id="{E107DFE5-E3AF-EE38-8564-7E557FBDF941}"/>
              </a:ext>
            </a:extLst>
          </p:cNvPr>
          <p:cNvSpPr/>
          <p:nvPr/>
        </p:nvSpPr>
        <p:spPr>
          <a:xfrm rot="4355878" flipH="1">
            <a:off x="8653339" y="3140542"/>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hree">
            <a:extLst>
              <a:ext uri="{FF2B5EF4-FFF2-40B4-BE49-F238E27FC236}">
                <a16:creationId xmlns:a16="http://schemas.microsoft.com/office/drawing/2014/main" id="{8DF910B8-340B-3EBA-D6C6-31CCC24A8061}"/>
              </a:ext>
            </a:extLst>
          </p:cNvPr>
          <p:cNvSpPr/>
          <p:nvPr/>
        </p:nvSpPr>
        <p:spPr>
          <a:xfrm rot="9887211" flipH="1">
            <a:off x="-1949113" y="1260213"/>
            <a:ext cx="2536781" cy="66599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21521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6FF0D-D0C8-4FEA-5FA2-B06A0498A84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189B7D-AE7E-B0C7-0BE9-4E39CF9683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F2F158-5B89-F77F-0056-24C99BAE3EB9}"/>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5" name="Footer Placeholder 4">
            <a:extLst>
              <a:ext uri="{FF2B5EF4-FFF2-40B4-BE49-F238E27FC236}">
                <a16:creationId xmlns:a16="http://schemas.microsoft.com/office/drawing/2014/main" id="{B53BADF0-A1E8-8350-DCD8-EE79E2445C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23965E-9832-908B-4B39-1CF8B30950EE}"/>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5400815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2" y="2521778"/>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2" y="1872547"/>
            <a:ext cx="2536781" cy="66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0"/>
            <a:ext cx="2966578"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1106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p:nvSpPr>
        <p:spPr>
          <a:xfrm rot="16527242">
            <a:off x="3953034" y="1090786"/>
            <a:ext cx="1343562"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e">
            <a:extLst>
              <a:ext uri="{FF2B5EF4-FFF2-40B4-BE49-F238E27FC236}">
                <a16:creationId xmlns:a16="http://schemas.microsoft.com/office/drawing/2014/main" id="{9023668F-3433-546D-FBA8-A038E02B0C79}"/>
              </a:ext>
            </a:extLst>
          </p:cNvPr>
          <p:cNvSpPr/>
          <p:nvPr/>
        </p:nvSpPr>
        <p:spPr>
          <a:xfrm rot="2086805" flipH="1">
            <a:off x="10946127" y="2508643"/>
            <a:ext cx="1845954"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F8BDF087-310E-E24E-420E-0758E487664F}"/>
              </a:ext>
            </a:extLst>
          </p:cNvPr>
          <p:cNvSpPr/>
          <p:nvPr/>
        </p:nvSpPr>
        <p:spPr>
          <a:xfrm rot="8448678" flipH="1">
            <a:off x="-1744530" y="1998137"/>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0754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p:nvSpPr>
        <p:spPr>
          <a:xfrm rot="17021602">
            <a:off x="2443996" y="680470"/>
            <a:ext cx="2344998"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One">
            <a:extLst>
              <a:ext uri="{FF2B5EF4-FFF2-40B4-BE49-F238E27FC236}">
                <a16:creationId xmlns:a16="http://schemas.microsoft.com/office/drawing/2014/main" id="{AD6A97D3-72F8-FE8C-AEC7-9D376781E3FD}"/>
              </a:ext>
            </a:extLst>
          </p:cNvPr>
          <p:cNvSpPr/>
          <p:nvPr/>
        </p:nvSpPr>
        <p:spPr>
          <a:xfrm rot="735074" flipH="1">
            <a:off x="11691363" y="764486"/>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hree">
            <a:extLst>
              <a:ext uri="{FF2B5EF4-FFF2-40B4-BE49-F238E27FC236}">
                <a16:creationId xmlns:a16="http://schemas.microsoft.com/office/drawing/2014/main" id="{D0FC0F66-EF27-6ABF-9680-1A49034F6940}"/>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35601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0971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BDDD-A061-B2C5-CD41-4BB744EA2D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3BCF21-9E32-5FBF-4CFC-54DC06CA7D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645AB0-011B-C7DF-ABF2-57E00D8C16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752270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A405F-9CB2-675F-B467-50CE906B63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C0256E-26AB-DBDB-F072-850DD3CBA8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9D67E3F-4CAB-7764-4BF3-09118C1B26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9995637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266E4-5AAC-26E0-1A96-EBF539F1B42E}"/>
              </a:ext>
            </a:extLst>
          </p:cNvPr>
          <p:cNvSpPr>
            <a:spLocks noGrp="1"/>
          </p:cNvSpPr>
          <p:nvPr>
            <p:ph type="ctrTitle"/>
          </p:nvPr>
        </p:nvSpPr>
        <p:spPr>
          <a:xfrm>
            <a:off x="1664460" y="3822799"/>
            <a:ext cx="9144000" cy="1963751"/>
          </a:xfrm>
        </p:spPr>
        <p:txBody>
          <a:bodyPr anchor="b"/>
          <a:lstStyle>
            <a:lvl1pPr algn="ctr">
              <a:defRPr sz="6000" b="1">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2F3095B8-E08F-42E3-0E7B-AD3340C55685}"/>
              </a:ext>
            </a:extLst>
          </p:cNvPr>
          <p:cNvSpPr>
            <a:spLocks noGrp="1"/>
          </p:cNvSpPr>
          <p:nvPr>
            <p:ph type="subTitle" idx="1"/>
          </p:nvPr>
        </p:nvSpPr>
        <p:spPr>
          <a:xfrm>
            <a:off x="1664460" y="5786549"/>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Three">
            <a:extLst>
              <a:ext uri="{FF2B5EF4-FFF2-40B4-BE49-F238E27FC236}">
                <a16:creationId xmlns:a16="http://schemas.microsoft.com/office/drawing/2014/main" id="{2524DE63-438C-2394-2426-7E097E4ADCF9}"/>
              </a:ext>
            </a:extLst>
          </p:cNvPr>
          <p:cNvSpPr/>
          <p:nvPr/>
        </p:nvSpPr>
        <p:spPr>
          <a:xfrm rot="11478549" flipH="1">
            <a:off x="-4778106" y="-1779823"/>
            <a:ext cx="4888899" cy="116787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Two">
            <a:extLst>
              <a:ext uri="{FF2B5EF4-FFF2-40B4-BE49-F238E27FC236}">
                <a16:creationId xmlns:a16="http://schemas.microsoft.com/office/drawing/2014/main" id="{7592180C-CACD-2664-9F7D-5B88F534FE41}"/>
              </a:ext>
            </a:extLst>
          </p:cNvPr>
          <p:cNvSpPr/>
          <p:nvPr/>
        </p:nvSpPr>
        <p:spPr>
          <a:xfrm rot="20441118">
            <a:off x="-3221901" y="2155881"/>
            <a:ext cx="4324036" cy="607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One">
            <a:extLst>
              <a:ext uri="{FF2B5EF4-FFF2-40B4-BE49-F238E27FC236}">
                <a16:creationId xmlns:a16="http://schemas.microsoft.com/office/drawing/2014/main" id="{30DA14E7-330D-0C66-5A88-6DFEB6DE89AE}"/>
              </a:ext>
            </a:extLst>
          </p:cNvPr>
          <p:cNvSpPr/>
          <p:nvPr/>
        </p:nvSpPr>
        <p:spPr>
          <a:xfrm rot="918162" flipH="1">
            <a:off x="11338662" y="1032851"/>
            <a:ext cx="3249455" cy="68868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4" name="Picture 3" descr="A logo for a company&#10;&#10;Description automatically generated">
            <a:extLst>
              <a:ext uri="{FF2B5EF4-FFF2-40B4-BE49-F238E27FC236}">
                <a16:creationId xmlns:a16="http://schemas.microsoft.com/office/drawing/2014/main" id="{EA71DFA9-9EA1-6522-CB05-2C5F70159A54}"/>
              </a:ext>
            </a:extLst>
          </p:cNvPr>
          <p:cNvPicPr>
            <a:picLocks noChangeAspect="1"/>
          </p:cNvPicPr>
          <p:nvPr/>
        </p:nvPicPr>
        <p:blipFill rotWithShape="1">
          <a:blip r:embed="rId2"/>
          <a:srcRect l="19091" t="29091" r="18182" b="29548"/>
          <a:stretch/>
        </p:blipFill>
        <p:spPr>
          <a:xfrm>
            <a:off x="3076342" y="-142532"/>
            <a:ext cx="6039319" cy="3965331"/>
          </a:xfrm>
          <a:prstGeom prst="rect">
            <a:avLst/>
          </a:prstGeom>
        </p:spPr>
      </p:pic>
    </p:spTree>
    <p:extLst>
      <p:ext uri="{BB962C8B-B14F-4D97-AF65-F5344CB8AC3E}">
        <p14:creationId xmlns:p14="http://schemas.microsoft.com/office/powerpoint/2010/main" val="1551167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wo">
            <a:extLst>
              <a:ext uri="{FF2B5EF4-FFF2-40B4-BE49-F238E27FC236}">
                <a16:creationId xmlns:a16="http://schemas.microsoft.com/office/drawing/2014/main" id="{8276489F-8536-DF22-24B4-F3AAABA1C1A0}"/>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One">
            <a:extLst>
              <a:ext uri="{FF2B5EF4-FFF2-40B4-BE49-F238E27FC236}">
                <a16:creationId xmlns:a16="http://schemas.microsoft.com/office/drawing/2014/main" id="{516773A0-577A-4592-F378-559B7293E3E3}"/>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Three">
            <a:extLst>
              <a:ext uri="{FF2B5EF4-FFF2-40B4-BE49-F238E27FC236}">
                <a16:creationId xmlns:a16="http://schemas.microsoft.com/office/drawing/2014/main" id="{ED6E047A-09BA-1B94-980A-2C264580C12B}"/>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4653637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952BE1C8-E10D-683E-A6C3-6862B5947B6A}"/>
              </a:ext>
            </a:extLst>
          </p:cNvPr>
          <p:cNvSpPr/>
          <p:nvPr/>
        </p:nvSpPr>
        <p:spPr>
          <a:xfrm rot="16979946">
            <a:off x="1117403" y="3322445"/>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1C1CC83E-7220-83AB-B799-21A014BA404D}"/>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BA027433-7A75-DEF4-FE8B-67359F7AE212}"/>
              </a:ext>
            </a:extLst>
          </p:cNvPr>
          <p:cNvSpPr/>
          <p:nvPr/>
        </p:nvSpPr>
        <p:spPr>
          <a:xfrm rot="8566684" flipH="1">
            <a:off x="-945480" y="2950482"/>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4291781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0BD7B8E5-B6D9-3E93-D331-9370B27B56C2}"/>
              </a:ext>
            </a:extLst>
          </p:cNvPr>
          <p:cNvSpPr/>
          <p:nvPr/>
        </p:nvSpPr>
        <p:spPr>
          <a:xfrm rot="16527242">
            <a:off x="4676933" y="976486"/>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C62A595C-BCFA-ACF6-FDCF-7137B5472C3E}"/>
              </a:ext>
            </a:extLst>
          </p:cNvPr>
          <p:cNvSpPr/>
          <p:nvPr/>
        </p:nvSpPr>
        <p:spPr>
          <a:xfrm rot="3872758" flipH="1">
            <a:off x="10031727" y="2546744"/>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DA3A4E75-F460-7A9F-8EC7-738894BB8BB7}"/>
              </a:ext>
            </a:extLst>
          </p:cNvPr>
          <p:cNvSpPr/>
          <p:nvPr/>
        </p:nvSpPr>
        <p:spPr>
          <a:xfrm rot="7104613" flipH="1">
            <a:off x="1210557" y="299550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2665192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8274F-1CA9-F4AE-317B-44855476C4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D20F2F-8D38-176D-7EC1-E1372E5909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191A52-D28F-A564-28B3-391CEDB68E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47D1FE-C043-C650-97AB-5D3D21646E3A}"/>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6" name="Footer Placeholder 5">
            <a:extLst>
              <a:ext uri="{FF2B5EF4-FFF2-40B4-BE49-F238E27FC236}">
                <a16:creationId xmlns:a16="http://schemas.microsoft.com/office/drawing/2014/main" id="{27F14B7B-3089-014A-68D3-B4F58D0A9A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2D7278-E665-C959-8D57-70D82AC34BC3}"/>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11807364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262A-4169-C23B-3112-35E13C20FA7B}"/>
              </a:ext>
            </a:extLst>
          </p:cNvPr>
          <p:cNvSpPr>
            <a:spLocks noGrp="1"/>
          </p:cNvSpPr>
          <p:nvPr>
            <p:ph type="title"/>
          </p:nvPr>
        </p:nvSpPr>
        <p:spPr/>
        <p:txBody>
          <a:bodyPr/>
          <a:lstStyle>
            <a:lvl1pPr>
              <a:defRPr b="1">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1C2B9D2-C210-D362-C2F4-AA1C498981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wo">
            <a:extLst>
              <a:ext uri="{FF2B5EF4-FFF2-40B4-BE49-F238E27FC236}">
                <a16:creationId xmlns:a16="http://schemas.microsoft.com/office/drawing/2014/main" id="{1C74CEAC-F142-C893-3898-E7DFB0BE2AA6}"/>
              </a:ext>
            </a:extLst>
          </p:cNvPr>
          <p:cNvSpPr/>
          <p:nvPr/>
        </p:nvSpPr>
        <p:spPr>
          <a:xfrm rot="16556892">
            <a:off x="4193345" y="546185"/>
            <a:ext cx="2676771" cy="14006547"/>
          </a:xfrm>
          <a:prstGeom prst="rect">
            <a:avLst/>
          </a:prstGeom>
          <a:solidFill>
            <a:srgbClr val="CE0058"/>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0468EFC4-68F1-5E0E-F2E6-4F5A987C2C2B}"/>
              </a:ext>
            </a:extLst>
          </p:cNvPr>
          <p:cNvSpPr/>
          <p:nvPr/>
        </p:nvSpPr>
        <p:spPr>
          <a:xfrm rot="1786471" flipH="1">
            <a:off x="10931117" y="1891390"/>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109A6716-E4EF-2407-9E75-AF1CE422B5B0}"/>
              </a:ext>
            </a:extLst>
          </p:cNvPr>
          <p:cNvSpPr/>
          <p:nvPr/>
        </p:nvSpPr>
        <p:spPr>
          <a:xfrm rot="8180668" flipH="1">
            <a:off x="-942126" y="3064799"/>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738236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5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1779644A-A5E7-E41E-5836-67EB2C7879B7}"/>
              </a:ext>
            </a:extLst>
          </p:cNvPr>
          <p:cNvSpPr/>
          <p:nvPr/>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D63436E4-366C-DBB9-470D-A8E4F515CD1D}"/>
              </a:ext>
            </a:extLst>
          </p:cNvPr>
          <p:cNvSpPr/>
          <p:nvPr/>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5457142A-0480-4F9C-7E98-655783A29513}"/>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10758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6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One">
            <a:extLst>
              <a:ext uri="{FF2B5EF4-FFF2-40B4-BE49-F238E27FC236}">
                <a16:creationId xmlns:a16="http://schemas.microsoft.com/office/drawing/2014/main" id="{9D581E74-587E-400F-C572-40464CA46CEE}"/>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wo">
            <a:extLst>
              <a:ext uri="{FF2B5EF4-FFF2-40B4-BE49-F238E27FC236}">
                <a16:creationId xmlns:a16="http://schemas.microsoft.com/office/drawing/2014/main" id="{A1093A98-BF21-EA1F-4DA0-DB4B43C2E279}"/>
              </a:ext>
            </a:extLst>
          </p:cNvPr>
          <p:cNvSpPr/>
          <p:nvPr/>
        </p:nvSpPr>
        <p:spPr>
          <a:xfrm rot="16979946">
            <a:off x="1104701" y="3868478"/>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F4EAEE17-A54D-DCD0-299E-C02779392296}"/>
              </a:ext>
            </a:extLst>
          </p:cNvPr>
          <p:cNvSpPr/>
          <p:nvPr/>
        </p:nvSpPr>
        <p:spPr>
          <a:xfrm rot="9256399" flipH="1">
            <a:off x="-1224981" y="2007597"/>
            <a:ext cx="1914545"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552834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E424B12-E737-CDB4-0001-FDFABCD907D4}"/>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9444542B-461F-7458-9D32-E9B1985C4E1F}"/>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5AAF4C90-88D4-D7CD-1C0F-E3AD96F67499}"/>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7118331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8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7EC-DB6D-448F-1C73-73A376A662DF}"/>
              </a:ext>
            </a:extLst>
          </p:cNvPr>
          <p:cNvSpPr>
            <a:spLocks noGrp="1"/>
          </p:cNvSpPr>
          <p:nvPr>
            <p:ph type="title"/>
          </p:nvPr>
        </p:nvSpPr>
        <p:spPr>
          <a:xfrm>
            <a:off x="831851" y="1709740"/>
            <a:ext cx="10515600" cy="2852737"/>
          </a:xfrm>
        </p:spPr>
        <p:txBody>
          <a:bodyPr anchor="b"/>
          <a:lstStyle>
            <a:lvl1pPr>
              <a:defRPr sz="6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D41373F-75AC-3E10-6E43-34DE6EB33623}"/>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Two">
            <a:extLst>
              <a:ext uri="{FF2B5EF4-FFF2-40B4-BE49-F238E27FC236}">
                <a16:creationId xmlns:a16="http://schemas.microsoft.com/office/drawing/2014/main" id="{E233A2C0-26E5-F271-55DF-7B710CB8C991}"/>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One">
            <a:extLst>
              <a:ext uri="{FF2B5EF4-FFF2-40B4-BE49-F238E27FC236}">
                <a16:creationId xmlns:a16="http://schemas.microsoft.com/office/drawing/2014/main" id="{EC24ADF5-3C7D-1AB8-CECC-B3E785FA8A34}"/>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F81548D9-CCC9-2296-B166-9FAF43CF679C}"/>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126944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25020BD2-FFA3-F34A-B762-08C2C339E167}"/>
              </a:ext>
            </a:extLst>
          </p:cNvPr>
          <p:cNvSpPr/>
          <p:nvPr/>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56449C64-587E-F8CD-3047-065753DFDC8B}"/>
              </a:ext>
            </a:extLst>
          </p:cNvPr>
          <p:cNvSpPr/>
          <p:nvPr/>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7647884E-5A9B-E299-DBB9-C30492929F7C}"/>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749085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6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C2B5EAC2-411C-1A90-452B-FAF8833DF387}"/>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3C52F1F1-DC55-D5F4-671B-8121B132F4F2}"/>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5298905-99DB-EDD0-411D-71D77B5E7938}"/>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13809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7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One">
            <a:extLst>
              <a:ext uri="{FF2B5EF4-FFF2-40B4-BE49-F238E27FC236}">
                <a16:creationId xmlns:a16="http://schemas.microsoft.com/office/drawing/2014/main" id="{0E0D87CD-9F6D-4EE5-F651-AA2ACB4C44F9}"/>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Three">
            <a:extLst>
              <a:ext uri="{FF2B5EF4-FFF2-40B4-BE49-F238E27FC236}">
                <a16:creationId xmlns:a16="http://schemas.microsoft.com/office/drawing/2014/main" id="{C96AA6C9-6F31-1492-426D-3DEE5641064B}"/>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wo">
            <a:extLst>
              <a:ext uri="{FF2B5EF4-FFF2-40B4-BE49-F238E27FC236}">
                <a16:creationId xmlns:a16="http://schemas.microsoft.com/office/drawing/2014/main" id="{41B522CB-7675-7514-AB1E-7C5DDE0336BD}"/>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518839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8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D5D7-CAA0-BCFD-4D0F-E571E1AE9A0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63CE5B-831C-5201-93B3-BD453BBA85C4}"/>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B084F3-9E76-0E25-E6FC-C258A06F36B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wo">
            <a:extLst>
              <a:ext uri="{FF2B5EF4-FFF2-40B4-BE49-F238E27FC236}">
                <a16:creationId xmlns:a16="http://schemas.microsoft.com/office/drawing/2014/main" id="{DE978498-6790-C825-63AD-F4908FCE5D62}"/>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782CE90A-D4C9-BE83-AD15-8114FA694E42}"/>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F4B36A6E-9423-8144-5B87-98036FF442AF}"/>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854420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Two">
            <a:extLst>
              <a:ext uri="{FF2B5EF4-FFF2-40B4-BE49-F238E27FC236}">
                <a16:creationId xmlns:a16="http://schemas.microsoft.com/office/drawing/2014/main" id="{3B5F6ADD-36EE-879A-FA50-CEB9B0D00CD3}"/>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One">
            <a:extLst>
              <a:ext uri="{FF2B5EF4-FFF2-40B4-BE49-F238E27FC236}">
                <a16:creationId xmlns:a16="http://schemas.microsoft.com/office/drawing/2014/main" id="{27647AA4-1DF8-8C84-F34B-038CE577BB93}"/>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Three">
            <a:extLst>
              <a:ext uri="{FF2B5EF4-FFF2-40B4-BE49-F238E27FC236}">
                <a16:creationId xmlns:a16="http://schemas.microsoft.com/office/drawing/2014/main" id="{AE43FD16-6BBC-9BEF-F8B9-7CCC8F13CBE3}"/>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6744053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75F93-46C4-ED21-D9BE-FBD7D9D75F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2EE00E-9CF5-D832-7CA7-B3C1F392CE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3506E5-EDDE-4A09-8C97-3AB6172B84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18BC41-816B-8901-0A8B-4152DE5858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4AB634C-3E02-9844-A1E2-699B20D48CC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EC647E-60DD-ABA1-D58B-79D5C08BACAD}"/>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8" name="Footer Placeholder 7">
            <a:extLst>
              <a:ext uri="{FF2B5EF4-FFF2-40B4-BE49-F238E27FC236}">
                <a16:creationId xmlns:a16="http://schemas.microsoft.com/office/drawing/2014/main" id="{D6E7E4CA-421D-ED83-9463-AA37DB29916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D7B1DF-EB90-F300-C864-EE25440C9C8C}"/>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35510157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One">
            <a:extLst>
              <a:ext uri="{FF2B5EF4-FFF2-40B4-BE49-F238E27FC236}">
                <a16:creationId xmlns:a16="http://schemas.microsoft.com/office/drawing/2014/main" id="{6CA1A45B-10D8-9899-625B-71D77F08209D}"/>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2882FC7A-508D-150B-24C2-B59FBBF49664}"/>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wo">
            <a:extLst>
              <a:ext uri="{FF2B5EF4-FFF2-40B4-BE49-F238E27FC236}">
                <a16:creationId xmlns:a16="http://schemas.microsoft.com/office/drawing/2014/main" id="{5317AF90-36D4-B14E-8C51-8E51A83838B7}"/>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19721405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6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687256C8-2798-9EA6-5423-E1C707434D17}"/>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538A3AA1-AD18-DDF0-718C-B57E064334E6}"/>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138C8158-160B-99DF-F646-2101D87FE9A3}"/>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0492967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7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0D8E1DD2-3ADC-CD98-0B66-F0F656958729}"/>
              </a:ext>
            </a:extLst>
          </p:cNvPr>
          <p:cNvSpPr/>
          <p:nvPr/>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6E3B015F-FE84-3304-38A1-2730C611EAD7}"/>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2789240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8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6F9B-6F4B-E57E-163C-1190B5214B8A}"/>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Two">
            <a:extLst>
              <a:ext uri="{FF2B5EF4-FFF2-40B4-BE49-F238E27FC236}">
                <a16:creationId xmlns:a16="http://schemas.microsoft.com/office/drawing/2014/main" id="{2F13D7D1-2B34-962E-C539-B03D7D99BC46}"/>
              </a:ext>
            </a:extLst>
          </p:cNvPr>
          <p:cNvSpPr/>
          <p:nvPr/>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One">
            <a:extLst>
              <a:ext uri="{FF2B5EF4-FFF2-40B4-BE49-F238E27FC236}">
                <a16:creationId xmlns:a16="http://schemas.microsoft.com/office/drawing/2014/main" id="{0D8E1DD2-3ADC-CD98-0B66-F0F656958729}"/>
              </a:ext>
            </a:extLst>
          </p:cNvPr>
          <p:cNvSpPr/>
          <p:nvPr/>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hree">
            <a:extLst>
              <a:ext uri="{FF2B5EF4-FFF2-40B4-BE49-F238E27FC236}">
                <a16:creationId xmlns:a16="http://schemas.microsoft.com/office/drawing/2014/main" id="{6E3B015F-FE84-3304-38A1-2730C611EAD7}"/>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6" name="Picture 5">
            <a:extLst>
              <a:ext uri="{FF2B5EF4-FFF2-40B4-BE49-F238E27FC236}">
                <a16:creationId xmlns:a16="http://schemas.microsoft.com/office/drawing/2014/main" id="{6B4C25C7-3C68-B181-BB76-9B528C24B561}"/>
              </a:ext>
            </a:extLst>
          </p:cNvPr>
          <p:cNvPicPr>
            <a:picLocks noChangeAspect="1"/>
          </p:cNvPicPr>
          <p:nvPr/>
        </p:nvPicPr>
        <p:blipFill>
          <a:blip r:embed="rId2"/>
          <a:stretch>
            <a:fillRect/>
          </a:stretch>
        </p:blipFill>
        <p:spPr>
          <a:xfrm>
            <a:off x="9156887" y="4255817"/>
            <a:ext cx="2389839" cy="2328875"/>
          </a:xfrm>
          <a:prstGeom prst="rect">
            <a:avLst/>
          </a:prstGeom>
        </p:spPr>
      </p:pic>
    </p:spTree>
    <p:extLst>
      <p:ext uri="{BB962C8B-B14F-4D97-AF65-F5344CB8AC3E}">
        <p14:creationId xmlns:p14="http://schemas.microsoft.com/office/powerpoint/2010/main" val="2507809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4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CA197776-1860-CCB8-478F-AC2A18441BC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997014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5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DAB90F27-40E0-46D4-C4CB-CDA6C2E779C6}"/>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281264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DAB90F27-40E0-46D4-C4CB-CDA6C2E779C6}"/>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pic>
        <p:nvPicPr>
          <p:cNvPr id="6" name="Picture 5">
            <a:extLst>
              <a:ext uri="{FF2B5EF4-FFF2-40B4-BE49-F238E27FC236}">
                <a16:creationId xmlns:a16="http://schemas.microsoft.com/office/drawing/2014/main" id="{C1A09F1B-10E2-3E1A-7230-D93A7B15B8C4}"/>
              </a:ext>
            </a:extLst>
          </p:cNvPr>
          <p:cNvPicPr>
            <a:picLocks noChangeAspect="1"/>
          </p:cNvPicPr>
          <p:nvPr/>
        </p:nvPicPr>
        <p:blipFill>
          <a:blip r:embed="rId2"/>
          <a:stretch>
            <a:fillRect/>
          </a:stretch>
        </p:blipFill>
        <p:spPr>
          <a:xfrm>
            <a:off x="7625433" y="3429000"/>
            <a:ext cx="3487215" cy="2213040"/>
          </a:xfrm>
          <a:prstGeom prst="rect">
            <a:avLst/>
          </a:prstGeom>
        </p:spPr>
      </p:pic>
    </p:spTree>
    <p:extLst>
      <p:ext uri="{BB962C8B-B14F-4D97-AF65-F5344CB8AC3E}">
        <p14:creationId xmlns:p14="http://schemas.microsoft.com/office/powerpoint/2010/main" val="1372128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6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A8D8DFAA-3C57-4118-0ECD-99273BDA7B84}"/>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pic>
        <p:nvPicPr>
          <p:cNvPr id="3" name="Picture 2">
            <a:extLst>
              <a:ext uri="{FF2B5EF4-FFF2-40B4-BE49-F238E27FC236}">
                <a16:creationId xmlns:a16="http://schemas.microsoft.com/office/drawing/2014/main" id="{BD3206B4-A1A9-B321-20AA-3E9682D4D2CF}"/>
              </a:ext>
            </a:extLst>
          </p:cNvPr>
          <p:cNvPicPr>
            <a:picLocks noChangeAspect="1"/>
          </p:cNvPicPr>
          <p:nvPr/>
        </p:nvPicPr>
        <p:blipFill>
          <a:blip r:embed="rId2"/>
          <a:stretch>
            <a:fillRect/>
          </a:stretch>
        </p:blipFill>
        <p:spPr>
          <a:xfrm>
            <a:off x="994954" y="2030167"/>
            <a:ext cx="1822863" cy="1816765"/>
          </a:xfrm>
          <a:prstGeom prst="rect">
            <a:avLst/>
          </a:prstGeom>
        </p:spPr>
      </p:pic>
      <p:pic>
        <p:nvPicPr>
          <p:cNvPr id="4" name="Picture 3">
            <a:extLst>
              <a:ext uri="{FF2B5EF4-FFF2-40B4-BE49-F238E27FC236}">
                <a16:creationId xmlns:a16="http://schemas.microsoft.com/office/drawing/2014/main" id="{01AA1482-9723-6FED-3E49-12F2A191F61E}"/>
              </a:ext>
            </a:extLst>
          </p:cNvPr>
          <p:cNvPicPr>
            <a:picLocks noChangeAspect="1"/>
          </p:cNvPicPr>
          <p:nvPr/>
        </p:nvPicPr>
        <p:blipFill>
          <a:blip r:embed="rId3"/>
          <a:stretch>
            <a:fillRect/>
          </a:stretch>
        </p:blipFill>
        <p:spPr>
          <a:xfrm>
            <a:off x="3239391" y="2030166"/>
            <a:ext cx="1822863" cy="1816765"/>
          </a:xfrm>
          <a:prstGeom prst="rect">
            <a:avLst/>
          </a:prstGeom>
        </p:spPr>
      </p:pic>
      <p:pic>
        <p:nvPicPr>
          <p:cNvPr id="8" name="Picture 7">
            <a:extLst>
              <a:ext uri="{FF2B5EF4-FFF2-40B4-BE49-F238E27FC236}">
                <a16:creationId xmlns:a16="http://schemas.microsoft.com/office/drawing/2014/main" id="{C083BFFE-5F2C-57E4-C7E8-2E102B9D5302}"/>
              </a:ext>
            </a:extLst>
          </p:cNvPr>
          <p:cNvPicPr>
            <a:picLocks noChangeAspect="1"/>
          </p:cNvPicPr>
          <p:nvPr/>
        </p:nvPicPr>
        <p:blipFill>
          <a:blip r:embed="rId4"/>
          <a:stretch>
            <a:fillRect/>
          </a:stretch>
        </p:blipFill>
        <p:spPr>
          <a:xfrm>
            <a:off x="5483829" y="2030166"/>
            <a:ext cx="1822863" cy="1816765"/>
          </a:xfrm>
          <a:prstGeom prst="rect">
            <a:avLst/>
          </a:prstGeom>
        </p:spPr>
      </p:pic>
      <p:pic>
        <p:nvPicPr>
          <p:cNvPr id="9" name="Picture 8">
            <a:extLst>
              <a:ext uri="{FF2B5EF4-FFF2-40B4-BE49-F238E27FC236}">
                <a16:creationId xmlns:a16="http://schemas.microsoft.com/office/drawing/2014/main" id="{1A4695FB-1B57-D132-611B-193E85A474E0}"/>
              </a:ext>
            </a:extLst>
          </p:cNvPr>
          <p:cNvPicPr>
            <a:picLocks noChangeAspect="1"/>
          </p:cNvPicPr>
          <p:nvPr/>
        </p:nvPicPr>
        <p:blipFill>
          <a:blip r:embed="rId5"/>
          <a:stretch>
            <a:fillRect/>
          </a:stretch>
        </p:blipFill>
        <p:spPr>
          <a:xfrm>
            <a:off x="7670074" y="2030166"/>
            <a:ext cx="1822863" cy="1816765"/>
          </a:xfrm>
          <a:prstGeom prst="rect">
            <a:avLst/>
          </a:prstGeom>
        </p:spPr>
      </p:pic>
      <p:pic>
        <p:nvPicPr>
          <p:cNvPr id="10" name="Picture 9">
            <a:extLst>
              <a:ext uri="{FF2B5EF4-FFF2-40B4-BE49-F238E27FC236}">
                <a16:creationId xmlns:a16="http://schemas.microsoft.com/office/drawing/2014/main" id="{735CD240-8CD5-55DC-F213-8AF11DEDE998}"/>
              </a:ext>
            </a:extLst>
          </p:cNvPr>
          <p:cNvPicPr>
            <a:picLocks noChangeAspect="1"/>
          </p:cNvPicPr>
          <p:nvPr/>
        </p:nvPicPr>
        <p:blipFill>
          <a:blip r:embed="rId6"/>
          <a:stretch>
            <a:fillRect/>
          </a:stretch>
        </p:blipFill>
        <p:spPr>
          <a:xfrm>
            <a:off x="2088078" y="3846930"/>
            <a:ext cx="1822863" cy="1822863"/>
          </a:xfrm>
          <a:prstGeom prst="rect">
            <a:avLst/>
          </a:prstGeom>
        </p:spPr>
      </p:pic>
      <p:pic>
        <p:nvPicPr>
          <p:cNvPr id="11" name="Picture 10">
            <a:extLst>
              <a:ext uri="{FF2B5EF4-FFF2-40B4-BE49-F238E27FC236}">
                <a16:creationId xmlns:a16="http://schemas.microsoft.com/office/drawing/2014/main" id="{6898FCDA-0AC2-0949-05EF-7A047097E019}"/>
              </a:ext>
            </a:extLst>
          </p:cNvPr>
          <p:cNvPicPr>
            <a:picLocks noChangeAspect="1"/>
          </p:cNvPicPr>
          <p:nvPr/>
        </p:nvPicPr>
        <p:blipFill>
          <a:blip r:embed="rId7"/>
          <a:stretch>
            <a:fillRect/>
          </a:stretch>
        </p:blipFill>
        <p:spPr>
          <a:xfrm>
            <a:off x="4390706" y="3846930"/>
            <a:ext cx="1822863" cy="1822863"/>
          </a:xfrm>
          <a:prstGeom prst="rect">
            <a:avLst/>
          </a:prstGeom>
        </p:spPr>
      </p:pic>
      <p:pic>
        <p:nvPicPr>
          <p:cNvPr id="12" name="Picture 11">
            <a:extLst>
              <a:ext uri="{FF2B5EF4-FFF2-40B4-BE49-F238E27FC236}">
                <a16:creationId xmlns:a16="http://schemas.microsoft.com/office/drawing/2014/main" id="{239307D9-B587-AD1E-9536-366D34009FC6}"/>
              </a:ext>
            </a:extLst>
          </p:cNvPr>
          <p:cNvPicPr>
            <a:picLocks noChangeAspect="1"/>
          </p:cNvPicPr>
          <p:nvPr/>
        </p:nvPicPr>
        <p:blipFill>
          <a:blip r:embed="rId8"/>
          <a:stretch>
            <a:fillRect/>
          </a:stretch>
        </p:blipFill>
        <p:spPr>
          <a:xfrm>
            <a:off x="6629602" y="3846930"/>
            <a:ext cx="1822863" cy="1822863"/>
          </a:xfrm>
          <a:prstGeom prst="rect">
            <a:avLst/>
          </a:prstGeom>
        </p:spPr>
      </p:pic>
      <p:pic>
        <p:nvPicPr>
          <p:cNvPr id="13" name="Picture 12">
            <a:extLst>
              <a:ext uri="{FF2B5EF4-FFF2-40B4-BE49-F238E27FC236}">
                <a16:creationId xmlns:a16="http://schemas.microsoft.com/office/drawing/2014/main" id="{17770720-A8D1-FD2E-FD40-FF6D2E3EBEF9}"/>
              </a:ext>
            </a:extLst>
          </p:cNvPr>
          <p:cNvPicPr>
            <a:picLocks noChangeAspect="1"/>
          </p:cNvPicPr>
          <p:nvPr/>
        </p:nvPicPr>
        <p:blipFill>
          <a:blip r:embed="rId9"/>
          <a:stretch>
            <a:fillRect/>
          </a:stretch>
        </p:blipFill>
        <p:spPr>
          <a:xfrm>
            <a:off x="8944890" y="3846930"/>
            <a:ext cx="1822863" cy="1822863"/>
          </a:xfrm>
          <a:prstGeom prst="rect">
            <a:avLst/>
          </a:prstGeom>
        </p:spPr>
      </p:pic>
    </p:spTree>
    <p:extLst>
      <p:ext uri="{BB962C8B-B14F-4D97-AF65-F5344CB8AC3E}">
        <p14:creationId xmlns:p14="http://schemas.microsoft.com/office/powerpoint/2010/main" val="3365521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9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5" name="!!Two">
            <a:extLst>
              <a:ext uri="{FF2B5EF4-FFF2-40B4-BE49-F238E27FC236}">
                <a16:creationId xmlns:a16="http://schemas.microsoft.com/office/drawing/2014/main" id="{CE7B91B7-5D39-3F70-6996-15DE5AC1C76D}"/>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6" name="!!One">
            <a:extLst>
              <a:ext uri="{FF2B5EF4-FFF2-40B4-BE49-F238E27FC236}">
                <a16:creationId xmlns:a16="http://schemas.microsoft.com/office/drawing/2014/main" id="{81B7A1A5-D640-4C5D-A5D9-76E9F19ADDFC}"/>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7" name="!!Three">
            <a:extLst>
              <a:ext uri="{FF2B5EF4-FFF2-40B4-BE49-F238E27FC236}">
                <a16:creationId xmlns:a16="http://schemas.microsoft.com/office/drawing/2014/main" id="{EA10BBBE-5741-4BBD-D6F4-730060D7DAE2}"/>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18" name="Picture 17">
            <a:extLst>
              <a:ext uri="{FF2B5EF4-FFF2-40B4-BE49-F238E27FC236}">
                <a16:creationId xmlns:a16="http://schemas.microsoft.com/office/drawing/2014/main" id="{69F7896A-584E-6F1B-AD4A-64F291A33E4F}"/>
              </a:ext>
            </a:extLst>
          </p:cNvPr>
          <p:cNvPicPr>
            <a:picLocks noChangeAspect="1"/>
          </p:cNvPicPr>
          <p:nvPr/>
        </p:nvPicPr>
        <p:blipFill>
          <a:blip r:embed="rId2"/>
          <a:stretch>
            <a:fillRect/>
          </a:stretch>
        </p:blipFill>
        <p:spPr>
          <a:xfrm>
            <a:off x="859127" y="814588"/>
            <a:ext cx="1822863" cy="1816765"/>
          </a:xfrm>
          <a:prstGeom prst="rect">
            <a:avLst/>
          </a:prstGeom>
        </p:spPr>
      </p:pic>
      <p:pic>
        <p:nvPicPr>
          <p:cNvPr id="19" name="Picture 18">
            <a:extLst>
              <a:ext uri="{FF2B5EF4-FFF2-40B4-BE49-F238E27FC236}">
                <a16:creationId xmlns:a16="http://schemas.microsoft.com/office/drawing/2014/main" id="{6A8207A9-4DE4-A692-8AC8-8C62363EF129}"/>
              </a:ext>
            </a:extLst>
          </p:cNvPr>
          <p:cNvPicPr>
            <a:picLocks noChangeAspect="1"/>
          </p:cNvPicPr>
          <p:nvPr/>
        </p:nvPicPr>
        <p:blipFill>
          <a:blip r:embed="rId3"/>
          <a:stretch>
            <a:fillRect/>
          </a:stretch>
        </p:blipFill>
        <p:spPr>
          <a:xfrm>
            <a:off x="3297602" y="816326"/>
            <a:ext cx="1822863" cy="1816765"/>
          </a:xfrm>
          <a:prstGeom prst="rect">
            <a:avLst/>
          </a:prstGeom>
        </p:spPr>
      </p:pic>
      <p:pic>
        <p:nvPicPr>
          <p:cNvPr id="20" name="Picture 19">
            <a:extLst>
              <a:ext uri="{FF2B5EF4-FFF2-40B4-BE49-F238E27FC236}">
                <a16:creationId xmlns:a16="http://schemas.microsoft.com/office/drawing/2014/main" id="{F30BB5E6-EE1E-CC15-7B03-F59E605FC8C3}"/>
              </a:ext>
            </a:extLst>
          </p:cNvPr>
          <p:cNvPicPr>
            <a:picLocks noChangeAspect="1"/>
          </p:cNvPicPr>
          <p:nvPr/>
        </p:nvPicPr>
        <p:blipFill>
          <a:blip r:embed="rId4"/>
          <a:stretch>
            <a:fillRect/>
          </a:stretch>
        </p:blipFill>
        <p:spPr>
          <a:xfrm>
            <a:off x="5603445" y="814588"/>
            <a:ext cx="1822863" cy="1816765"/>
          </a:xfrm>
          <a:prstGeom prst="rect">
            <a:avLst/>
          </a:prstGeom>
        </p:spPr>
      </p:pic>
      <p:pic>
        <p:nvPicPr>
          <p:cNvPr id="21" name="Picture 20">
            <a:extLst>
              <a:ext uri="{FF2B5EF4-FFF2-40B4-BE49-F238E27FC236}">
                <a16:creationId xmlns:a16="http://schemas.microsoft.com/office/drawing/2014/main" id="{1162FCD9-8021-5B16-5DF0-E50DF466FA50}"/>
              </a:ext>
            </a:extLst>
          </p:cNvPr>
          <p:cNvPicPr>
            <a:picLocks noChangeAspect="1"/>
          </p:cNvPicPr>
          <p:nvPr/>
        </p:nvPicPr>
        <p:blipFill>
          <a:blip r:embed="rId5"/>
          <a:stretch>
            <a:fillRect/>
          </a:stretch>
        </p:blipFill>
        <p:spPr>
          <a:xfrm>
            <a:off x="7909287" y="824411"/>
            <a:ext cx="1822863" cy="1816765"/>
          </a:xfrm>
          <a:prstGeom prst="rect">
            <a:avLst/>
          </a:prstGeom>
        </p:spPr>
      </p:pic>
      <p:pic>
        <p:nvPicPr>
          <p:cNvPr id="22" name="Picture 21">
            <a:extLst>
              <a:ext uri="{FF2B5EF4-FFF2-40B4-BE49-F238E27FC236}">
                <a16:creationId xmlns:a16="http://schemas.microsoft.com/office/drawing/2014/main" id="{0A4ACE0E-EAF4-DC9A-A3AA-5EF817AE7A0A}"/>
              </a:ext>
            </a:extLst>
          </p:cNvPr>
          <p:cNvPicPr>
            <a:picLocks noChangeAspect="1"/>
          </p:cNvPicPr>
          <p:nvPr/>
        </p:nvPicPr>
        <p:blipFill>
          <a:blip r:embed="rId6"/>
          <a:stretch>
            <a:fillRect/>
          </a:stretch>
        </p:blipFill>
        <p:spPr>
          <a:xfrm>
            <a:off x="2032246" y="3231146"/>
            <a:ext cx="1822863" cy="1822863"/>
          </a:xfrm>
          <a:prstGeom prst="rect">
            <a:avLst/>
          </a:prstGeom>
        </p:spPr>
      </p:pic>
      <p:pic>
        <p:nvPicPr>
          <p:cNvPr id="23" name="Picture 22">
            <a:extLst>
              <a:ext uri="{FF2B5EF4-FFF2-40B4-BE49-F238E27FC236}">
                <a16:creationId xmlns:a16="http://schemas.microsoft.com/office/drawing/2014/main" id="{3302A31C-29AE-A0C9-1D14-77A2CD4F39EC}"/>
              </a:ext>
            </a:extLst>
          </p:cNvPr>
          <p:cNvPicPr>
            <a:picLocks noChangeAspect="1"/>
          </p:cNvPicPr>
          <p:nvPr/>
        </p:nvPicPr>
        <p:blipFill>
          <a:blip r:embed="rId7"/>
          <a:stretch>
            <a:fillRect/>
          </a:stretch>
        </p:blipFill>
        <p:spPr>
          <a:xfrm>
            <a:off x="4379715" y="3301215"/>
            <a:ext cx="1822863" cy="1822863"/>
          </a:xfrm>
          <a:prstGeom prst="rect">
            <a:avLst/>
          </a:prstGeom>
        </p:spPr>
      </p:pic>
      <p:pic>
        <p:nvPicPr>
          <p:cNvPr id="24" name="Picture 23">
            <a:extLst>
              <a:ext uri="{FF2B5EF4-FFF2-40B4-BE49-F238E27FC236}">
                <a16:creationId xmlns:a16="http://schemas.microsoft.com/office/drawing/2014/main" id="{C65314E1-06E3-B00A-CC3D-6B92F2395033}"/>
              </a:ext>
            </a:extLst>
          </p:cNvPr>
          <p:cNvPicPr>
            <a:picLocks noChangeAspect="1"/>
          </p:cNvPicPr>
          <p:nvPr/>
        </p:nvPicPr>
        <p:blipFill>
          <a:blip r:embed="rId8"/>
          <a:stretch>
            <a:fillRect/>
          </a:stretch>
        </p:blipFill>
        <p:spPr>
          <a:xfrm>
            <a:off x="6670546" y="3373273"/>
            <a:ext cx="1822863" cy="1822863"/>
          </a:xfrm>
          <a:prstGeom prst="rect">
            <a:avLst/>
          </a:prstGeom>
        </p:spPr>
      </p:pic>
      <p:pic>
        <p:nvPicPr>
          <p:cNvPr id="25" name="Picture 24">
            <a:extLst>
              <a:ext uri="{FF2B5EF4-FFF2-40B4-BE49-F238E27FC236}">
                <a16:creationId xmlns:a16="http://schemas.microsoft.com/office/drawing/2014/main" id="{B3B51295-C3AB-CD73-C59C-E2DD2B953962}"/>
              </a:ext>
            </a:extLst>
          </p:cNvPr>
          <p:cNvPicPr>
            <a:picLocks noChangeAspect="1"/>
          </p:cNvPicPr>
          <p:nvPr/>
        </p:nvPicPr>
        <p:blipFill>
          <a:blip r:embed="rId9"/>
          <a:stretch>
            <a:fillRect/>
          </a:stretch>
        </p:blipFill>
        <p:spPr>
          <a:xfrm>
            <a:off x="9093737" y="3369873"/>
            <a:ext cx="1822863" cy="1822863"/>
          </a:xfrm>
          <a:prstGeom prst="rect">
            <a:avLst/>
          </a:prstGeom>
        </p:spPr>
      </p:pic>
      <p:sp>
        <p:nvSpPr>
          <p:cNvPr id="26" name="TextBox 25">
            <a:extLst>
              <a:ext uri="{FF2B5EF4-FFF2-40B4-BE49-F238E27FC236}">
                <a16:creationId xmlns:a16="http://schemas.microsoft.com/office/drawing/2014/main" id="{ACABF053-4DA8-BA77-A316-F01656F66623}"/>
              </a:ext>
            </a:extLst>
          </p:cNvPr>
          <p:cNvSpPr txBox="1"/>
          <p:nvPr/>
        </p:nvSpPr>
        <p:spPr>
          <a:xfrm>
            <a:off x="647709" y="2734072"/>
            <a:ext cx="2164228" cy="276999"/>
          </a:xfrm>
          <a:prstGeom prst="rect">
            <a:avLst/>
          </a:prstGeom>
          <a:noFill/>
        </p:spPr>
        <p:txBody>
          <a:bodyPr wrap="square" rtlCol="0">
            <a:spAutoFit/>
          </a:bodyPr>
          <a:lstStyle/>
          <a:p>
            <a:pPr algn="ctr"/>
            <a:r>
              <a:rPr lang="en-US" sz="1200"/>
              <a:t>Obstetric Hemorrhage</a:t>
            </a:r>
          </a:p>
        </p:txBody>
      </p:sp>
      <p:sp>
        <p:nvSpPr>
          <p:cNvPr id="27" name="TextBox 26">
            <a:extLst>
              <a:ext uri="{FF2B5EF4-FFF2-40B4-BE49-F238E27FC236}">
                <a16:creationId xmlns:a16="http://schemas.microsoft.com/office/drawing/2014/main" id="{BB2E364D-E46F-6873-C6BE-546A25758445}"/>
              </a:ext>
            </a:extLst>
          </p:cNvPr>
          <p:cNvSpPr txBox="1"/>
          <p:nvPr/>
        </p:nvSpPr>
        <p:spPr>
          <a:xfrm>
            <a:off x="3126919" y="2666762"/>
            <a:ext cx="2164228" cy="461665"/>
          </a:xfrm>
          <a:prstGeom prst="rect">
            <a:avLst/>
          </a:prstGeom>
          <a:noFill/>
        </p:spPr>
        <p:txBody>
          <a:bodyPr wrap="square" rtlCol="0">
            <a:spAutoFit/>
          </a:bodyPr>
          <a:lstStyle/>
          <a:p>
            <a:pPr algn="ctr"/>
            <a:r>
              <a:rPr lang="en-US" sz="1200"/>
              <a:t>Severe Hypertension in Pregnancy </a:t>
            </a:r>
          </a:p>
        </p:txBody>
      </p:sp>
      <p:sp>
        <p:nvSpPr>
          <p:cNvPr id="28" name="TextBox 27">
            <a:extLst>
              <a:ext uri="{FF2B5EF4-FFF2-40B4-BE49-F238E27FC236}">
                <a16:creationId xmlns:a16="http://schemas.microsoft.com/office/drawing/2014/main" id="{9B4ECD21-CDAE-2818-D2AF-B38BFF62016C}"/>
              </a:ext>
            </a:extLst>
          </p:cNvPr>
          <p:cNvSpPr txBox="1"/>
          <p:nvPr/>
        </p:nvSpPr>
        <p:spPr>
          <a:xfrm>
            <a:off x="5417750" y="2646929"/>
            <a:ext cx="2164228" cy="461665"/>
          </a:xfrm>
          <a:prstGeom prst="rect">
            <a:avLst/>
          </a:prstGeom>
          <a:noFill/>
        </p:spPr>
        <p:txBody>
          <a:bodyPr wrap="square" rtlCol="0">
            <a:spAutoFit/>
          </a:bodyPr>
          <a:lstStyle/>
          <a:p>
            <a:pPr algn="ctr"/>
            <a:r>
              <a:rPr lang="en-US" sz="1200"/>
              <a:t>Safe Reduction of Primary Cesarean</a:t>
            </a:r>
          </a:p>
        </p:txBody>
      </p:sp>
      <p:sp>
        <p:nvSpPr>
          <p:cNvPr id="29" name="TextBox 28">
            <a:extLst>
              <a:ext uri="{FF2B5EF4-FFF2-40B4-BE49-F238E27FC236}">
                <a16:creationId xmlns:a16="http://schemas.microsoft.com/office/drawing/2014/main" id="{A1516A95-64E5-D01E-BC6E-BCD35C92DE20}"/>
              </a:ext>
            </a:extLst>
          </p:cNvPr>
          <p:cNvSpPr txBox="1"/>
          <p:nvPr/>
        </p:nvSpPr>
        <p:spPr>
          <a:xfrm>
            <a:off x="7760867" y="2643613"/>
            <a:ext cx="2164228" cy="646331"/>
          </a:xfrm>
          <a:prstGeom prst="rect">
            <a:avLst/>
          </a:prstGeom>
          <a:noFill/>
        </p:spPr>
        <p:txBody>
          <a:bodyPr wrap="square" rtlCol="0">
            <a:spAutoFit/>
          </a:bodyPr>
          <a:lstStyle/>
          <a:p>
            <a:pPr algn="ctr"/>
            <a:r>
              <a:rPr lang="en-US" sz="1200"/>
              <a:t>Care of Pregnant and Postpartum People with Substance Use Disorder</a:t>
            </a:r>
          </a:p>
        </p:txBody>
      </p:sp>
      <p:sp>
        <p:nvSpPr>
          <p:cNvPr id="30" name="TextBox 29">
            <a:extLst>
              <a:ext uri="{FF2B5EF4-FFF2-40B4-BE49-F238E27FC236}">
                <a16:creationId xmlns:a16="http://schemas.microsoft.com/office/drawing/2014/main" id="{B1F0D71B-310A-04DA-10C7-D0B985FED8E6}"/>
              </a:ext>
            </a:extLst>
          </p:cNvPr>
          <p:cNvSpPr txBox="1"/>
          <p:nvPr/>
        </p:nvSpPr>
        <p:spPr>
          <a:xfrm>
            <a:off x="1861563" y="5049306"/>
            <a:ext cx="2164228" cy="461665"/>
          </a:xfrm>
          <a:prstGeom prst="rect">
            <a:avLst/>
          </a:prstGeom>
          <a:noFill/>
        </p:spPr>
        <p:txBody>
          <a:bodyPr wrap="square" rtlCol="0">
            <a:spAutoFit/>
          </a:bodyPr>
          <a:lstStyle/>
          <a:p>
            <a:pPr algn="ctr"/>
            <a:r>
              <a:rPr lang="en-US" sz="1200"/>
              <a:t>Perinatal Mental Health Conditions </a:t>
            </a:r>
          </a:p>
        </p:txBody>
      </p:sp>
      <p:sp>
        <p:nvSpPr>
          <p:cNvPr id="31" name="TextBox 30">
            <a:extLst>
              <a:ext uri="{FF2B5EF4-FFF2-40B4-BE49-F238E27FC236}">
                <a16:creationId xmlns:a16="http://schemas.microsoft.com/office/drawing/2014/main" id="{970FFE72-735B-DE03-0D34-C7D181E4CD0F}"/>
              </a:ext>
            </a:extLst>
          </p:cNvPr>
          <p:cNvSpPr txBox="1"/>
          <p:nvPr/>
        </p:nvSpPr>
        <p:spPr>
          <a:xfrm>
            <a:off x="4142854" y="5112133"/>
            <a:ext cx="2164228" cy="461665"/>
          </a:xfrm>
          <a:prstGeom prst="rect">
            <a:avLst/>
          </a:prstGeom>
          <a:noFill/>
        </p:spPr>
        <p:txBody>
          <a:bodyPr wrap="square" rtlCol="0">
            <a:spAutoFit/>
          </a:bodyPr>
          <a:lstStyle/>
          <a:p>
            <a:pPr algn="ctr"/>
            <a:r>
              <a:rPr lang="en-US" sz="1200"/>
              <a:t>Postpartum Discharge Transition </a:t>
            </a:r>
          </a:p>
        </p:txBody>
      </p:sp>
      <p:sp>
        <p:nvSpPr>
          <p:cNvPr id="32" name="TextBox 31">
            <a:extLst>
              <a:ext uri="{FF2B5EF4-FFF2-40B4-BE49-F238E27FC236}">
                <a16:creationId xmlns:a16="http://schemas.microsoft.com/office/drawing/2014/main" id="{A1B11759-3E16-97DB-11BC-7439D88A60B5}"/>
              </a:ext>
            </a:extLst>
          </p:cNvPr>
          <p:cNvSpPr txBox="1"/>
          <p:nvPr/>
        </p:nvSpPr>
        <p:spPr>
          <a:xfrm>
            <a:off x="6556502" y="5112132"/>
            <a:ext cx="2164228" cy="461665"/>
          </a:xfrm>
          <a:prstGeom prst="rect">
            <a:avLst/>
          </a:prstGeom>
          <a:noFill/>
        </p:spPr>
        <p:txBody>
          <a:bodyPr wrap="square" rtlCol="0">
            <a:spAutoFit/>
          </a:bodyPr>
          <a:lstStyle/>
          <a:p>
            <a:pPr algn="ctr"/>
            <a:r>
              <a:rPr lang="en-US" sz="1200"/>
              <a:t>Cardiac Conditions in Obstetric Care</a:t>
            </a:r>
          </a:p>
        </p:txBody>
      </p:sp>
      <p:sp>
        <p:nvSpPr>
          <p:cNvPr id="33" name="TextBox 32">
            <a:extLst>
              <a:ext uri="{FF2B5EF4-FFF2-40B4-BE49-F238E27FC236}">
                <a16:creationId xmlns:a16="http://schemas.microsoft.com/office/drawing/2014/main" id="{E9775184-B0F2-625D-D189-77ABDCE365CD}"/>
              </a:ext>
            </a:extLst>
          </p:cNvPr>
          <p:cNvSpPr txBox="1"/>
          <p:nvPr/>
        </p:nvSpPr>
        <p:spPr>
          <a:xfrm>
            <a:off x="8923054" y="5196032"/>
            <a:ext cx="2164228" cy="276999"/>
          </a:xfrm>
          <a:prstGeom prst="rect">
            <a:avLst/>
          </a:prstGeom>
          <a:noFill/>
        </p:spPr>
        <p:txBody>
          <a:bodyPr wrap="square" rtlCol="0">
            <a:spAutoFit/>
          </a:bodyPr>
          <a:lstStyle/>
          <a:p>
            <a:pPr algn="ctr"/>
            <a:r>
              <a:rPr lang="en-US" sz="1200"/>
              <a:t>Sepsis in Obstetric Care</a:t>
            </a:r>
          </a:p>
        </p:txBody>
      </p:sp>
    </p:spTree>
    <p:extLst>
      <p:ext uri="{BB962C8B-B14F-4D97-AF65-F5344CB8AC3E}">
        <p14:creationId xmlns:p14="http://schemas.microsoft.com/office/powerpoint/2010/main" val="3137170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7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2087B156-B91B-A120-1146-CC33D47CC727}"/>
              </a:ext>
            </a:extLst>
          </p:cNvPr>
          <p:cNvSpPr>
            <a:spLocks noGrp="1"/>
          </p:cNvSpPr>
          <p:nvPr>
            <p:ph type="title"/>
          </p:nvPr>
        </p:nvSpPr>
        <p:spPr>
          <a:xfrm>
            <a:off x="838200" y="406619"/>
            <a:ext cx="10515600" cy="1325563"/>
          </a:xfrm>
        </p:spPr>
        <p:txBody>
          <a:bodyPr/>
          <a:lstStyle>
            <a:lvl1pPr>
              <a:defRPr>
                <a:solidFill>
                  <a:schemeClr val="tx1"/>
                </a:solidFill>
              </a:defRPr>
            </a:lvl1pPr>
          </a:lstStyle>
          <a:p>
            <a:r>
              <a:rPr lang="en-US"/>
              <a:t>Click to edit Master title style</a:t>
            </a:r>
          </a:p>
        </p:txBody>
      </p:sp>
      <p:sp>
        <p:nvSpPr>
          <p:cNvPr id="6" name="Content Placeholder 4">
            <a:extLst>
              <a:ext uri="{FF2B5EF4-FFF2-40B4-BE49-F238E27FC236}">
                <a16:creationId xmlns:a16="http://schemas.microsoft.com/office/drawing/2014/main" id="{C7074D43-599A-CC24-C4E5-FCB36A85E675}"/>
              </a:ext>
            </a:extLst>
          </p:cNvPr>
          <p:cNvSpPr>
            <a:spLocks noGrp="1"/>
          </p:cNvSpPr>
          <p:nvPr>
            <p:ph idx="1"/>
          </p:nvPr>
        </p:nvSpPr>
        <p:spPr>
          <a:xfrm>
            <a:off x="838200" y="1825625"/>
            <a:ext cx="10515600" cy="4351339"/>
          </a:xfrm>
        </p:spPr>
        <p:txBody>
          <a:bodyPr vert="horz" lIns="91440" tIns="45720" rIns="91440" bIns="45720" rtlCol="0" anchor="t">
            <a:normAutofit/>
          </a:bodyPr>
          <a:lstStyle>
            <a:lvl1pPr marL="0" indent="-365751">
              <a:lnSpc>
                <a:spcPct val="100000"/>
              </a:lnSpc>
              <a:spcAft>
                <a:spcPts val="1000"/>
              </a:spcAft>
              <a:buNone/>
              <a:defRPr/>
            </a:lvl1pPr>
          </a:lstStyle>
          <a:p>
            <a:pPr lvl="0" indent="-487668">
              <a:lnSpc>
                <a:spcPct val="100000"/>
              </a:lnSpc>
              <a:spcAft>
                <a:spcPts val="1333"/>
              </a:spcAft>
            </a:pPr>
            <a:r>
              <a:rPr lang="en-US" sz="3600">
                <a:ea typeface="Open Sans"/>
                <a:cs typeface="Open Sans"/>
              </a:rPr>
              <a:t>Click to edit Master text styles</a:t>
            </a:r>
          </a:p>
        </p:txBody>
      </p:sp>
      <p:pic>
        <p:nvPicPr>
          <p:cNvPr id="7" name="Picture 6" descr="A colorful circle with a black and white circle with a black cross in the center&#10;&#10;Description automatically generated">
            <a:extLst>
              <a:ext uri="{FF2B5EF4-FFF2-40B4-BE49-F238E27FC236}">
                <a16:creationId xmlns:a16="http://schemas.microsoft.com/office/drawing/2014/main" id="{51A8C9DB-234B-4731-C99B-09AA00B3A308}"/>
              </a:ext>
            </a:extLst>
          </p:cNvPr>
          <p:cNvPicPr>
            <a:picLocks noChangeAspect="1"/>
          </p:cNvPicPr>
          <p:nvPr/>
        </p:nvPicPr>
        <p:blipFill>
          <a:blip r:embed="rId2"/>
          <a:stretch>
            <a:fillRect/>
          </a:stretch>
        </p:blipFill>
        <p:spPr>
          <a:xfrm rot="900000">
            <a:off x="3448667" y="590463"/>
            <a:ext cx="917912" cy="917912"/>
          </a:xfrm>
          <a:prstGeom prst="rect">
            <a:avLst/>
          </a:prstGeom>
        </p:spPr>
      </p:pic>
      <p:pic>
        <p:nvPicPr>
          <p:cNvPr id="8" name="Picture 7" descr="A circular logo with colorful circles&#10;&#10;Description automatically generated">
            <a:extLst>
              <a:ext uri="{FF2B5EF4-FFF2-40B4-BE49-F238E27FC236}">
                <a16:creationId xmlns:a16="http://schemas.microsoft.com/office/drawing/2014/main" id="{F17B888A-CBF8-13B9-49C7-4B33E12954CF}"/>
              </a:ext>
            </a:extLst>
          </p:cNvPr>
          <p:cNvPicPr>
            <a:picLocks noChangeAspect="1"/>
          </p:cNvPicPr>
          <p:nvPr/>
        </p:nvPicPr>
        <p:blipFill>
          <a:blip r:embed="rId3"/>
          <a:stretch>
            <a:fillRect/>
          </a:stretch>
        </p:blipFill>
        <p:spPr>
          <a:xfrm rot="900000">
            <a:off x="4524127" y="590463"/>
            <a:ext cx="917912" cy="917912"/>
          </a:xfrm>
          <a:prstGeom prst="rect">
            <a:avLst/>
          </a:prstGeom>
        </p:spPr>
      </p:pic>
      <p:pic>
        <p:nvPicPr>
          <p:cNvPr id="9" name="Picture 8" descr="A colorful circle with a graph and arrow&#10;&#10;Description automatically generated">
            <a:extLst>
              <a:ext uri="{FF2B5EF4-FFF2-40B4-BE49-F238E27FC236}">
                <a16:creationId xmlns:a16="http://schemas.microsoft.com/office/drawing/2014/main" id="{3DE61377-7F71-CBA2-4C31-5957EADBF8ED}"/>
              </a:ext>
            </a:extLst>
          </p:cNvPr>
          <p:cNvPicPr>
            <a:picLocks noChangeAspect="1"/>
          </p:cNvPicPr>
          <p:nvPr/>
        </p:nvPicPr>
        <p:blipFill>
          <a:blip r:embed="rId4"/>
          <a:stretch>
            <a:fillRect/>
          </a:stretch>
        </p:blipFill>
        <p:spPr>
          <a:xfrm rot="900000">
            <a:off x="5610473" y="595905"/>
            <a:ext cx="907027" cy="907027"/>
          </a:xfrm>
          <a:prstGeom prst="rect">
            <a:avLst/>
          </a:prstGeom>
        </p:spPr>
      </p:pic>
      <p:pic>
        <p:nvPicPr>
          <p:cNvPr id="10" name="Picture 9" descr="A circular logo with a baby in it&#10;&#10;Description automatically generated">
            <a:extLst>
              <a:ext uri="{FF2B5EF4-FFF2-40B4-BE49-F238E27FC236}">
                <a16:creationId xmlns:a16="http://schemas.microsoft.com/office/drawing/2014/main" id="{20E9C369-EDFA-C5C7-82AE-A740E58B7CBC}"/>
              </a:ext>
            </a:extLst>
          </p:cNvPr>
          <p:cNvPicPr>
            <a:picLocks noChangeAspect="1"/>
          </p:cNvPicPr>
          <p:nvPr/>
        </p:nvPicPr>
        <p:blipFill>
          <a:blip r:embed="rId5"/>
          <a:stretch>
            <a:fillRect/>
          </a:stretch>
        </p:blipFill>
        <p:spPr>
          <a:xfrm rot="900000">
            <a:off x="6696821" y="595905"/>
            <a:ext cx="907027" cy="907027"/>
          </a:xfrm>
          <a:prstGeom prst="rect">
            <a:avLst/>
          </a:prstGeom>
        </p:spPr>
      </p:pic>
      <p:pic>
        <p:nvPicPr>
          <p:cNvPr id="11" name="Picture 10" descr="A colorful circle with a brain in it&#10;&#10;Description automatically generated">
            <a:extLst>
              <a:ext uri="{FF2B5EF4-FFF2-40B4-BE49-F238E27FC236}">
                <a16:creationId xmlns:a16="http://schemas.microsoft.com/office/drawing/2014/main" id="{C2373C9F-000E-0DC3-A3F0-A6866D88FC61}"/>
              </a:ext>
            </a:extLst>
          </p:cNvPr>
          <p:cNvPicPr>
            <a:picLocks noChangeAspect="1"/>
          </p:cNvPicPr>
          <p:nvPr/>
        </p:nvPicPr>
        <p:blipFill>
          <a:blip r:embed="rId6"/>
          <a:stretch>
            <a:fillRect/>
          </a:stretch>
        </p:blipFill>
        <p:spPr>
          <a:xfrm rot="900000">
            <a:off x="7821911" y="595905"/>
            <a:ext cx="917912" cy="917912"/>
          </a:xfrm>
          <a:prstGeom prst="rect">
            <a:avLst/>
          </a:prstGeom>
        </p:spPr>
      </p:pic>
      <p:pic>
        <p:nvPicPr>
          <p:cNvPr id="12" name="Picture 11" descr="A circular logo with arrows&#10;&#10;Description automatically generated">
            <a:extLst>
              <a:ext uri="{FF2B5EF4-FFF2-40B4-BE49-F238E27FC236}">
                <a16:creationId xmlns:a16="http://schemas.microsoft.com/office/drawing/2014/main" id="{3783DBBB-F640-A550-BFD0-776E94FA72E1}"/>
              </a:ext>
            </a:extLst>
          </p:cNvPr>
          <p:cNvPicPr>
            <a:picLocks noChangeAspect="1"/>
          </p:cNvPicPr>
          <p:nvPr/>
        </p:nvPicPr>
        <p:blipFill>
          <a:blip r:embed="rId7"/>
          <a:stretch>
            <a:fillRect/>
          </a:stretch>
        </p:blipFill>
        <p:spPr>
          <a:xfrm rot="900000">
            <a:off x="8900652" y="595905"/>
            <a:ext cx="917912" cy="917912"/>
          </a:xfrm>
          <a:prstGeom prst="rect">
            <a:avLst/>
          </a:prstGeom>
        </p:spPr>
      </p:pic>
      <p:pic>
        <p:nvPicPr>
          <p:cNvPr id="13" name="Picture 12" descr="A circular logo with a heart and a pulse line&#10;&#10;Description automatically generated">
            <a:extLst>
              <a:ext uri="{FF2B5EF4-FFF2-40B4-BE49-F238E27FC236}">
                <a16:creationId xmlns:a16="http://schemas.microsoft.com/office/drawing/2014/main" id="{16679385-6E88-BAD8-7223-332C103039EE}"/>
              </a:ext>
            </a:extLst>
          </p:cNvPr>
          <p:cNvPicPr>
            <a:picLocks noChangeAspect="1"/>
          </p:cNvPicPr>
          <p:nvPr/>
        </p:nvPicPr>
        <p:blipFill>
          <a:blip r:embed="rId8"/>
          <a:stretch>
            <a:fillRect/>
          </a:stretch>
        </p:blipFill>
        <p:spPr>
          <a:xfrm rot="900000">
            <a:off x="9968505" y="617676"/>
            <a:ext cx="917912" cy="917912"/>
          </a:xfrm>
          <a:prstGeom prst="rect">
            <a:avLst/>
          </a:prstGeom>
        </p:spPr>
      </p:pic>
      <p:pic>
        <p:nvPicPr>
          <p:cNvPr id="14" name="Picture 13" descr="A colorful circle with arrows&#10;&#10;Description automatically generated">
            <a:extLst>
              <a:ext uri="{FF2B5EF4-FFF2-40B4-BE49-F238E27FC236}">
                <a16:creationId xmlns:a16="http://schemas.microsoft.com/office/drawing/2014/main" id="{4E13D5E9-E126-2800-DA97-79080E0F0ABA}"/>
              </a:ext>
            </a:extLst>
          </p:cNvPr>
          <p:cNvPicPr>
            <a:picLocks noChangeAspect="1"/>
          </p:cNvPicPr>
          <p:nvPr/>
        </p:nvPicPr>
        <p:blipFill>
          <a:blip r:embed="rId9"/>
          <a:stretch>
            <a:fillRect/>
          </a:stretch>
        </p:blipFill>
        <p:spPr>
          <a:xfrm rot="900000">
            <a:off x="11079901" y="595905"/>
            <a:ext cx="917912" cy="917912"/>
          </a:xfrm>
          <a:prstGeom prst="rect">
            <a:avLst/>
          </a:prstGeom>
        </p:spPr>
      </p:pic>
    </p:spTree>
    <p:extLst>
      <p:ext uri="{BB962C8B-B14F-4D97-AF65-F5344CB8AC3E}">
        <p14:creationId xmlns:p14="http://schemas.microsoft.com/office/powerpoint/2010/main" val="330628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07505-E8D9-58B8-75FA-9867F81783E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1DFD4B-5D93-ADD7-E70D-0FB46BCD37E9}"/>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4" name="Footer Placeholder 3">
            <a:extLst>
              <a:ext uri="{FF2B5EF4-FFF2-40B4-BE49-F238E27FC236}">
                <a16:creationId xmlns:a16="http://schemas.microsoft.com/office/drawing/2014/main" id="{B1D18EEC-DA42-278F-BFC6-87789CB1F5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B1B35E6-A724-9F94-ACB4-D3191B8B3462}"/>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23572904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8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1">
            <a:extLst>
              <a:ext uri="{FF2B5EF4-FFF2-40B4-BE49-F238E27FC236}">
                <a16:creationId xmlns:a16="http://schemas.microsoft.com/office/drawing/2014/main" id="{2087B156-B91B-A120-1146-CC33D47CC727}"/>
              </a:ext>
            </a:extLst>
          </p:cNvPr>
          <p:cNvSpPr>
            <a:spLocks noGrp="1"/>
          </p:cNvSpPr>
          <p:nvPr>
            <p:ph type="title"/>
          </p:nvPr>
        </p:nvSpPr>
        <p:spPr>
          <a:xfrm>
            <a:off x="838200" y="406619"/>
            <a:ext cx="10515600" cy="1325563"/>
          </a:xfrm>
        </p:spPr>
        <p:txBody>
          <a:bodyPr/>
          <a:lstStyle>
            <a:lvl1pPr>
              <a:defRPr>
                <a:solidFill>
                  <a:schemeClr val="tx1"/>
                </a:solidFill>
              </a:defRPr>
            </a:lvl1pPr>
          </a:lstStyle>
          <a:p>
            <a:r>
              <a:rPr lang="en-US"/>
              <a:t>Click to edit Master title style</a:t>
            </a:r>
          </a:p>
        </p:txBody>
      </p:sp>
      <p:sp>
        <p:nvSpPr>
          <p:cNvPr id="6" name="Content Placeholder 4">
            <a:extLst>
              <a:ext uri="{FF2B5EF4-FFF2-40B4-BE49-F238E27FC236}">
                <a16:creationId xmlns:a16="http://schemas.microsoft.com/office/drawing/2014/main" id="{C7074D43-599A-CC24-C4E5-FCB36A85E675}"/>
              </a:ext>
            </a:extLst>
          </p:cNvPr>
          <p:cNvSpPr>
            <a:spLocks noGrp="1"/>
          </p:cNvSpPr>
          <p:nvPr>
            <p:ph idx="1"/>
          </p:nvPr>
        </p:nvSpPr>
        <p:spPr>
          <a:xfrm>
            <a:off x="838200" y="1825625"/>
            <a:ext cx="10515600" cy="4351339"/>
          </a:xfrm>
        </p:spPr>
        <p:txBody>
          <a:bodyPr vert="horz" lIns="91440" tIns="45720" rIns="91440" bIns="45720" rtlCol="0" anchor="t">
            <a:normAutofit/>
          </a:bodyPr>
          <a:lstStyle>
            <a:lvl1pPr marL="0" indent="-487668">
              <a:lnSpc>
                <a:spcPct val="100000"/>
              </a:lnSpc>
              <a:spcAft>
                <a:spcPts val="1333"/>
              </a:spcAft>
              <a:buNone/>
              <a:defRPr/>
            </a:lvl1pPr>
          </a:lstStyle>
          <a:p>
            <a:pPr lvl="0" indent="-365760">
              <a:lnSpc>
                <a:spcPct val="100000"/>
              </a:lnSpc>
              <a:spcAft>
                <a:spcPts val="1000"/>
              </a:spcAft>
            </a:pPr>
            <a:r>
              <a:rPr lang="en-US" sz="3600">
                <a:ea typeface="Open Sans"/>
                <a:cs typeface="Open Sans"/>
              </a:rPr>
              <a:t>Click to edit Master text styles</a:t>
            </a:r>
          </a:p>
        </p:txBody>
      </p:sp>
      <p:pic>
        <p:nvPicPr>
          <p:cNvPr id="7" name="Picture 6" descr="A colorful circle with a black and white circle with a black cross in the center&#10;&#10;Description automatically generated">
            <a:extLst>
              <a:ext uri="{FF2B5EF4-FFF2-40B4-BE49-F238E27FC236}">
                <a16:creationId xmlns:a16="http://schemas.microsoft.com/office/drawing/2014/main" id="{51A8C9DB-234B-4731-C99B-09AA00B3A308}"/>
              </a:ext>
            </a:extLst>
          </p:cNvPr>
          <p:cNvPicPr>
            <a:picLocks noChangeAspect="1"/>
          </p:cNvPicPr>
          <p:nvPr/>
        </p:nvPicPr>
        <p:blipFill>
          <a:blip r:embed="rId2"/>
          <a:stretch>
            <a:fillRect/>
          </a:stretch>
        </p:blipFill>
        <p:spPr>
          <a:xfrm rot="900000">
            <a:off x="3448667" y="590463"/>
            <a:ext cx="917912" cy="917912"/>
          </a:xfrm>
          <a:prstGeom prst="rect">
            <a:avLst/>
          </a:prstGeom>
        </p:spPr>
      </p:pic>
      <p:pic>
        <p:nvPicPr>
          <p:cNvPr id="8" name="Picture 7" descr="A circular logo with colorful circles&#10;&#10;Description automatically generated">
            <a:extLst>
              <a:ext uri="{FF2B5EF4-FFF2-40B4-BE49-F238E27FC236}">
                <a16:creationId xmlns:a16="http://schemas.microsoft.com/office/drawing/2014/main" id="{F17B888A-CBF8-13B9-49C7-4B33E12954CF}"/>
              </a:ext>
            </a:extLst>
          </p:cNvPr>
          <p:cNvPicPr>
            <a:picLocks noChangeAspect="1"/>
          </p:cNvPicPr>
          <p:nvPr/>
        </p:nvPicPr>
        <p:blipFill>
          <a:blip r:embed="rId3"/>
          <a:stretch>
            <a:fillRect/>
          </a:stretch>
        </p:blipFill>
        <p:spPr>
          <a:xfrm rot="900000">
            <a:off x="4524127" y="590463"/>
            <a:ext cx="917912" cy="917912"/>
          </a:xfrm>
          <a:prstGeom prst="rect">
            <a:avLst/>
          </a:prstGeom>
        </p:spPr>
      </p:pic>
      <p:pic>
        <p:nvPicPr>
          <p:cNvPr id="9" name="Picture 8" descr="A colorful circle with a graph and arrow&#10;&#10;Description automatically generated">
            <a:extLst>
              <a:ext uri="{FF2B5EF4-FFF2-40B4-BE49-F238E27FC236}">
                <a16:creationId xmlns:a16="http://schemas.microsoft.com/office/drawing/2014/main" id="{3DE61377-7F71-CBA2-4C31-5957EADBF8ED}"/>
              </a:ext>
            </a:extLst>
          </p:cNvPr>
          <p:cNvPicPr>
            <a:picLocks noChangeAspect="1"/>
          </p:cNvPicPr>
          <p:nvPr/>
        </p:nvPicPr>
        <p:blipFill>
          <a:blip r:embed="rId4"/>
          <a:stretch>
            <a:fillRect/>
          </a:stretch>
        </p:blipFill>
        <p:spPr>
          <a:xfrm rot="900000">
            <a:off x="5610473" y="595905"/>
            <a:ext cx="907027" cy="907027"/>
          </a:xfrm>
          <a:prstGeom prst="rect">
            <a:avLst/>
          </a:prstGeom>
        </p:spPr>
      </p:pic>
      <p:pic>
        <p:nvPicPr>
          <p:cNvPr id="10" name="Picture 9" descr="A circular logo with a baby in it&#10;&#10;Description automatically generated">
            <a:extLst>
              <a:ext uri="{FF2B5EF4-FFF2-40B4-BE49-F238E27FC236}">
                <a16:creationId xmlns:a16="http://schemas.microsoft.com/office/drawing/2014/main" id="{20E9C369-EDFA-C5C7-82AE-A740E58B7CBC}"/>
              </a:ext>
            </a:extLst>
          </p:cNvPr>
          <p:cNvPicPr>
            <a:picLocks noChangeAspect="1"/>
          </p:cNvPicPr>
          <p:nvPr/>
        </p:nvPicPr>
        <p:blipFill>
          <a:blip r:embed="rId5"/>
          <a:stretch>
            <a:fillRect/>
          </a:stretch>
        </p:blipFill>
        <p:spPr>
          <a:xfrm rot="900000">
            <a:off x="6696821" y="595905"/>
            <a:ext cx="907027" cy="907027"/>
          </a:xfrm>
          <a:prstGeom prst="rect">
            <a:avLst/>
          </a:prstGeom>
        </p:spPr>
      </p:pic>
      <p:pic>
        <p:nvPicPr>
          <p:cNvPr id="11" name="Picture 10" descr="A colorful circle with a brain in it&#10;&#10;Description automatically generated">
            <a:extLst>
              <a:ext uri="{FF2B5EF4-FFF2-40B4-BE49-F238E27FC236}">
                <a16:creationId xmlns:a16="http://schemas.microsoft.com/office/drawing/2014/main" id="{C2373C9F-000E-0DC3-A3F0-A6866D88FC61}"/>
              </a:ext>
            </a:extLst>
          </p:cNvPr>
          <p:cNvPicPr>
            <a:picLocks noChangeAspect="1"/>
          </p:cNvPicPr>
          <p:nvPr/>
        </p:nvPicPr>
        <p:blipFill>
          <a:blip r:embed="rId6"/>
          <a:stretch>
            <a:fillRect/>
          </a:stretch>
        </p:blipFill>
        <p:spPr>
          <a:xfrm rot="900000">
            <a:off x="7821911" y="595905"/>
            <a:ext cx="917912" cy="917912"/>
          </a:xfrm>
          <a:prstGeom prst="rect">
            <a:avLst/>
          </a:prstGeom>
        </p:spPr>
      </p:pic>
      <p:pic>
        <p:nvPicPr>
          <p:cNvPr id="12" name="Picture 11" descr="A circular logo with arrows&#10;&#10;Description automatically generated">
            <a:extLst>
              <a:ext uri="{FF2B5EF4-FFF2-40B4-BE49-F238E27FC236}">
                <a16:creationId xmlns:a16="http://schemas.microsoft.com/office/drawing/2014/main" id="{3783DBBB-F640-A550-BFD0-776E94FA72E1}"/>
              </a:ext>
            </a:extLst>
          </p:cNvPr>
          <p:cNvPicPr>
            <a:picLocks noChangeAspect="1"/>
          </p:cNvPicPr>
          <p:nvPr/>
        </p:nvPicPr>
        <p:blipFill>
          <a:blip r:embed="rId7"/>
          <a:stretch>
            <a:fillRect/>
          </a:stretch>
        </p:blipFill>
        <p:spPr>
          <a:xfrm rot="900000">
            <a:off x="8900652" y="595905"/>
            <a:ext cx="917912" cy="917912"/>
          </a:xfrm>
          <a:prstGeom prst="rect">
            <a:avLst/>
          </a:prstGeom>
        </p:spPr>
      </p:pic>
      <p:pic>
        <p:nvPicPr>
          <p:cNvPr id="13" name="Picture 12" descr="A circular logo with a heart and a pulse line&#10;&#10;Description automatically generated">
            <a:extLst>
              <a:ext uri="{FF2B5EF4-FFF2-40B4-BE49-F238E27FC236}">
                <a16:creationId xmlns:a16="http://schemas.microsoft.com/office/drawing/2014/main" id="{16679385-6E88-BAD8-7223-332C103039EE}"/>
              </a:ext>
            </a:extLst>
          </p:cNvPr>
          <p:cNvPicPr>
            <a:picLocks noChangeAspect="1"/>
          </p:cNvPicPr>
          <p:nvPr/>
        </p:nvPicPr>
        <p:blipFill>
          <a:blip r:embed="rId8"/>
          <a:stretch>
            <a:fillRect/>
          </a:stretch>
        </p:blipFill>
        <p:spPr>
          <a:xfrm rot="900000">
            <a:off x="9968505" y="617676"/>
            <a:ext cx="917912" cy="917912"/>
          </a:xfrm>
          <a:prstGeom prst="rect">
            <a:avLst/>
          </a:prstGeom>
        </p:spPr>
      </p:pic>
      <p:pic>
        <p:nvPicPr>
          <p:cNvPr id="14" name="Picture 13" descr="A colorful circle with arrows&#10;&#10;Description automatically generated">
            <a:extLst>
              <a:ext uri="{FF2B5EF4-FFF2-40B4-BE49-F238E27FC236}">
                <a16:creationId xmlns:a16="http://schemas.microsoft.com/office/drawing/2014/main" id="{4E13D5E9-E126-2800-DA97-79080E0F0ABA}"/>
              </a:ext>
            </a:extLst>
          </p:cNvPr>
          <p:cNvPicPr>
            <a:picLocks noChangeAspect="1"/>
          </p:cNvPicPr>
          <p:nvPr/>
        </p:nvPicPr>
        <p:blipFill>
          <a:blip r:embed="rId9"/>
          <a:stretch>
            <a:fillRect/>
          </a:stretch>
        </p:blipFill>
        <p:spPr>
          <a:xfrm rot="900000">
            <a:off x="11079901" y="595905"/>
            <a:ext cx="917912" cy="917912"/>
          </a:xfrm>
          <a:prstGeom prst="rect">
            <a:avLst/>
          </a:prstGeom>
        </p:spPr>
      </p:pic>
    </p:spTree>
    <p:extLst>
      <p:ext uri="{BB962C8B-B14F-4D97-AF65-F5344CB8AC3E}">
        <p14:creationId xmlns:p14="http://schemas.microsoft.com/office/powerpoint/2010/main" val="40561728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3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 name="Picture 1">
            <a:extLst>
              <a:ext uri="{FF2B5EF4-FFF2-40B4-BE49-F238E27FC236}">
                <a16:creationId xmlns:a16="http://schemas.microsoft.com/office/drawing/2014/main" id="{D01F4D3E-4A0E-0FF6-BC3B-0FB1C952CEB1}"/>
              </a:ext>
            </a:extLst>
          </p:cNvPr>
          <p:cNvPicPr>
            <a:picLocks noChangeAspect="1"/>
          </p:cNvPicPr>
          <p:nvPr/>
        </p:nvPicPr>
        <p:blipFill>
          <a:blip r:embed="rId2"/>
          <a:stretch>
            <a:fillRect/>
          </a:stretch>
        </p:blipFill>
        <p:spPr>
          <a:xfrm>
            <a:off x="8820625" y="2057282"/>
            <a:ext cx="2749535" cy="2743439"/>
          </a:xfrm>
          <a:prstGeom prst="rect">
            <a:avLst/>
          </a:prstGeom>
        </p:spPr>
      </p:pic>
      <p:sp>
        <p:nvSpPr>
          <p:cNvPr id="3" name="Title 1">
            <a:extLst>
              <a:ext uri="{FF2B5EF4-FFF2-40B4-BE49-F238E27FC236}">
                <a16:creationId xmlns:a16="http://schemas.microsoft.com/office/drawing/2014/main" id="{45510B2F-B2C0-0ADD-5228-6C09BA749440}"/>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0373192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9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ne">
            <a:extLst>
              <a:ext uri="{FF2B5EF4-FFF2-40B4-BE49-F238E27FC236}">
                <a16:creationId xmlns:a16="http://schemas.microsoft.com/office/drawing/2014/main" id="{E107DFE5-E3AF-EE38-8564-7E557FBDF941}"/>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hree">
            <a:extLst>
              <a:ext uri="{FF2B5EF4-FFF2-40B4-BE49-F238E27FC236}">
                <a16:creationId xmlns:a16="http://schemas.microsoft.com/office/drawing/2014/main" id="{8DF910B8-340B-3EBA-D6C6-31CCC24A8061}"/>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 name="Picture 1">
            <a:extLst>
              <a:ext uri="{FF2B5EF4-FFF2-40B4-BE49-F238E27FC236}">
                <a16:creationId xmlns:a16="http://schemas.microsoft.com/office/drawing/2014/main" id="{B8B15EF4-FCE2-CAB3-57D5-6DD513BBB431}"/>
              </a:ext>
            </a:extLst>
          </p:cNvPr>
          <p:cNvPicPr>
            <a:picLocks noChangeAspect="1"/>
          </p:cNvPicPr>
          <p:nvPr/>
        </p:nvPicPr>
        <p:blipFill>
          <a:blip r:embed="rId2"/>
          <a:stretch>
            <a:fillRect/>
          </a:stretch>
        </p:blipFill>
        <p:spPr>
          <a:xfrm>
            <a:off x="8646802" y="2057282"/>
            <a:ext cx="2743439" cy="2743439"/>
          </a:xfrm>
          <a:prstGeom prst="rect">
            <a:avLst/>
          </a:prstGeom>
        </p:spPr>
      </p:pic>
      <p:sp>
        <p:nvSpPr>
          <p:cNvPr id="3" name="Title 1">
            <a:extLst>
              <a:ext uri="{FF2B5EF4-FFF2-40B4-BE49-F238E27FC236}">
                <a16:creationId xmlns:a16="http://schemas.microsoft.com/office/drawing/2014/main" id="{C65E5A9A-F458-BEE9-EF58-5A5A70909C6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79737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6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F5F79D1-F4F6-FA6F-5454-2B1D86ACBA09}"/>
              </a:ext>
            </a:extLst>
          </p:cNvPr>
          <p:cNvPicPr>
            <a:picLocks noChangeAspect="1"/>
          </p:cNvPicPr>
          <p:nvPr/>
        </p:nvPicPr>
        <p:blipFill>
          <a:blip r:embed="rId2"/>
          <a:stretch>
            <a:fillRect/>
          </a:stretch>
        </p:blipFill>
        <p:spPr>
          <a:xfrm>
            <a:off x="8689530" y="1903458"/>
            <a:ext cx="2743439" cy="2743439"/>
          </a:xfrm>
          <a:prstGeom prst="rect">
            <a:avLst/>
          </a:prstGeom>
        </p:spPr>
      </p:pic>
      <p:sp>
        <p:nvSpPr>
          <p:cNvPr id="6" name="Title 1">
            <a:extLst>
              <a:ext uri="{FF2B5EF4-FFF2-40B4-BE49-F238E27FC236}">
                <a16:creationId xmlns:a16="http://schemas.microsoft.com/office/drawing/2014/main" id="{D85DC54D-1E88-6270-A08A-2B37B1CFD3F4}"/>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285601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12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90093531-C265-4783-43E8-5A8693412D90}"/>
              </a:ext>
            </a:extLst>
          </p:cNvPr>
          <p:cNvPicPr>
            <a:picLocks noChangeAspect="1"/>
          </p:cNvPicPr>
          <p:nvPr/>
        </p:nvPicPr>
        <p:blipFill>
          <a:blip r:embed="rId2"/>
          <a:stretch>
            <a:fillRect/>
          </a:stretch>
        </p:blipFill>
        <p:spPr>
          <a:xfrm>
            <a:off x="8450249" y="1963278"/>
            <a:ext cx="2743439" cy="2743439"/>
          </a:xfrm>
          <a:prstGeom prst="rect">
            <a:avLst/>
          </a:prstGeom>
        </p:spPr>
      </p:pic>
      <p:sp>
        <p:nvSpPr>
          <p:cNvPr id="6" name="Title 1">
            <a:extLst>
              <a:ext uri="{FF2B5EF4-FFF2-40B4-BE49-F238E27FC236}">
                <a16:creationId xmlns:a16="http://schemas.microsoft.com/office/drawing/2014/main" id="{3D9E967D-3743-5C00-E8D5-6627E6C4F09A}"/>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5345504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0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AD6A97D3-72F8-FE8C-AEC7-9D376781E3FD}"/>
              </a:ext>
            </a:extLst>
          </p:cNvPr>
          <p:cNvSpPr/>
          <p:nvPr/>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D0FC0F66-EF27-6ABF-9680-1A49034F6940}"/>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387B9ECB-FA64-8840-085C-216548C32034}"/>
              </a:ext>
            </a:extLst>
          </p:cNvPr>
          <p:cNvPicPr>
            <a:picLocks noChangeAspect="1"/>
          </p:cNvPicPr>
          <p:nvPr/>
        </p:nvPicPr>
        <p:blipFill>
          <a:blip r:embed="rId2"/>
          <a:stretch>
            <a:fillRect/>
          </a:stretch>
        </p:blipFill>
        <p:spPr>
          <a:xfrm>
            <a:off x="8535706" y="2054234"/>
            <a:ext cx="2743439" cy="2749535"/>
          </a:xfrm>
          <a:prstGeom prst="rect">
            <a:avLst/>
          </a:prstGeom>
        </p:spPr>
      </p:pic>
      <p:sp>
        <p:nvSpPr>
          <p:cNvPr id="6" name="Title 1">
            <a:extLst>
              <a:ext uri="{FF2B5EF4-FFF2-40B4-BE49-F238E27FC236}">
                <a16:creationId xmlns:a16="http://schemas.microsoft.com/office/drawing/2014/main" id="{971FC378-A494-19ED-9DB1-8AA090E04E19}"/>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2175710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1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93B15527-BB5A-75F0-AE05-86A9F337A20C}"/>
              </a:ext>
            </a:extLst>
          </p:cNvPr>
          <p:cNvSpPr/>
          <p:nvPr/>
        </p:nvSpPr>
        <p:spPr>
          <a:xfrm rot="17021602">
            <a:off x="2443997" y="680471"/>
            <a:ext cx="2344999" cy="1400654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AD6A97D3-72F8-FE8C-AEC7-9D376781E3FD}"/>
              </a:ext>
            </a:extLst>
          </p:cNvPr>
          <p:cNvSpPr/>
          <p:nvPr/>
        </p:nvSpPr>
        <p:spPr>
          <a:xfrm rot="735074" flipH="1">
            <a:off x="11691364" y="764487"/>
            <a:ext cx="2212563" cy="82444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D0FC0F66-EF27-6ABF-9680-1A49034F6940}"/>
              </a:ext>
            </a:extLst>
          </p:cNvPr>
          <p:cNvSpPr/>
          <p:nvPr/>
        </p:nvSpPr>
        <p:spPr>
          <a:xfrm rot="9546134" flipH="1">
            <a:off x="-2847126" y="1102648"/>
            <a:ext cx="3606444" cy="9386541"/>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7DA1DAD5-5AC0-EF92-5549-0EC5082DFE14}"/>
              </a:ext>
            </a:extLst>
          </p:cNvPr>
          <p:cNvPicPr>
            <a:picLocks noChangeAspect="1"/>
          </p:cNvPicPr>
          <p:nvPr/>
        </p:nvPicPr>
        <p:blipFill>
          <a:blip r:embed="rId2"/>
          <a:stretch>
            <a:fillRect/>
          </a:stretch>
        </p:blipFill>
        <p:spPr>
          <a:xfrm>
            <a:off x="8186294" y="2143278"/>
            <a:ext cx="2749535" cy="2743439"/>
          </a:xfrm>
          <a:prstGeom prst="rect">
            <a:avLst/>
          </a:prstGeom>
        </p:spPr>
      </p:pic>
      <p:sp>
        <p:nvSpPr>
          <p:cNvPr id="6" name="Title 1">
            <a:extLst>
              <a:ext uri="{FF2B5EF4-FFF2-40B4-BE49-F238E27FC236}">
                <a16:creationId xmlns:a16="http://schemas.microsoft.com/office/drawing/2014/main" id="{4B7DC382-C6A7-F19B-1E83-B4D83D841B55}"/>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397169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5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D47099F6-0162-A89A-5640-9DB0B6393AB6}"/>
              </a:ext>
            </a:extLst>
          </p:cNvPr>
          <p:cNvPicPr>
            <a:picLocks noChangeAspect="1"/>
          </p:cNvPicPr>
          <p:nvPr/>
        </p:nvPicPr>
        <p:blipFill>
          <a:blip r:embed="rId2"/>
          <a:stretch>
            <a:fillRect/>
          </a:stretch>
        </p:blipFill>
        <p:spPr>
          <a:xfrm>
            <a:off x="8339153" y="2057282"/>
            <a:ext cx="2743439" cy="2743439"/>
          </a:xfrm>
          <a:prstGeom prst="rect">
            <a:avLst/>
          </a:prstGeom>
        </p:spPr>
      </p:pic>
      <p:sp>
        <p:nvSpPr>
          <p:cNvPr id="6" name="Title 1">
            <a:extLst>
              <a:ext uri="{FF2B5EF4-FFF2-40B4-BE49-F238E27FC236}">
                <a16:creationId xmlns:a16="http://schemas.microsoft.com/office/drawing/2014/main" id="{AA745709-91DC-947B-0852-2384BED99841}"/>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949711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7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descr="A colorful circle with a black and white circle with a black cross in the center&#10;&#10;Description automatically generated">
            <a:extLst>
              <a:ext uri="{FF2B5EF4-FFF2-40B4-BE49-F238E27FC236}">
                <a16:creationId xmlns:a16="http://schemas.microsoft.com/office/drawing/2014/main" id="{640AA023-E49B-6ABE-6B3A-3C90D7CAF0FF}"/>
              </a:ext>
            </a:extLst>
          </p:cNvPr>
          <p:cNvPicPr>
            <a:picLocks noChangeAspect="1"/>
          </p:cNvPicPr>
          <p:nvPr/>
        </p:nvPicPr>
        <p:blipFill>
          <a:blip r:embed="rId2"/>
          <a:stretch>
            <a:fillRect/>
          </a:stretch>
        </p:blipFill>
        <p:spPr>
          <a:xfrm>
            <a:off x="8341723" y="2142845"/>
            <a:ext cx="2744087" cy="2744087"/>
          </a:xfrm>
          <a:prstGeom prst="rect">
            <a:avLst/>
          </a:prstGeom>
        </p:spPr>
      </p:pic>
      <p:sp>
        <p:nvSpPr>
          <p:cNvPr id="6" name="Title 1">
            <a:extLst>
              <a:ext uri="{FF2B5EF4-FFF2-40B4-BE49-F238E27FC236}">
                <a16:creationId xmlns:a16="http://schemas.microsoft.com/office/drawing/2014/main" id="{24565E1B-FEBF-2C60-3CE5-1D45412C1427}"/>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2656097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771CE-9019-EABE-93AE-6A18AF7B6A78}"/>
              </a:ext>
            </a:extLst>
          </p:cNvPr>
          <p:cNvSpPr>
            <a:spLocks noGrp="1"/>
          </p:cNvSpPr>
          <p:nvPr>
            <p:ph type="title"/>
          </p:nvPr>
        </p:nvSpPr>
        <p:spPr/>
        <p:txBody>
          <a:bodyPr/>
          <a:lstStyle/>
          <a:p>
            <a:r>
              <a:rPr lang="en-US"/>
              <a:t>Click to edit Master title style</a:t>
            </a:r>
          </a:p>
        </p:txBody>
      </p:sp>
      <p:pic>
        <p:nvPicPr>
          <p:cNvPr id="3" name="Picture 2">
            <a:extLst>
              <a:ext uri="{FF2B5EF4-FFF2-40B4-BE49-F238E27FC236}">
                <a16:creationId xmlns:a16="http://schemas.microsoft.com/office/drawing/2014/main" id="{11E836CE-FB80-E891-14DC-F11ACFB33507}"/>
              </a:ext>
            </a:extLst>
          </p:cNvPr>
          <p:cNvPicPr>
            <a:picLocks noChangeAspect="1"/>
          </p:cNvPicPr>
          <p:nvPr/>
        </p:nvPicPr>
        <p:blipFill>
          <a:blip r:embed="rId2"/>
          <a:stretch>
            <a:fillRect/>
          </a:stretch>
        </p:blipFill>
        <p:spPr>
          <a:xfrm>
            <a:off x="994954" y="2030167"/>
            <a:ext cx="1822863" cy="1816765"/>
          </a:xfrm>
          <a:prstGeom prst="rect">
            <a:avLst/>
          </a:prstGeom>
        </p:spPr>
      </p:pic>
      <p:pic>
        <p:nvPicPr>
          <p:cNvPr id="4" name="Picture 3">
            <a:extLst>
              <a:ext uri="{FF2B5EF4-FFF2-40B4-BE49-F238E27FC236}">
                <a16:creationId xmlns:a16="http://schemas.microsoft.com/office/drawing/2014/main" id="{3FFCE656-838E-537E-EB14-E8226D7D9189}"/>
              </a:ext>
            </a:extLst>
          </p:cNvPr>
          <p:cNvPicPr>
            <a:picLocks noChangeAspect="1"/>
          </p:cNvPicPr>
          <p:nvPr/>
        </p:nvPicPr>
        <p:blipFill>
          <a:blip r:embed="rId3"/>
          <a:stretch>
            <a:fillRect/>
          </a:stretch>
        </p:blipFill>
        <p:spPr>
          <a:xfrm>
            <a:off x="3239391" y="2030166"/>
            <a:ext cx="1822863" cy="1816765"/>
          </a:xfrm>
          <a:prstGeom prst="rect">
            <a:avLst/>
          </a:prstGeom>
        </p:spPr>
      </p:pic>
      <p:pic>
        <p:nvPicPr>
          <p:cNvPr id="5" name="Picture 4">
            <a:extLst>
              <a:ext uri="{FF2B5EF4-FFF2-40B4-BE49-F238E27FC236}">
                <a16:creationId xmlns:a16="http://schemas.microsoft.com/office/drawing/2014/main" id="{6430DF43-7B34-7254-5B7E-0AB3DD2D47F9}"/>
              </a:ext>
            </a:extLst>
          </p:cNvPr>
          <p:cNvPicPr>
            <a:picLocks noChangeAspect="1"/>
          </p:cNvPicPr>
          <p:nvPr/>
        </p:nvPicPr>
        <p:blipFill>
          <a:blip r:embed="rId4"/>
          <a:stretch>
            <a:fillRect/>
          </a:stretch>
        </p:blipFill>
        <p:spPr>
          <a:xfrm>
            <a:off x="5483829" y="2030166"/>
            <a:ext cx="1822863" cy="1816765"/>
          </a:xfrm>
          <a:prstGeom prst="rect">
            <a:avLst/>
          </a:prstGeom>
        </p:spPr>
      </p:pic>
      <p:pic>
        <p:nvPicPr>
          <p:cNvPr id="6" name="Picture 5">
            <a:extLst>
              <a:ext uri="{FF2B5EF4-FFF2-40B4-BE49-F238E27FC236}">
                <a16:creationId xmlns:a16="http://schemas.microsoft.com/office/drawing/2014/main" id="{17386810-BCCE-0A98-AB3A-E66FE9D4DDC0}"/>
              </a:ext>
            </a:extLst>
          </p:cNvPr>
          <p:cNvPicPr>
            <a:picLocks noChangeAspect="1"/>
          </p:cNvPicPr>
          <p:nvPr/>
        </p:nvPicPr>
        <p:blipFill>
          <a:blip r:embed="rId5"/>
          <a:stretch>
            <a:fillRect/>
          </a:stretch>
        </p:blipFill>
        <p:spPr>
          <a:xfrm>
            <a:off x="7670074" y="2030166"/>
            <a:ext cx="1822863" cy="1816765"/>
          </a:xfrm>
          <a:prstGeom prst="rect">
            <a:avLst/>
          </a:prstGeom>
        </p:spPr>
      </p:pic>
      <p:pic>
        <p:nvPicPr>
          <p:cNvPr id="7" name="Picture 6">
            <a:extLst>
              <a:ext uri="{FF2B5EF4-FFF2-40B4-BE49-F238E27FC236}">
                <a16:creationId xmlns:a16="http://schemas.microsoft.com/office/drawing/2014/main" id="{2F4CD499-9C2A-7443-D79D-0BE616D05EEA}"/>
              </a:ext>
            </a:extLst>
          </p:cNvPr>
          <p:cNvPicPr>
            <a:picLocks noChangeAspect="1"/>
          </p:cNvPicPr>
          <p:nvPr/>
        </p:nvPicPr>
        <p:blipFill>
          <a:blip r:embed="rId6"/>
          <a:stretch>
            <a:fillRect/>
          </a:stretch>
        </p:blipFill>
        <p:spPr>
          <a:xfrm>
            <a:off x="2088078" y="3846930"/>
            <a:ext cx="1822863" cy="1822863"/>
          </a:xfrm>
          <a:prstGeom prst="rect">
            <a:avLst/>
          </a:prstGeom>
        </p:spPr>
      </p:pic>
      <p:pic>
        <p:nvPicPr>
          <p:cNvPr id="8" name="Picture 7">
            <a:extLst>
              <a:ext uri="{FF2B5EF4-FFF2-40B4-BE49-F238E27FC236}">
                <a16:creationId xmlns:a16="http://schemas.microsoft.com/office/drawing/2014/main" id="{E3654C82-AEBD-547E-A3E7-D90B5B3D554C}"/>
              </a:ext>
            </a:extLst>
          </p:cNvPr>
          <p:cNvPicPr>
            <a:picLocks noChangeAspect="1"/>
          </p:cNvPicPr>
          <p:nvPr/>
        </p:nvPicPr>
        <p:blipFill>
          <a:blip r:embed="rId7"/>
          <a:stretch>
            <a:fillRect/>
          </a:stretch>
        </p:blipFill>
        <p:spPr>
          <a:xfrm>
            <a:off x="4390706" y="3846930"/>
            <a:ext cx="1822863" cy="1822863"/>
          </a:xfrm>
          <a:prstGeom prst="rect">
            <a:avLst/>
          </a:prstGeom>
        </p:spPr>
      </p:pic>
      <p:pic>
        <p:nvPicPr>
          <p:cNvPr id="9" name="Picture 8">
            <a:extLst>
              <a:ext uri="{FF2B5EF4-FFF2-40B4-BE49-F238E27FC236}">
                <a16:creationId xmlns:a16="http://schemas.microsoft.com/office/drawing/2014/main" id="{4DF9BD54-4B1C-0280-0709-2FBA720DAB38}"/>
              </a:ext>
            </a:extLst>
          </p:cNvPr>
          <p:cNvPicPr>
            <a:picLocks noChangeAspect="1"/>
          </p:cNvPicPr>
          <p:nvPr/>
        </p:nvPicPr>
        <p:blipFill>
          <a:blip r:embed="rId8"/>
          <a:stretch>
            <a:fillRect/>
          </a:stretch>
        </p:blipFill>
        <p:spPr>
          <a:xfrm>
            <a:off x="6629602" y="3846930"/>
            <a:ext cx="1822863" cy="1822863"/>
          </a:xfrm>
          <a:prstGeom prst="rect">
            <a:avLst/>
          </a:prstGeom>
        </p:spPr>
      </p:pic>
      <p:pic>
        <p:nvPicPr>
          <p:cNvPr id="10" name="Picture 9">
            <a:extLst>
              <a:ext uri="{FF2B5EF4-FFF2-40B4-BE49-F238E27FC236}">
                <a16:creationId xmlns:a16="http://schemas.microsoft.com/office/drawing/2014/main" id="{C0952F8A-78A4-332C-B547-F4EA4DC763F7}"/>
              </a:ext>
            </a:extLst>
          </p:cNvPr>
          <p:cNvPicPr>
            <a:picLocks noChangeAspect="1"/>
          </p:cNvPicPr>
          <p:nvPr/>
        </p:nvPicPr>
        <p:blipFill>
          <a:blip r:embed="rId9"/>
          <a:stretch>
            <a:fillRect/>
          </a:stretch>
        </p:blipFill>
        <p:spPr>
          <a:xfrm>
            <a:off x="8944890" y="3846930"/>
            <a:ext cx="1822863" cy="1822863"/>
          </a:xfrm>
          <a:prstGeom prst="rect">
            <a:avLst/>
          </a:prstGeom>
        </p:spPr>
      </p:pic>
    </p:spTree>
    <p:extLst>
      <p:ext uri="{BB962C8B-B14F-4D97-AF65-F5344CB8AC3E}">
        <p14:creationId xmlns:p14="http://schemas.microsoft.com/office/powerpoint/2010/main" val="399372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A587B1-071C-8AE0-6CB0-681EB1093C0B}"/>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3" name="Footer Placeholder 2">
            <a:extLst>
              <a:ext uri="{FF2B5EF4-FFF2-40B4-BE49-F238E27FC236}">
                <a16:creationId xmlns:a16="http://schemas.microsoft.com/office/drawing/2014/main" id="{69786F32-EC69-22FD-522C-AC1093C14E9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EA36009-9A95-5F55-BB5A-B463013544A6}"/>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31554430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20_Blank">
    <p:spTree>
      <p:nvGrpSpPr>
        <p:cNvPr id="1" name=""/>
        <p:cNvGrpSpPr/>
        <p:nvPr/>
      </p:nvGrpSpPr>
      <p:grpSpPr>
        <a:xfrm>
          <a:off x="0" y="0"/>
          <a:ext cx="0" cy="0"/>
          <a:chOff x="0" y="0"/>
          <a:chExt cx="0" cy="0"/>
        </a:xfrm>
      </p:grpSpPr>
      <p:sp>
        <p:nvSpPr>
          <p:cNvPr id="5" name="!!Two">
            <a:extLst>
              <a:ext uri="{FF2B5EF4-FFF2-40B4-BE49-F238E27FC236}">
                <a16:creationId xmlns:a16="http://schemas.microsoft.com/office/drawing/2014/main" id="{25FE69DA-F340-98BE-122F-01A894144346}"/>
              </a:ext>
            </a:extLst>
          </p:cNvPr>
          <p:cNvSpPr/>
          <p:nvPr/>
        </p:nvSpPr>
        <p:spPr>
          <a:xfrm rot="17161689">
            <a:off x="1902231" y="3078220"/>
            <a:ext cx="2237684" cy="80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 name="!!One">
            <a:extLst>
              <a:ext uri="{FF2B5EF4-FFF2-40B4-BE49-F238E27FC236}">
                <a16:creationId xmlns:a16="http://schemas.microsoft.com/office/drawing/2014/main" id="{E107DFE5-E3AF-EE38-8564-7E557FBDF941}"/>
              </a:ext>
            </a:extLst>
          </p:cNvPr>
          <p:cNvSpPr/>
          <p:nvPr/>
        </p:nvSpPr>
        <p:spPr>
          <a:xfrm rot="4355878" flipH="1">
            <a:off x="8653341" y="3140544"/>
            <a:ext cx="1893975" cy="8024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 name="!!Three">
            <a:extLst>
              <a:ext uri="{FF2B5EF4-FFF2-40B4-BE49-F238E27FC236}">
                <a16:creationId xmlns:a16="http://schemas.microsoft.com/office/drawing/2014/main" id="{8DF910B8-340B-3EBA-D6C6-31CCC24A8061}"/>
              </a:ext>
            </a:extLst>
          </p:cNvPr>
          <p:cNvSpPr/>
          <p:nvPr/>
        </p:nvSpPr>
        <p:spPr>
          <a:xfrm rot="9887211" flipH="1">
            <a:off x="-1949113" y="1260214"/>
            <a:ext cx="2536781" cy="66599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 name="Title 1">
            <a:extLst>
              <a:ext uri="{FF2B5EF4-FFF2-40B4-BE49-F238E27FC236}">
                <a16:creationId xmlns:a16="http://schemas.microsoft.com/office/drawing/2014/main" id="{316544BB-A633-EC05-B1D9-34FF7449A893}"/>
              </a:ext>
            </a:extLst>
          </p:cNvPr>
          <p:cNvSpPr txBox="1">
            <a:spLocks/>
          </p:cNvSpPr>
          <p:nvPr/>
        </p:nvSpPr>
        <p:spPr>
          <a:xfrm>
            <a:off x="9084317" y="4705277"/>
            <a:ext cx="3105001" cy="1239531"/>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Respectful, </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Equitable, and </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Supportive Care</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pic>
        <p:nvPicPr>
          <p:cNvPr id="4" name="Picture 3" descr="A green rectangle with black stripes&#10;&#10;Description automatically generated">
            <a:extLst>
              <a:ext uri="{FF2B5EF4-FFF2-40B4-BE49-F238E27FC236}">
                <a16:creationId xmlns:a16="http://schemas.microsoft.com/office/drawing/2014/main" id="{6BC6AAA7-80BA-D257-CDB6-2B342FAE2C80}"/>
              </a:ext>
            </a:extLst>
          </p:cNvPr>
          <p:cNvPicPr>
            <a:picLocks noChangeAspect="1"/>
          </p:cNvPicPr>
          <p:nvPr/>
        </p:nvPicPr>
        <p:blipFill>
          <a:blip r:embed="rId2"/>
          <a:stretch>
            <a:fillRect/>
          </a:stretch>
        </p:blipFill>
        <p:spPr>
          <a:xfrm>
            <a:off x="152401" y="3113904"/>
            <a:ext cx="10550105" cy="1338968"/>
          </a:xfrm>
          <a:prstGeom prst="rect">
            <a:avLst/>
          </a:prstGeom>
        </p:spPr>
      </p:pic>
      <p:grpSp>
        <p:nvGrpSpPr>
          <p:cNvPr id="8" name="Group 7">
            <a:extLst>
              <a:ext uri="{FF2B5EF4-FFF2-40B4-BE49-F238E27FC236}">
                <a16:creationId xmlns:a16="http://schemas.microsoft.com/office/drawing/2014/main" id="{1636CBCB-C6A6-4F9A-F21C-8BAA6E4C104C}"/>
              </a:ext>
            </a:extLst>
          </p:cNvPr>
          <p:cNvGrpSpPr/>
          <p:nvPr/>
        </p:nvGrpSpPr>
        <p:grpSpPr>
          <a:xfrm>
            <a:off x="1015042" y="2984507"/>
            <a:ext cx="1607391" cy="1607391"/>
            <a:chOff x="1015041" y="2984507"/>
            <a:chExt cx="1607390" cy="1607390"/>
          </a:xfrm>
        </p:grpSpPr>
        <p:pic>
          <p:nvPicPr>
            <p:cNvPr id="9" name="Picture 8" descr="A red circle with black background&#10;&#10;Description automatically generated">
              <a:extLst>
                <a:ext uri="{FF2B5EF4-FFF2-40B4-BE49-F238E27FC236}">
                  <a16:creationId xmlns:a16="http://schemas.microsoft.com/office/drawing/2014/main" id="{B615EA4B-2111-3C5F-2282-B990AF599A99}"/>
                </a:ext>
              </a:extLst>
            </p:cNvPr>
            <p:cNvPicPr>
              <a:picLocks noChangeAspect="1"/>
            </p:cNvPicPr>
            <p:nvPr/>
          </p:nvPicPr>
          <p:blipFill>
            <a:blip r:embed="rId3"/>
            <a:stretch>
              <a:fillRect/>
            </a:stretch>
          </p:blipFill>
          <p:spPr>
            <a:xfrm>
              <a:off x="1015041" y="2984507"/>
              <a:ext cx="1607390" cy="1607390"/>
            </a:xfrm>
            <a:prstGeom prst="rect">
              <a:avLst/>
            </a:prstGeom>
          </p:spPr>
        </p:pic>
        <p:pic>
          <p:nvPicPr>
            <p:cNvPr id="10" name="Picture 9">
              <a:extLst>
                <a:ext uri="{FF2B5EF4-FFF2-40B4-BE49-F238E27FC236}">
                  <a16:creationId xmlns:a16="http://schemas.microsoft.com/office/drawing/2014/main" id="{C5F9981E-4176-3742-D301-FC38BFEB98B1}"/>
                </a:ext>
              </a:extLst>
            </p:cNvPr>
            <p:cNvPicPr>
              <a:picLocks noChangeAspect="1"/>
            </p:cNvPicPr>
            <p:nvPr/>
          </p:nvPicPr>
          <p:blipFill>
            <a:blip r:embed="rId4"/>
            <a:stretch>
              <a:fillRect/>
            </a:stretch>
          </p:blipFill>
          <p:spPr>
            <a:xfrm>
              <a:off x="1247506" y="3207447"/>
              <a:ext cx="1142463" cy="1161513"/>
            </a:xfrm>
            <a:prstGeom prst="rect">
              <a:avLst/>
            </a:prstGeom>
            <a:ln>
              <a:noFill/>
            </a:ln>
          </p:spPr>
        </p:pic>
      </p:grpSp>
      <p:grpSp>
        <p:nvGrpSpPr>
          <p:cNvPr id="11" name="Group 10">
            <a:extLst>
              <a:ext uri="{FF2B5EF4-FFF2-40B4-BE49-F238E27FC236}">
                <a16:creationId xmlns:a16="http://schemas.microsoft.com/office/drawing/2014/main" id="{7E474D57-C4E5-6D0C-7729-DC345A22A30C}"/>
              </a:ext>
            </a:extLst>
          </p:cNvPr>
          <p:cNvGrpSpPr/>
          <p:nvPr/>
        </p:nvGrpSpPr>
        <p:grpSpPr>
          <a:xfrm>
            <a:off x="3099758" y="2984507"/>
            <a:ext cx="1607391" cy="1607391"/>
            <a:chOff x="3099758" y="2984507"/>
            <a:chExt cx="1607390" cy="1607390"/>
          </a:xfrm>
        </p:grpSpPr>
        <p:pic>
          <p:nvPicPr>
            <p:cNvPr id="12" name="Picture 11" descr="A purple circle with black background&#10;&#10;Description automatically generated">
              <a:extLst>
                <a:ext uri="{FF2B5EF4-FFF2-40B4-BE49-F238E27FC236}">
                  <a16:creationId xmlns:a16="http://schemas.microsoft.com/office/drawing/2014/main" id="{983336A1-8522-1EA1-2A52-BEC4E8F403D8}"/>
                </a:ext>
              </a:extLst>
            </p:cNvPr>
            <p:cNvPicPr>
              <a:picLocks noChangeAspect="1"/>
            </p:cNvPicPr>
            <p:nvPr/>
          </p:nvPicPr>
          <p:blipFill>
            <a:blip r:embed="rId5"/>
            <a:stretch>
              <a:fillRect/>
            </a:stretch>
          </p:blipFill>
          <p:spPr>
            <a:xfrm>
              <a:off x="3099758" y="2984507"/>
              <a:ext cx="1607390" cy="1607390"/>
            </a:xfrm>
            <a:prstGeom prst="rect">
              <a:avLst/>
            </a:prstGeom>
          </p:spPr>
        </p:pic>
        <p:pic>
          <p:nvPicPr>
            <p:cNvPr id="13" name="Picture 12">
              <a:extLst>
                <a:ext uri="{FF2B5EF4-FFF2-40B4-BE49-F238E27FC236}">
                  <a16:creationId xmlns:a16="http://schemas.microsoft.com/office/drawing/2014/main" id="{AAF4E975-097B-904F-1932-630027975FB7}"/>
                </a:ext>
              </a:extLst>
            </p:cNvPr>
            <p:cNvPicPr>
              <a:picLocks noChangeAspect="1"/>
            </p:cNvPicPr>
            <p:nvPr/>
          </p:nvPicPr>
          <p:blipFill>
            <a:blip r:embed="rId6"/>
            <a:stretch>
              <a:fillRect/>
            </a:stretch>
          </p:blipFill>
          <p:spPr>
            <a:xfrm>
              <a:off x="3327460" y="3192979"/>
              <a:ext cx="1137609" cy="1132937"/>
            </a:xfrm>
            <a:prstGeom prst="rect">
              <a:avLst/>
            </a:prstGeom>
          </p:spPr>
        </p:pic>
      </p:grpSp>
      <p:grpSp>
        <p:nvGrpSpPr>
          <p:cNvPr id="14" name="Group 13">
            <a:extLst>
              <a:ext uri="{FF2B5EF4-FFF2-40B4-BE49-F238E27FC236}">
                <a16:creationId xmlns:a16="http://schemas.microsoft.com/office/drawing/2014/main" id="{25707545-0CCA-1965-3234-BD9A31117109}"/>
              </a:ext>
            </a:extLst>
          </p:cNvPr>
          <p:cNvGrpSpPr/>
          <p:nvPr/>
        </p:nvGrpSpPr>
        <p:grpSpPr>
          <a:xfrm>
            <a:off x="5184475" y="2984507"/>
            <a:ext cx="1607391" cy="1607391"/>
            <a:chOff x="5184475" y="2984507"/>
            <a:chExt cx="1607390" cy="1607390"/>
          </a:xfrm>
        </p:grpSpPr>
        <p:pic>
          <p:nvPicPr>
            <p:cNvPr id="15" name="Picture 14" descr="A orange circle with black background&#10;&#10;Description automatically generated">
              <a:extLst>
                <a:ext uri="{FF2B5EF4-FFF2-40B4-BE49-F238E27FC236}">
                  <a16:creationId xmlns:a16="http://schemas.microsoft.com/office/drawing/2014/main" id="{62DD4BF0-1BE1-E151-E8AA-1B45091FE157}"/>
                </a:ext>
              </a:extLst>
            </p:cNvPr>
            <p:cNvPicPr>
              <a:picLocks noChangeAspect="1"/>
            </p:cNvPicPr>
            <p:nvPr/>
          </p:nvPicPr>
          <p:blipFill>
            <a:blip r:embed="rId7"/>
            <a:stretch>
              <a:fillRect/>
            </a:stretch>
          </p:blipFill>
          <p:spPr>
            <a:xfrm>
              <a:off x="5184475" y="2984507"/>
              <a:ext cx="1607390" cy="1607390"/>
            </a:xfrm>
            <a:prstGeom prst="rect">
              <a:avLst/>
            </a:prstGeom>
          </p:spPr>
        </p:pic>
        <p:pic>
          <p:nvPicPr>
            <p:cNvPr id="16" name="Picture 15">
              <a:extLst>
                <a:ext uri="{FF2B5EF4-FFF2-40B4-BE49-F238E27FC236}">
                  <a16:creationId xmlns:a16="http://schemas.microsoft.com/office/drawing/2014/main" id="{EDF94D46-76FA-0E1F-44F4-03A98210FCC9}"/>
                </a:ext>
              </a:extLst>
            </p:cNvPr>
            <p:cNvPicPr>
              <a:picLocks noChangeAspect="1"/>
            </p:cNvPicPr>
            <p:nvPr/>
          </p:nvPicPr>
          <p:blipFill>
            <a:blip r:embed="rId8"/>
            <a:stretch>
              <a:fillRect/>
            </a:stretch>
          </p:blipFill>
          <p:spPr>
            <a:xfrm>
              <a:off x="5412176" y="3192979"/>
              <a:ext cx="1137609" cy="1132936"/>
            </a:xfrm>
            <a:prstGeom prst="rect">
              <a:avLst/>
            </a:prstGeom>
          </p:spPr>
        </p:pic>
      </p:grpSp>
      <p:grpSp>
        <p:nvGrpSpPr>
          <p:cNvPr id="17" name="Group 16">
            <a:extLst>
              <a:ext uri="{FF2B5EF4-FFF2-40B4-BE49-F238E27FC236}">
                <a16:creationId xmlns:a16="http://schemas.microsoft.com/office/drawing/2014/main" id="{02D9A999-5594-746F-F8A6-B4FF61CBDF42}"/>
              </a:ext>
            </a:extLst>
          </p:cNvPr>
          <p:cNvGrpSpPr/>
          <p:nvPr/>
        </p:nvGrpSpPr>
        <p:grpSpPr>
          <a:xfrm>
            <a:off x="7269193" y="2984507"/>
            <a:ext cx="1607391" cy="1607391"/>
            <a:chOff x="7269192" y="2984507"/>
            <a:chExt cx="1607390" cy="1607390"/>
          </a:xfrm>
        </p:grpSpPr>
        <p:pic>
          <p:nvPicPr>
            <p:cNvPr id="18" name="Picture 17" descr="A yellow circle with black background&#10;&#10;Description automatically generated">
              <a:extLst>
                <a:ext uri="{FF2B5EF4-FFF2-40B4-BE49-F238E27FC236}">
                  <a16:creationId xmlns:a16="http://schemas.microsoft.com/office/drawing/2014/main" id="{A954A0FB-DC6D-3DAB-9780-25A6A5647BC6}"/>
                </a:ext>
              </a:extLst>
            </p:cNvPr>
            <p:cNvPicPr>
              <a:picLocks noChangeAspect="1"/>
            </p:cNvPicPr>
            <p:nvPr/>
          </p:nvPicPr>
          <p:blipFill>
            <a:blip r:embed="rId9"/>
            <a:stretch>
              <a:fillRect/>
            </a:stretch>
          </p:blipFill>
          <p:spPr>
            <a:xfrm>
              <a:off x="7269192" y="2984507"/>
              <a:ext cx="1607390" cy="1607390"/>
            </a:xfrm>
            <a:prstGeom prst="rect">
              <a:avLst/>
            </a:prstGeom>
          </p:spPr>
        </p:pic>
        <p:pic>
          <p:nvPicPr>
            <p:cNvPr id="19" name="Picture 18">
              <a:extLst>
                <a:ext uri="{FF2B5EF4-FFF2-40B4-BE49-F238E27FC236}">
                  <a16:creationId xmlns:a16="http://schemas.microsoft.com/office/drawing/2014/main" id="{D43822DE-A811-D2A2-F285-F8E373514E7E}"/>
                </a:ext>
              </a:extLst>
            </p:cNvPr>
            <p:cNvPicPr>
              <a:picLocks noChangeAspect="1"/>
            </p:cNvPicPr>
            <p:nvPr/>
          </p:nvPicPr>
          <p:blipFill>
            <a:blip r:embed="rId10"/>
            <a:stretch>
              <a:fillRect/>
            </a:stretch>
          </p:blipFill>
          <p:spPr>
            <a:xfrm>
              <a:off x="7492041" y="3207357"/>
              <a:ext cx="1147314" cy="1147314"/>
            </a:xfrm>
            <a:prstGeom prst="rect">
              <a:avLst/>
            </a:prstGeom>
          </p:spPr>
        </p:pic>
      </p:grpSp>
      <p:grpSp>
        <p:nvGrpSpPr>
          <p:cNvPr id="20" name="Group 19">
            <a:extLst>
              <a:ext uri="{FF2B5EF4-FFF2-40B4-BE49-F238E27FC236}">
                <a16:creationId xmlns:a16="http://schemas.microsoft.com/office/drawing/2014/main" id="{23F46BFD-BF3A-D0BF-1F03-A16CF9248BF4}"/>
              </a:ext>
            </a:extLst>
          </p:cNvPr>
          <p:cNvGrpSpPr/>
          <p:nvPr/>
        </p:nvGrpSpPr>
        <p:grpSpPr>
          <a:xfrm>
            <a:off x="9181380" y="1942381"/>
            <a:ext cx="2743200" cy="2743200"/>
            <a:chOff x="9181380" y="1942381"/>
            <a:chExt cx="2743200" cy="2743200"/>
          </a:xfrm>
        </p:grpSpPr>
        <p:pic>
          <p:nvPicPr>
            <p:cNvPr id="21" name="Picture 20" descr="A green circle with black background&#10;&#10;Description automatically generated">
              <a:extLst>
                <a:ext uri="{FF2B5EF4-FFF2-40B4-BE49-F238E27FC236}">
                  <a16:creationId xmlns:a16="http://schemas.microsoft.com/office/drawing/2014/main" id="{64D26546-046E-1CF7-B03A-E9ACC4972120}"/>
                </a:ext>
              </a:extLst>
            </p:cNvPr>
            <p:cNvPicPr>
              <a:picLocks noChangeAspect="1"/>
            </p:cNvPicPr>
            <p:nvPr/>
          </p:nvPicPr>
          <p:blipFill>
            <a:blip r:embed="rId11"/>
            <a:stretch>
              <a:fillRect/>
            </a:stretch>
          </p:blipFill>
          <p:spPr>
            <a:xfrm>
              <a:off x="9181380" y="1942381"/>
              <a:ext cx="2743200" cy="2743200"/>
            </a:xfrm>
            <a:prstGeom prst="rect">
              <a:avLst/>
            </a:prstGeom>
          </p:spPr>
        </p:pic>
        <p:pic>
          <p:nvPicPr>
            <p:cNvPr id="22" name="Picture 21">
              <a:extLst>
                <a:ext uri="{FF2B5EF4-FFF2-40B4-BE49-F238E27FC236}">
                  <a16:creationId xmlns:a16="http://schemas.microsoft.com/office/drawing/2014/main" id="{44E3FBD3-8FE6-2C59-ECC7-ECA8C0B03D8B}"/>
                </a:ext>
              </a:extLst>
            </p:cNvPr>
            <p:cNvPicPr>
              <a:picLocks noChangeAspect="1"/>
            </p:cNvPicPr>
            <p:nvPr/>
          </p:nvPicPr>
          <p:blipFill>
            <a:blip r:embed="rId12"/>
            <a:stretch>
              <a:fillRect/>
            </a:stretch>
          </p:blipFill>
          <p:spPr>
            <a:xfrm>
              <a:off x="9512060" y="2248094"/>
              <a:ext cx="2067463" cy="2059885"/>
            </a:xfrm>
            <a:prstGeom prst="rect">
              <a:avLst/>
            </a:prstGeom>
          </p:spPr>
        </p:pic>
      </p:grpSp>
      <p:sp>
        <p:nvSpPr>
          <p:cNvPr id="23" name="Title 1">
            <a:extLst>
              <a:ext uri="{FF2B5EF4-FFF2-40B4-BE49-F238E27FC236}">
                <a16:creationId xmlns:a16="http://schemas.microsoft.com/office/drawing/2014/main" id="{AE9804CA-5A6D-56D4-94CE-2A6951BA92E8}"/>
              </a:ext>
            </a:extLst>
          </p:cNvPr>
          <p:cNvSpPr txBox="1">
            <a:spLocks/>
          </p:cNvSpPr>
          <p:nvPr/>
        </p:nvSpPr>
        <p:spPr>
          <a:xfrm>
            <a:off x="207962" y="4705279"/>
            <a:ext cx="3283791" cy="85853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Readiness</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4" name="Title 1">
            <a:extLst>
              <a:ext uri="{FF2B5EF4-FFF2-40B4-BE49-F238E27FC236}">
                <a16:creationId xmlns:a16="http://schemas.microsoft.com/office/drawing/2014/main" id="{B44C7F8F-01DB-73D8-7B75-A13A9C3CAA28}"/>
              </a:ext>
            </a:extLst>
          </p:cNvPr>
          <p:cNvSpPr txBox="1">
            <a:spLocks/>
          </p:cNvSpPr>
          <p:nvPr/>
        </p:nvSpPr>
        <p:spPr>
          <a:xfrm>
            <a:off x="2372680" y="1924883"/>
            <a:ext cx="3283791" cy="12764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Recognition and Prevention</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5" name="Title 1">
            <a:extLst>
              <a:ext uri="{FF2B5EF4-FFF2-40B4-BE49-F238E27FC236}">
                <a16:creationId xmlns:a16="http://schemas.microsoft.com/office/drawing/2014/main" id="{830736FF-3DD0-1EA7-3D99-D90B77B541E9}"/>
              </a:ext>
            </a:extLst>
          </p:cNvPr>
          <p:cNvSpPr txBox="1">
            <a:spLocks/>
          </p:cNvSpPr>
          <p:nvPr/>
        </p:nvSpPr>
        <p:spPr>
          <a:xfrm>
            <a:off x="4434906" y="4705279"/>
            <a:ext cx="3283791" cy="85853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Response</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6" name="Title 1">
            <a:extLst>
              <a:ext uri="{FF2B5EF4-FFF2-40B4-BE49-F238E27FC236}">
                <a16:creationId xmlns:a16="http://schemas.microsoft.com/office/drawing/2014/main" id="{CBA42BD6-CCB8-C259-2739-883AE713EAE7}"/>
              </a:ext>
            </a:extLst>
          </p:cNvPr>
          <p:cNvSpPr txBox="1">
            <a:spLocks/>
          </p:cNvSpPr>
          <p:nvPr/>
        </p:nvSpPr>
        <p:spPr>
          <a:xfrm>
            <a:off x="6163856" y="1843951"/>
            <a:ext cx="3830131" cy="1141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Reporting and Systems</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Open Sans"/>
                <a:ea typeface="Open Sans"/>
                <a:cs typeface="Open Sans"/>
              </a:rPr>
              <a:t>Learning</a:t>
            </a:r>
            <a:endParaRPr kumimoji="0" lang="en-US" sz="1800" b="1" i="0" u="none" strike="noStrike" kern="1200" cap="none" spc="0" normalizeH="0" baseline="0" noProof="0">
              <a:ln>
                <a:noFill/>
              </a:ln>
              <a:solidFill>
                <a:prstClr val="black"/>
              </a:solidFill>
              <a:effectLst/>
              <a:uLnTx/>
              <a:uFillTx/>
              <a:latin typeface="Open Sans"/>
              <a:ea typeface="Open Sans"/>
              <a:cs typeface="Open Sans"/>
            </a:endParaRPr>
          </a:p>
        </p:txBody>
      </p:sp>
      <p:sp>
        <p:nvSpPr>
          <p:cNvPr id="27" name="Title 1">
            <a:extLst>
              <a:ext uri="{FF2B5EF4-FFF2-40B4-BE49-F238E27FC236}">
                <a16:creationId xmlns:a16="http://schemas.microsoft.com/office/drawing/2014/main" id="{ABEA0081-DB87-797D-9680-F75B0A003D30}"/>
              </a:ext>
            </a:extLst>
          </p:cNvPr>
          <p:cNvSpPr txBox="1">
            <a:spLocks/>
          </p:cNvSpPr>
          <p:nvPr/>
        </p:nvSpPr>
        <p:spPr>
          <a:xfrm>
            <a:off x="838200" y="365125"/>
            <a:ext cx="10515600" cy="1325563"/>
          </a:xfrm>
          <a:prstGeom prst="rect">
            <a:avLst/>
          </a:prstGeom>
        </p:spPr>
        <p:txBody>
          <a:bodyPr lIns="91440" tIns="45720" rIns="91440" bIns="45720" anchor="ctr"/>
          <a:lstStyle>
            <a:lvl1pPr algn="l" defTabSz="914400" rtl="0" eaLnBrk="1" latinLnBrk="0" hangingPunct="1">
              <a:lnSpc>
                <a:spcPct val="90000"/>
              </a:lnSpc>
              <a:spcBef>
                <a:spcPct val="0"/>
              </a:spcBef>
              <a:buNone/>
              <a:defRPr sz="4400" b="1" kern="1200">
                <a:solidFill>
                  <a:schemeClr val="accent5"/>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a:ln>
                <a:noFill/>
              </a:ln>
              <a:solidFill>
                <a:srgbClr val="C5299B"/>
              </a:solidFill>
              <a:effectLst/>
              <a:uLnTx/>
              <a:uFillTx/>
              <a:latin typeface="Open Sans"/>
              <a:ea typeface="+mj-ea"/>
              <a:cs typeface="+mj-cs"/>
            </a:endParaRPr>
          </a:p>
        </p:txBody>
      </p:sp>
      <p:sp>
        <p:nvSpPr>
          <p:cNvPr id="28" name="Title 1">
            <a:extLst>
              <a:ext uri="{FF2B5EF4-FFF2-40B4-BE49-F238E27FC236}">
                <a16:creationId xmlns:a16="http://schemas.microsoft.com/office/drawing/2014/main" id="{54B0BCD9-F831-D087-0C24-98E99B6798A3}"/>
              </a:ext>
            </a:extLst>
          </p:cNvPr>
          <p:cNvSpPr>
            <a:spLocks noGrp="1"/>
          </p:cNvSpPr>
          <p:nvPr>
            <p:ph type="title"/>
          </p:nvPr>
        </p:nvSpPr>
        <p:spPr>
          <a:xfrm>
            <a:off x="990600" y="5175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806910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right)">
                                      <p:cBhvr>
                                        <p:cTn id="5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24" grpId="0"/>
      <p:bldP spid="25" grpId="0"/>
      <p:bldP spid="26" grpId="0"/>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21_Blank">
    <p:spTree>
      <p:nvGrpSpPr>
        <p:cNvPr id="1" name=""/>
        <p:cNvGrpSpPr/>
        <p:nvPr/>
      </p:nvGrpSpPr>
      <p:grpSpPr>
        <a:xfrm>
          <a:off x="0" y="0"/>
          <a:ext cx="0" cy="0"/>
          <a:chOff x="0" y="0"/>
          <a:chExt cx="0" cy="0"/>
        </a:xfrm>
      </p:grpSpPr>
      <p:sp>
        <p:nvSpPr>
          <p:cNvPr id="3" name="!!One">
            <a:extLst>
              <a:ext uri="{FF2B5EF4-FFF2-40B4-BE49-F238E27FC236}">
                <a16:creationId xmlns:a16="http://schemas.microsoft.com/office/drawing/2014/main" id="{E35B8AFA-CDFC-CA60-1393-4DCA0CC216BB}"/>
              </a:ext>
            </a:extLst>
          </p:cNvPr>
          <p:cNvSpPr/>
          <p:nvPr/>
        </p:nvSpPr>
        <p:spPr>
          <a:xfrm rot="4583219" flipH="1">
            <a:off x="7673853" y="2521779"/>
            <a:ext cx="2239465" cy="9858275"/>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74557994-C13B-E083-65EE-F137AF5C368F}"/>
              </a:ext>
            </a:extLst>
          </p:cNvPr>
          <p:cNvSpPr/>
          <p:nvPr/>
        </p:nvSpPr>
        <p:spPr>
          <a:xfrm rot="9256399" flipH="1">
            <a:off x="-1255821" y="1872547"/>
            <a:ext cx="2536781" cy="6659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wo">
            <a:extLst>
              <a:ext uri="{FF2B5EF4-FFF2-40B4-BE49-F238E27FC236}">
                <a16:creationId xmlns:a16="http://schemas.microsoft.com/office/drawing/2014/main" id="{860A0487-9A24-8F92-776F-C4FE5D155AAF}"/>
              </a:ext>
            </a:extLst>
          </p:cNvPr>
          <p:cNvSpPr/>
          <p:nvPr/>
        </p:nvSpPr>
        <p:spPr>
          <a:xfrm rot="16979946">
            <a:off x="1117404" y="3527361"/>
            <a:ext cx="2966579" cy="80520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6" name="Picture 5" descr="Purple gears on a black background&#10;&#10;Description automatically generated">
            <a:extLst>
              <a:ext uri="{FF2B5EF4-FFF2-40B4-BE49-F238E27FC236}">
                <a16:creationId xmlns:a16="http://schemas.microsoft.com/office/drawing/2014/main" id="{F4C3F5D5-FF44-AC15-21AB-DEB977FEA2AE}"/>
              </a:ext>
            </a:extLst>
          </p:cNvPr>
          <p:cNvPicPr>
            <a:picLocks noChangeAspect="1"/>
          </p:cNvPicPr>
          <p:nvPr/>
        </p:nvPicPr>
        <p:blipFill>
          <a:blip r:embed="rId2"/>
          <a:stretch>
            <a:fillRect/>
          </a:stretch>
        </p:blipFill>
        <p:spPr>
          <a:xfrm>
            <a:off x="2062620" y="1105946"/>
            <a:ext cx="7409144" cy="5564687"/>
          </a:xfrm>
          <a:prstGeom prst="rect">
            <a:avLst/>
          </a:prstGeom>
        </p:spPr>
      </p:pic>
      <p:sp>
        <p:nvSpPr>
          <p:cNvPr id="7" name="Title 1">
            <a:extLst>
              <a:ext uri="{FF2B5EF4-FFF2-40B4-BE49-F238E27FC236}">
                <a16:creationId xmlns:a16="http://schemas.microsoft.com/office/drawing/2014/main" id="{831CB16F-783D-EFCC-56A3-9E5490D2D61D}"/>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19085819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22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6" name="Picture 5" descr="A group of devices with a group of people on them&#10;&#10;Description automatically generated">
            <a:extLst>
              <a:ext uri="{FF2B5EF4-FFF2-40B4-BE49-F238E27FC236}">
                <a16:creationId xmlns:a16="http://schemas.microsoft.com/office/drawing/2014/main" id="{A01DDEC9-4A3A-4A1F-7620-F06F2CD7593A}"/>
              </a:ext>
            </a:extLst>
          </p:cNvPr>
          <p:cNvPicPr>
            <a:picLocks noChangeAspect="1"/>
          </p:cNvPicPr>
          <p:nvPr/>
        </p:nvPicPr>
        <p:blipFill>
          <a:blip r:embed="rId2"/>
          <a:stretch>
            <a:fillRect/>
          </a:stretch>
        </p:blipFill>
        <p:spPr>
          <a:xfrm>
            <a:off x="3629893" y="-525486"/>
            <a:ext cx="8562108" cy="8532420"/>
          </a:xfrm>
          <a:prstGeom prst="rect">
            <a:avLst/>
          </a:prstGeom>
        </p:spPr>
      </p:pic>
      <p:sp>
        <p:nvSpPr>
          <p:cNvPr id="7" name="Title 1">
            <a:extLst>
              <a:ext uri="{FF2B5EF4-FFF2-40B4-BE49-F238E27FC236}">
                <a16:creationId xmlns:a16="http://schemas.microsoft.com/office/drawing/2014/main" id="{40DAE978-3AE8-AB46-E114-CC72FF9DE89B}"/>
              </a:ext>
            </a:extLst>
          </p:cNvPr>
          <p:cNvSpPr>
            <a:spLocks noGrp="1"/>
          </p:cNvSpPr>
          <p:nvPr>
            <p:ph type="title"/>
          </p:nvPr>
        </p:nvSpPr>
        <p:spPr>
          <a:xfrm>
            <a:off x="838200" y="365125"/>
            <a:ext cx="10515600" cy="1325563"/>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129521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23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3B227AB-3EE3-881B-649B-731A15A229C4}"/>
              </a:ext>
            </a:extLst>
          </p:cNvPr>
          <p:cNvPicPr>
            <a:picLocks noChangeAspect="1"/>
          </p:cNvPicPr>
          <p:nvPr/>
        </p:nvPicPr>
        <p:blipFill>
          <a:blip r:embed="rId2"/>
          <a:stretch>
            <a:fillRect/>
          </a:stretch>
        </p:blipFill>
        <p:spPr>
          <a:xfrm>
            <a:off x="3193551" y="965199"/>
            <a:ext cx="5007827" cy="3282515"/>
          </a:xfrm>
          <a:prstGeom prst="rect">
            <a:avLst/>
          </a:prstGeom>
        </p:spPr>
      </p:pic>
      <p:sp>
        <p:nvSpPr>
          <p:cNvPr id="6" name="TextBox 5">
            <a:extLst>
              <a:ext uri="{FF2B5EF4-FFF2-40B4-BE49-F238E27FC236}">
                <a16:creationId xmlns:a16="http://schemas.microsoft.com/office/drawing/2014/main" id="{5055AFE6-CE05-AF2C-B8D5-9061934DE985}"/>
              </a:ext>
            </a:extLst>
          </p:cNvPr>
          <p:cNvSpPr txBox="1"/>
          <p:nvPr/>
        </p:nvSpPr>
        <p:spPr>
          <a:xfrm>
            <a:off x="1319714" y="5540957"/>
            <a:ext cx="9552575" cy="7391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1" b="0" i="0">
                <a:solidFill>
                  <a:schemeClr val="tx1"/>
                </a:solidFill>
                <a:effectLst/>
                <a:latin typeface="+mj-lt"/>
              </a:rPr>
              <a:t>This presentation is supported by the Health Resources and Services Administration (HRSA) of the U.S. Department of Health and Human Services (HHS) as part of an award, </a:t>
            </a:r>
            <a:r>
              <a:rPr lang="en-US" sz="1051" b="0" i="0" u="none" strike="noStrike" baseline="0">
                <a:solidFill>
                  <a:schemeClr val="tx1"/>
                </a:solidFill>
                <a:latin typeface="+mj-lt"/>
              </a:rPr>
              <a:t>UC4MC49476</a:t>
            </a:r>
            <a:r>
              <a:rPr lang="en-US" sz="1051" b="0" i="0" u="none" strike="noStrike" baseline="0">
                <a:solidFill>
                  <a:schemeClr val="tx1"/>
                </a:solidFill>
                <a:effectLst/>
                <a:latin typeface="+mj-lt"/>
              </a:rPr>
              <a:t>, </a:t>
            </a:r>
            <a:r>
              <a:rPr lang="en-US" sz="1051" b="0" i="0">
                <a:solidFill>
                  <a:schemeClr val="tx1"/>
                </a:solidFill>
                <a:effectLst/>
                <a:latin typeface="+mj-lt"/>
              </a:rPr>
              <a:t>totaling $3,000,000 with 0% financed with non-governmental sources. The contents are those of the author(s) and do not necessarily represent the official views of, nor an endorsement, by HRSA, HHS, or the U.S. Government. For more information, please visit HRSA.gov.</a:t>
            </a:r>
          </a:p>
        </p:txBody>
      </p:sp>
      <p:sp>
        <p:nvSpPr>
          <p:cNvPr id="7" name="TextBox 6">
            <a:extLst>
              <a:ext uri="{FF2B5EF4-FFF2-40B4-BE49-F238E27FC236}">
                <a16:creationId xmlns:a16="http://schemas.microsoft.com/office/drawing/2014/main" id="{87C1D6AA-A6C8-569C-110F-3C136823E0E1}"/>
              </a:ext>
            </a:extLst>
          </p:cNvPr>
          <p:cNvSpPr txBox="1"/>
          <p:nvPr/>
        </p:nvSpPr>
        <p:spPr>
          <a:xfrm>
            <a:off x="4001480" y="4040243"/>
            <a:ext cx="3392680" cy="461665"/>
          </a:xfrm>
          <a:prstGeom prst="rect">
            <a:avLst/>
          </a:prstGeom>
          <a:noFill/>
        </p:spPr>
        <p:txBody>
          <a:bodyPr wrap="square" rtlCol="0">
            <a:spAutoFit/>
          </a:bodyPr>
          <a:lstStyle/>
          <a:p>
            <a:pPr algn="ctr"/>
            <a:r>
              <a:rPr lang="en-US" sz="2400">
                <a:hlinkClick r:id="rId3"/>
              </a:rPr>
              <a:t>www.saferbirth.org</a:t>
            </a:r>
            <a:r>
              <a:rPr lang="en-US" sz="2400"/>
              <a:t> </a:t>
            </a:r>
          </a:p>
        </p:txBody>
      </p:sp>
      <p:pic>
        <p:nvPicPr>
          <p:cNvPr id="8" name="Picture 7">
            <a:extLst>
              <a:ext uri="{FF2B5EF4-FFF2-40B4-BE49-F238E27FC236}">
                <a16:creationId xmlns:a16="http://schemas.microsoft.com/office/drawing/2014/main" id="{8461B82F-0825-3327-3E7E-04330EFF3FBE}"/>
              </a:ext>
            </a:extLst>
          </p:cNvPr>
          <p:cNvPicPr>
            <a:picLocks noChangeAspect="1"/>
          </p:cNvPicPr>
          <p:nvPr/>
        </p:nvPicPr>
        <p:blipFill>
          <a:blip r:embed="rId4"/>
          <a:stretch>
            <a:fillRect/>
          </a:stretch>
        </p:blipFill>
        <p:spPr>
          <a:xfrm>
            <a:off x="8014648" y="2993968"/>
            <a:ext cx="3486949" cy="2213725"/>
          </a:xfrm>
          <a:prstGeom prst="rect">
            <a:avLst/>
          </a:prstGeom>
        </p:spPr>
      </p:pic>
      <p:pic>
        <p:nvPicPr>
          <p:cNvPr id="9" name="Picture 8" descr="A group of people standing together&#10;&#10;Description automatically generated">
            <a:extLst>
              <a:ext uri="{FF2B5EF4-FFF2-40B4-BE49-F238E27FC236}">
                <a16:creationId xmlns:a16="http://schemas.microsoft.com/office/drawing/2014/main" id="{DDD0C485-6009-7840-4678-E68DDA9A1FAF}"/>
              </a:ext>
            </a:extLst>
          </p:cNvPr>
          <p:cNvPicPr>
            <a:picLocks noChangeAspect="1"/>
          </p:cNvPicPr>
          <p:nvPr/>
        </p:nvPicPr>
        <p:blipFill>
          <a:blip r:embed="rId5"/>
          <a:stretch>
            <a:fillRect/>
          </a:stretch>
        </p:blipFill>
        <p:spPr>
          <a:xfrm>
            <a:off x="626728" y="369380"/>
            <a:ext cx="2391120" cy="2329601"/>
          </a:xfrm>
          <a:prstGeom prst="rect">
            <a:avLst/>
          </a:prstGeom>
        </p:spPr>
      </p:pic>
    </p:spTree>
    <p:extLst>
      <p:ext uri="{BB962C8B-B14F-4D97-AF65-F5344CB8AC3E}">
        <p14:creationId xmlns:p14="http://schemas.microsoft.com/office/powerpoint/2010/main" val="564554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24_Blank">
    <p:spTree>
      <p:nvGrpSpPr>
        <p:cNvPr id="1" name=""/>
        <p:cNvGrpSpPr/>
        <p:nvPr/>
      </p:nvGrpSpPr>
      <p:grpSpPr>
        <a:xfrm>
          <a:off x="0" y="0"/>
          <a:ext cx="0" cy="0"/>
          <a:chOff x="0" y="0"/>
          <a:chExt cx="0" cy="0"/>
        </a:xfrm>
      </p:grpSpPr>
      <p:sp>
        <p:nvSpPr>
          <p:cNvPr id="2" name="!!Two">
            <a:extLst>
              <a:ext uri="{FF2B5EF4-FFF2-40B4-BE49-F238E27FC236}">
                <a16:creationId xmlns:a16="http://schemas.microsoft.com/office/drawing/2014/main" id="{529B8866-E148-7698-99F7-E2CD7EB8B0B1}"/>
              </a:ext>
            </a:extLst>
          </p:cNvPr>
          <p:cNvSpPr/>
          <p:nvPr/>
        </p:nvSpPr>
        <p:spPr>
          <a:xfrm rot="16527242">
            <a:off x="3953033" y="1090787"/>
            <a:ext cx="1343563" cy="12307391"/>
          </a:xfrm>
          <a:prstGeom prst="rect">
            <a:avLst/>
          </a:prstGeom>
          <a:solidFill>
            <a:srgbClr val="CE0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One">
            <a:extLst>
              <a:ext uri="{FF2B5EF4-FFF2-40B4-BE49-F238E27FC236}">
                <a16:creationId xmlns:a16="http://schemas.microsoft.com/office/drawing/2014/main" id="{9023668F-3433-546D-FBA8-A038E02B0C79}"/>
              </a:ext>
            </a:extLst>
          </p:cNvPr>
          <p:cNvSpPr/>
          <p:nvPr/>
        </p:nvSpPr>
        <p:spPr>
          <a:xfrm rot="2086805" flipH="1">
            <a:off x="10946127" y="2508645"/>
            <a:ext cx="1845955" cy="802484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400"/>
          </a:p>
        </p:txBody>
      </p:sp>
      <p:sp>
        <p:nvSpPr>
          <p:cNvPr id="4" name="!!Three">
            <a:extLst>
              <a:ext uri="{FF2B5EF4-FFF2-40B4-BE49-F238E27FC236}">
                <a16:creationId xmlns:a16="http://schemas.microsoft.com/office/drawing/2014/main" id="{F8BDF087-310E-E24E-420E-0758E487664F}"/>
              </a:ext>
            </a:extLst>
          </p:cNvPr>
          <p:cNvSpPr/>
          <p:nvPr/>
        </p:nvSpPr>
        <p:spPr>
          <a:xfrm rot="8448678" flipH="1">
            <a:off x="-1744529" y="1998138"/>
            <a:ext cx="3001935" cy="9719727"/>
          </a:xfrm>
          <a:prstGeom prst="rect">
            <a:avLst/>
          </a:prstGeom>
          <a:solidFill>
            <a:srgbClr val="002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5" name="Picture 4">
            <a:extLst>
              <a:ext uri="{FF2B5EF4-FFF2-40B4-BE49-F238E27FC236}">
                <a16:creationId xmlns:a16="http://schemas.microsoft.com/office/drawing/2014/main" id="{83B227AB-3EE3-881B-649B-731A15A229C4}"/>
              </a:ext>
            </a:extLst>
          </p:cNvPr>
          <p:cNvPicPr>
            <a:picLocks noChangeAspect="1"/>
          </p:cNvPicPr>
          <p:nvPr/>
        </p:nvPicPr>
        <p:blipFill>
          <a:blip r:embed="rId2"/>
          <a:stretch>
            <a:fillRect/>
          </a:stretch>
        </p:blipFill>
        <p:spPr>
          <a:xfrm>
            <a:off x="3369780" y="1314967"/>
            <a:ext cx="5007827" cy="3282515"/>
          </a:xfrm>
          <a:prstGeom prst="rect">
            <a:avLst/>
          </a:prstGeom>
        </p:spPr>
      </p:pic>
      <p:sp>
        <p:nvSpPr>
          <p:cNvPr id="6" name="TextBox 5">
            <a:extLst>
              <a:ext uri="{FF2B5EF4-FFF2-40B4-BE49-F238E27FC236}">
                <a16:creationId xmlns:a16="http://schemas.microsoft.com/office/drawing/2014/main" id="{5055AFE6-CE05-AF2C-B8D5-9061934DE985}"/>
              </a:ext>
            </a:extLst>
          </p:cNvPr>
          <p:cNvSpPr txBox="1"/>
          <p:nvPr/>
        </p:nvSpPr>
        <p:spPr>
          <a:xfrm>
            <a:off x="1319714" y="5540957"/>
            <a:ext cx="9552575" cy="7391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1" b="0" i="0">
                <a:solidFill>
                  <a:schemeClr val="tx1"/>
                </a:solidFill>
                <a:effectLst/>
                <a:latin typeface="+mj-lt"/>
              </a:rPr>
              <a:t>This presentation is supported by the Health Resources and Services Administration (HRSA) of the U.S. Department of Health and Human Services (HHS) as part of an award, </a:t>
            </a:r>
            <a:r>
              <a:rPr lang="en-US" sz="1051" b="0" i="0" u="none" strike="noStrike" baseline="0">
                <a:solidFill>
                  <a:schemeClr val="tx1"/>
                </a:solidFill>
                <a:latin typeface="+mj-lt"/>
              </a:rPr>
              <a:t>UC4MC49476</a:t>
            </a:r>
            <a:r>
              <a:rPr lang="en-US" sz="1051" b="0" i="0" u="none" strike="noStrike" baseline="0">
                <a:solidFill>
                  <a:schemeClr val="tx1"/>
                </a:solidFill>
                <a:effectLst/>
                <a:latin typeface="+mj-lt"/>
              </a:rPr>
              <a:t>, </a:t>
            </a:r>
            <a:r>
              <a:rPr lang="en-US" sz="1051" b="0" i="0">
                <a:solidFill>
                  <a:schemeClr val="tx1"/>
                </a:solidFill>
                <a:effectLst/>
                <a:latin typeface="+mj-lt"/>
              </a:rPr>
              <a:t>totaling $3,000,000 with 0% financed with non-governmental sources. The contents are those of the author(s) and do not necessarily represent the official views of, nor an endorsement, by HRSA, HHS, or the U.S. Government. For more information, please visit HRSA.gov.</a:t>
            </a:r>
          </a:p>
        </p:txBody>
      </p:sp>
      <p:sp>
        <p:nvSpPr>
          <p:cNvPr id="7" name="TextBox 6">
            <a:extLst>
              <a:ext uri="{FF2B5EF4-FFF2-40B4-BE49-F238E27FC236}">
                <a16:creationId xmlns:a16="http://schemas.microsoft.com/office/drawing/2014/main" id="{87C1D6AA-A6C8-569C-110F-3C136823E0E1}"/>
              </a:ext>
            </a:extLst>
          </p:cNvPr>
          <p:cNvSpPr txBox="1"/>
          <p:nvPr/>
        </p:nvSpPr>
        <p:spPr>
          <a:xfrm>
            <a:off x="4246999" y="4264342"/>
            <a:ext cx="3392680" cy="461665"/>
          </a:xfrm>
          <a:prstGeom prst="rect">
            <a:avLst/>
          </a:prstGeom>
          <a:noFill/>
        </p:spPr>
        <p:txBody>
          <a:bodyPr wrap="square" rtlCol="0">
            <a:spAutoFit/>
          </a:bodyPr>
          <a:lstStyle/>
          <a:p>
            <a:pPr algn="ctr"/>
            <a:r>
              <a:rPr lang="en-US" sz="2400">
                <a:hlinkClick r:id="rId3"/>
              </a:rPr>
              <a:t>www.saferbirth.org</a:t>
            </a:r>
            <a:r>
              <a:rPr lang="en-US" sz="2400"/>
              <a:t> </a:t>
            </a:r>
          </a:p>
        </p:txBody>
      </p:sp>
    </p:spTree>
    <p:extLst>
      <p:ext uri="{BB962C8B-B14F-4D97-AF65-F5344CB8AC3E}">
        <p14:creationId xmlns:p14="http://schemas.microsoft.com/office/powerpoint/2010/main" val="1377863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25_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90981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BDDD-A061-B2C5-CD41-4BB744EA2D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3BCF21-9E32-5FBF-4CFC-54DC06CA7D75}"/>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645AB0-011B-C7DF-ABF2-57E00D8C16D6}"/>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38566580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A405F-9CB2-675F-B467-50CE906B63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C0256E-26AB-DBDB-F072-850DD3CBA893}"/>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9D67E3F-4CAB-7764-4BF3-09118C1B2613}"/>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2585624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Section header" preserve="1">
  <p:cSld name="Section header">
    <p:spTree>
      <p:nvGrpSpPr>
        <p:cNvPr id="1" name="Shape 19"/>
        <p:cNvGrpSpPr/>
        <p:nvPr/>
      </p:nvGrpSpPr>
      <p:grpSpPr>
        <a:xfrm>
          <a:off x="0" y="0"/>
          <a:ext cx="0" cy="0"/>
          <a:chOff x="0" y="0"/>
          <a:chExt cx="0" cy="0"/>
        </a:xfrm>
      </p:grpSpPr>
      <p:sp>
        <p:nvSpPr>
          <p:cNvPr id="20" name="Google Shape;20;p3"/>
          <p:cNvSpPr/>
          <p:nvPr/>
        </p:nvSpPr>
        <p:spPr>
          <a:xfrm>
            <a:off x="-159266" y="-136866"/>
            <a:ext cx="8639700" cy="7206367"/>
          </a:xfrm>
          <a:custGeom>
            <a:avLst/>
            <a:gdLst/>
            <a:ahLst/>
            <a:cxnLst/>
            <a:rect l="l" t="t" r="r" b="b"/>
            <a:pathLst>
              <a:path w="259191" h="216191" extrusionOk="0">
                <a:moveTo>
                  <a:pt x="1195" y="0"/>
                </a:moveTo>
                <a:lnTo>
                  <a:pt x="0" y="216191"/>
                </a:lnTo>
                <a:lnTo>
                  <a:pt x="87193" y="213803"/>
                </a:lnTo>
                <a:lnTo>
                  <a:pt x="259191" y="0"/>
                </a:lnTo>
                <a:close/>
              </a:path>
            </a:pathLst>
          </a:custGeom>
          <a:solidFill>
            <a:schemeClr val="accent1"/>
          </a:solidFill>
          <a:ln>
            <a:noFill/>
          </a:ln>
        </p:spPr>
      </p:sp>
      <p:sp>
        <p:nvSpPr>
          <p:cNvPr id="21" name="Google Shape;21;p3"/>
          <p:cNvSpPr/>
          <p:nvPr/>
        </p:nvSpPr>
        <p:spPr>
          <a:xfrm rot="11551182">
            <a:off x="1498871" y="-1007659"/>
            <a:ext cx="6641271" cy="894795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3"/>
          <p:cNvSpPr/>
          <p:nvPr/>
        </p:nvSpPr>
        <p:spPr>
          <a:xfrm rot="11551182">
            <a:off x="2289871" y="-1044975"/>
            <a:ext cx="6641271" cy="894795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3"/>
          <p:cNvSpPr/>
          <p:nvPr/>
        </p:nvSpPr>
        <p:spPr>
          <a:xfrm rot="20756491">
            <a:off x="6536962" y="3002133"/>
            <a:ext cx="8214957" cy="537509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3"/>
          <p:cNvSpPr/>
          <p:nvPr/>
        </p:nvSpPr>
        <p:spPr>
          <a:xfrm rot="5400000" flipH="1">
            <a:off x="9616322" y="4202680"/>
            <a:ext cx="2746857" cy="3917441"/>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Text Placeholder 10">
            <a:extLst>
              <a:ext uri="{FF2B5EF4-FFF2-40B4-BE49-F238E27FC236}">
                <a16:creationId xmlns:a16="http://schemas.microsoft.com/office/drawing/2014/main" id="{D38DBC5C-AAF0-4DDA-A55F-F8A4588F40EA}"/>
              </a:ext>
            </a:extLst>
          </p:cNvPr>
          <p:cNvSpPr>
            <a:spLocks noGrp="1"/>
          </p:cNvSpPr>
          <p:nvPr>
            <p:ph type="body" sz="quarter" idx="10" hasCustomPrompt="1"/>
          </p:nvPr>
        </p:nvSpPr>
        <p:spPr>
          <a:xfrm>
            <a:off x="3994216" y="2727266"/>
            <a:ext cx="6650225" cy="2417233"/>
          </a:xfrm>
        </p:spPr>
        <p:txBody>
          <a:bodyPr/>
          <a:lstStyle>
            <a:lvl1pPr marL="152408" indent="0">
              <a:buNone/>
              <a:defRPr sz="5867" b="1">
                <a:solidFill>
                  <a:schemeClr val="tx1"/>
                </a:solidFill>
                <a:latin typeface="+mj-lt"/>
              </a:defRPr>
            </a:lvl1pPr>
          </a:lstStyle>
          <a:p>
            <a:pPr lvl="0"/>
            <a:r>
              <a:rPr lang="en-US"/>
              <a:t>Click to add title</a:t>
            </a:r>
          </a:p>
        </p:txBody>
      </p:sp>
      <p:pic>
        <p:nvPicPr>
          <p:cNvPr id="12" name="Picture 11" descr="A drawing of a cartoon character&#10;&#10;Description automatically generated">
            <a:extLst>
              <a:ext uri="{FF2B5EF4-FFF2-40B4-BE49-F238E27FC236}">
                <a16:creationId xmlns:a16="http://schemas.microsoft.com/office/drawing/2014/main" id="{35CF3FF0-E6DA-456E-A82E-A8C1DC69B8AA}"/>
              </a:ext>
            </a:extLst>
          </p:cNvPr>
          <p:cNvPicPr>
            <a:picLocks noChangeAspect="1"/>
          </p:cNvPicPr>
          <p:nvPr/>
        </p:nvPicPr>
        <p:blipFill>
          <a:blip r:embed="rId2"/>
          <a:stretch>
            <a:fillRect/>
          </a:stretch>
        </p:blipFill>
        <p:spPr>
          <a:xfrm>
            <a:off x="5133556" y="5721464"/>
            <a:ext cx="1869969" cy="996432"/>
          </a:xfrm>
          <a:prstGeom prst="rect">
            <a:avLst/>
          </a:prstGeom>
        </p:spPr>
      </p:pic>
    </p:spTree>
    <p:extLst>
      <p:ext uri="{BB962C8B-B14F-4D97-AF65-F5344CB8AC3E}">
        <p14:creationId xmlns:p14="http://schemas.microsoft.com/office/powerpoint/2010/main" val="192352629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28"/>
        <p:cNvGrpSpPr/>
        <p:nvPr/>
      </p:nvGrpSpPr>
      <p:grpSpPr>
        <a:xfrm>
          <a:off x="0" y="0"/>
          <a:ext cx="0" cy="0"/>
          <a:chOff x="0" y="0"/>
          <a:chExt cx="0" cy="0"/>
        </a:xfrm>
      </p:grpSpPr>
      <p:sp>
        <p:nvSpPr>
          <p:cNvPr id="29" name="Google Shape;29;p4"/>
          <p:cNvSpPr/>
          <p:nvPr/>
        </p:nvSpPr>
        <p:spPr>
          <a:xfrm rot="11078297">
            <a:off x="-3333170" y="-2753332"/>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30" name="Google Shape;30;p4"/>
          <p:cNvSpPr/>
          <p:nvPr/>
        </p:nvSpPr>
        <p:spPr>
          <a:xfrm rot="11078297">
            <a:off x="-2559618" y="-1956062"/>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31" name="Google Shape;31;p4"/>
          <p:cNvSpPr/>
          <p:nvPr/>
        </p:nvSpPr>
        <p:spPr>
          <a:xfrm rot="11078297">
            <a:off x="-2083118" y="-2170048"/>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32" name="Google Shape;32;p4"/>
          <p:cNvSpPr/>
          <p:nvPr/>
        </p:nvSpPr>
        <p:spPr>
          <a:xfrm rot="19166458">
            <a:off x="7699534" y="2578371"/>
            <a:ext cx="8214973" cy="537510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33" name="Google Shape;33;p4"/>
          <p:cNvSpPr/>
          <p:nvPr/>
        </p:nvSpPr>
        <p:spPr>
          <a:xfrm rot="19449354">
            <a:off x="7984535" y="2916489"/>
            <a:ext cx="8214219" cy="537461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34" name="Google Shape;34;p4"/>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35" name="Google Shape;35;p4"/>
          <p:cNvSpPr txBox="1">
            <a:spLocks noGrp="1"/>
          </p:cNvSpPr>
          <p:nvPr>
            <p:ph type="body" idx="1"/>
          </p:nvPr>
        </p:nvSpPr>
        <p:spPr>
          <a:xfrm>
            <a:off x="1094700" y="1650500"/>
            <a:ext cx="9208000" cy="4065200"/>
          </a:xfrm>
          <a:prstGeom prst="rect">
            <a:avLst/>
          </a:prstGeom>
        </p:spPr>
        <p:txBody>
          <a:bodyPr spcFirstLastPara="1" wrap="square" lIns="91425" tIns="91425" rIns="91425" bIns="91425" anchor="t" anchorCtr="0">
            <a:noAutofit/>
          </a:bodyPr>
          <a:lstStyle>
            <a:lvl1pPr marL="609630" lvl="0" indent="-406420" rtl="0">
              <a:spcBef>
                <a:spcPts val="0"/>
              </a:spcBef>
              <a:spcAft>
                <a:spcPts val="0"/>
              </a:spcAft>
              <a:buClrTx/>
              <a:buSzPts val="1200"/>
              <a:buChar char="●"/>
              <a:defRPr sz="1600">
                <a:solidFill>
                  <a:schemeClr val="tx1"/>
                </a:solidFill>
                <a:latin typeface="+mj-lt"/>
              </a:defRPr>
            </a:lvl1pPr>
            <a:lvl2pPr marL="1219261" lvl="1" indent="-406420" rtl="0">
              <a:spcBef>
                <a:spcPts val="2133"/>
              </a:spcBef>
              <a:spcAft>
                <a:spcPts val="0"/>
              </a:spcAft>
              <a:buSzPts val="1200"/>
              <a:buChar char="○"/>
              <a:defRPr sz="1600"/>
            </a:lvl2pPr>
            <a:lvl3pPr marL="1828891" lvl="2" indent="-406420" rtl="0">
              <a:spcBef>
                <a:spcPts val="2133"/>
              </a:spcBef>
              <a:spcAft>
                <a:spcPts val="0"/>
              </a:spcAft>
              <a:buSzPts val="1200"/>
              <a:buChar char="■"/>
              <a:defRPr sz="1600"/>
            </a:lvl3pPr>
            <a:lvl4pPr marL="2438522" lvl="3" indent="-406420" rtl="0">
              <a:spcBef>
                <a:spcPts val="2133"/>
              </a:spcBef>
              <a:spcAft>
                <a:spcPts val="0"/>
              </a:spcAft>
              <a:buSzPts val="1200"/>
              <a:buChar char="●"/>
              <a:defRPr sz="1600"/>
            </a:lvl4pPr>
            <a:lvl5pPr marL="3048152" lvl="4" indent="-406420" rtl="0">
              <a:spcBef>
                <a:spcPts val="2133"/>
              </a:spcBef>
              <a:spcAft>
                <a:spcPts val="0"/>
              </a:spcAft>
              <a:buSzPts val="1200"/>
              <a:buChar char="○"/>
              <a:defRPr sz="1600"/>
            </a:lvl5pPr>
            <a:lvl6pPr marL="3657783" lvl="5" indent="-406420" rtl="0">
              <a:spcBef>
                <a:spcPts val="2133"/>
              </a:spcBef>
              <a:spcAft>
                <a:spcPts val="0"/>
              </a:spcAft>
              <a:buSzPts val="1200"/>
              <a:buChar char="■"/>
              <a:defRPr sz="1600"/>
            </a:lvl6pPr>
            <a:lvl7pPr marL="4267413" lvl="6" indent="-406420" rtl="0">
              <a:spcBef>
                <a:spcPts val="2133"/>
              </a:spcBef>
              <a:spcAft>
                <a:spcPts val="0"/>
              </a:spcAft>
              <a:buSzPts val="1200"/>
              <a:buChar char="●"/>
              <a:defRPr sz="1600"/>
            </a:lvl7pPr>
            <a:lvl8pPr marL="4877044" lvl="7" indent="-406420" rtl="0">
              <a:spcBef>
                <a:spcPts val="2133"/>
              </a:spcBef>
              <a:spcAft>
                <a:spcPts val="0"/>
              </a:spcAft>
              <a:buSzPts val="1200"/>
              <a:buChar char="○"/>
              <a:defRPr sz="1600"/>
            </a:lvl8pPr>
            <a:lvl9pPr marL="5486674" lvl="8" indent="-406420" rtl="0">
              <a:spcBef>
                <a:spcPts val="2133"/>
              </a:spcBef>
              <a:spcAft>
                <a:spcPts val="2133"/>
              </a:spcAft>
              <a:buSzPts val="1200"/>
              <a:buChar char="■"/>
              <a:defRPr sz="1600"/>
            </a:lvl9pPr>
          </a:lstStyle>
          <a:p>
            <a:pPr lvl="0"/>
            <a:r>
              <a:rPr lang="en-US"/>
              <a:t>Click to edit Master text styles</a:t>
            </a:r>
          </a:p>
        </p:txBody>
      </p:sp>
      <p:pic>
        <p:nvPicPr>
          <p:cNvPr id="10" name="Picture 9" descr="A drawing of a cartoon character&#10;&#10;Description automatically generated">
            <a:extLst>
              <a:ext uri="{FF2B5EF4-FFF2-40B4-BE49-F238E27FC236}">
                <a16:creationId xmlns:a16="http://schemas.microsoft.com/office/drawing/2014/main" id="{CD59E8EE-D922-4A1A-9EC9-5F3C367AF882}"/>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2628228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A41F0-9043-0AB3-04F4-F0456291B3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BD9651-90B9-E26F-FC8F-89619404E4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6EC58B9-FDA5-99B3-E093-83AEB9E157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76CE67-1414-3364-3ACE-87E4BC267756}"/>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6" name="Footer Placeholder 5">
            <a:extLst>
              <a:ext uri="{FF2B5EF4-FFF2-40B4-BE49-F238E27FC236}">
                <a16:creationId xmlns:a16="http://schemas.microsoft.com/office/drawing/2014/main" id="{5C09F730-AEE7-3ADC-BF58-48E089B267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BDDF07-F788-1BC9-C75B-DA83339DE6C8}"/>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313494100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and two columns" type="twoColTx" preserve="1">
  <p:cSld name="Title and two columns">
    <p:spTree>
      <p:nvGrpSpPr>
        <p:cNvPr id="1" name="Shape 36"/>
        <p:cNvGrpSpPr/>
        <p:nvPr/>
      </p:nvGrpSpPr>
      <p:grpSpPr>
        <a:xfrm>
          <a:off x="0" y="0"/>
          <a:ext cx="0" cy="0"/>
          <a:chOff x="0" y="0"/>
          <a:chExt cx="0" cy="0"/>
        </a:xfrm>
      </p:grpSpPr>
      <p:sp>
        <p:nvSpPr>
          <p:cNvPr id="37" name="Google Shape;37;p5"/>
          <p:cNvSpPr/>
          <p:nvPr/>
        </p:nvSpPr>
        <p:spPr>
          <a:xfrm rot="11078297">
            <a:off x="-3333170" y="-2753332"/>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38" name="Google Shape;38;p5"/>
          <p:cNvSpPr/>
          <p:nvPr/>
        </p:nvSpPr>
        <p:spPr>
          <a:xfrm rot="11078297">
            <a:off x="-2559618" y="-1956062"/>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39" name="Google Shape;39;p5"/>
          <p:cNvSpPr/>
          <p:nvPr/>
        </p:nvSpPr>
        <p:spPr>
          <a:xfrm rot="11078297">
            <a:off x="-2083118" y="-2170048"/>
            <a:ext cx="6641129" cy="894776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40" name="Google Shape;40;p5"/>
          <p:cNvSpPr/>
          <p:nvPr/>
        </p:nvSpPr>
        <p:spPr>
          <a:xfrm rot="19166458">
            <a:off x="7699534" y="2578371"/>
            <a:ext cx="8214973" cy="537510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41" name="Google Shape;41;p5"/>
          <p:cNvSpPr/>
          <p:nvPr/>
        </p:nvSpPr>
        <p:spPr>
          <a:xfrm rot="19449354">
            <a:off x="7984535" y="2916489"/>
            <a:ext cx="8214219" cy="537461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42" name="Google Shape;42;p5"/>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43" name="Google Shape;43;p5"/>
          <p:cNvSpPr txBox="1">
            <a:spLocks noGrp="1"/>
          </p:cNvSpPr>
          <p:nvPr>
            <p:ph type="body" idx="1"/>
          </p:nvPr>
        </p:nvSpPr>
        <p:spPr>
          <a:xfrm>
            <a:off x="1094700" y="1650500"/>
            <a:ext cx="4695600" cy="4340000"/>
          </a:xfrm>
          <a:prstGeom prst="rect">
            <a:avLst/>
          </a:prstGeom>
        </p:spPr>
        <p:txBody>
          <a:bodyPr spcFirstLastPara="1" wrap="square" lIns="91425" tIns="91425" rIns="91425" bIns="91425" anchor="t" anchorCtr="0">
            <a:noAutofit/>
          </a:bodyPr>
          <a:lstStyle>
            <a:lvl1pPr marL="567295" lvl="0" indent="-381019">
              <a:spcBef>
                <a:spcPts val="0"/>
              </a:spcBef>
              <a:spcAft>
                <a:spcPts val="0"/>
              </a:spcAft>
              <a:buClrTx/>
              <a:buSzPts val="1400"/>
              <a:buFont typeface="Arial" panose="020B0604020202020204" pitchFamily="34" charset="0"/>
              <a:buChar char="•"/>
              <a:defRPr sz="1867">
                <a:solidFill>
                  <a:schemeClr val="tx1"/>
                </a:solidFill>
                <a:latin typeface="+mj-lt"/>
              </a:defRPr>
            </a:lvl1pPr>
            <a:lvl2pPr marL="1219261" lvl="1" indent="-423355">
              <a:spcBef>
                <a:spcPts val="2133"/>
              </a:spcBef>
              <a:spcAft>
                <a:spcPts val="0"/>
              </a:spcAft>
              <a:buSzPts val="1400"/>
              <a:buChar char="○"/>
              <a:defRPr/>
            </a:lvl2pPr>
            <a:lvl3pPr marL="1828891" lvl="2" indent="-423355">
              <a:spcBef>
                <a:spcPts val="2133"/>
              </a:spcBef>
              <a:spcAft>
                <a:spcPts val="0"/>
              </a:spcAft>
              <a:buSzPts val="1400"/>
              <a:buChar char="■"/>
              <a:defRPr/>
            </a:lvl3pPr>
            <a:lvl4pPr marL="2438522" lvl="3" indent="-423355">
              <a:spcBef>
                <a:spcPts val="2133"/>
              </a:spcBef>
              <a:spcAft>
                <a:spcPts val="0"/>
              </a:spcAft>
              <a:buSzPts val="1400"/>
              <a:buChar char="●"/>
              <a:defRPr/>
            </a:lvl4pPr>
            <a:lvl5pPr marL="3048152" lvl="4" indent="-423355">
              <a:spcBef>
                <a:spcPts val="2133"/>
              </a:spcBef>
              <a:spcAft>
                <a:spcPts val="0"/>
              </a:spcAft>
              <a:buSzPts val="1400"/>
              <a:buChar char="○"/>
              <a:defRPr/>
            </a:lvl5pPr>
            <a:lvl6pPr marL="3657783" lvl="5" indent="-423355">
              <a:spcBef>
                <a:spcPts val="2133"/>
              </a:spcBef>
              <a:spcAft>
                <a:spcPts val="0"/>
              </a:spcAft>
              <a:buSzPts val="1400"/>
              <a:buChar char="■"/>
              <a:defRPr/>
            </a:lvl6pPr>
            <a:lvl7pPr marL="4267413" lvl="6" indent="-423355">
              <a:spcBef>
                <a:spcPts val="2133"/>
              </a:spcBef>
              <a:spcAft>
                <a:spcPts val="0"/>
              </a:spcAft>
              <a:buSzPts val="1400"/>
              <a:buChar char="●"/>
              <a:defRPr/>
            </a:lvl7pPr>
            <a:lvl8pPr marL="4877044" lvl="7" indent="-423355">
              <a:spcBef>
                <a:spcPts val="2133"/>
              </a:spcBef>
              <a:spcAft>
                <a:spcPts val="0"/>
              </a:spcAft>
              <a:buSzPts val="1400"/>
              <a:buChar char="○"/>
              <a:defRPr/>
            </a:lvl8pPr>
            <a:lvl9pPr marL="5486674" lvl="8" indent="-423355">
              <a:spcBef>
                <a:spcPts val="2133"/>
              </a:spcBef>
              <a:spcAft>
                <a:spcPts val="2133"/>
              </a:spcAft>
              <a:buSzPts val="1400"/>
              <a:buChar char="■"/>
              <a:defRPr/>
            </a:lvl9pPr>
          </a:lstStyle>
          <a:p>
            <a:pPr lvl="0"/>
            <a:r>
              <a:rPr lang="en-US"/>
              <a:t>Click to edit Master text styles</a:t>
            </a:r>
          </a:p>
        </p:txBody>
      </p:sp>
      <p:sp>
        <p:nvSpPr>
          <p:cNvPr id="44" name="Google Shape;44;p5"/>
          <p:cNvSpPr txBox="1">
            <a:spLocks noGrp="1"/>
          </p:cNvSpPr>
          <p:nvPr>
            <p:ph type="body" idx="2"/>
          </p:nvPr>
        </p:nvSpPr>
        <p:spPr>
          <a:xfrm>
            <a:off x="6401691" y="1650500"/>
            <a:ext cx="4695600" cy="4340000"/>
          </a:xfrm>
          <a:prstGeom prst="rect">
            <a:avLst/>
          </a:prstGeom>
        </p:spPr>
        <p:txBody>
          <a:bodyPr spcFirstLastPara="1" wrap="square" lIns="91425" tIns="91425" rIns="91425" bIns="91425" anchor="t" anchorCtr="0">
            <a:noAutofit/>
          </a:bodyPr>
          <a:lstStyle>
            <a:lvl1pPr marL="567295" lvl="0" indent="-381019">
              <a:spcBef>
                <a:spcPts val="0"/>
              </a:spcBef>
              <a:spcAft>
                <a:spcPts val="0"/>
              </a:spcAft>
              <a:buClrTx/>
              <a:buSzPts val="1400"/>
              <a:buFont typeface="Arial" panose="020B0604020202020204" pitchFamily="34" charset="0"/>
              <a:buChar char="•"/>
              <a:defRPr sz="1867" b="0" i="0" u="none" strike="noStrike" cap="none" dirty="0">
                <a:solidFill>
                  <a:schemeClr val="tx1"/>
                </a:solidFill>
                <a:latin typeface="+mj-lt"/>
                <a:ea typeface="Bitter"/>
                <a:cs typeface="Bitter"/>
                <a:sym typeface="Bitter"/>
              </a:defRPr>
            </a:lvl1pPr>
            <a:lvl2pPr marL="1219261" lvl="1" indent="-423355">
              <a:spcBef>
                <a:spcPts val="2133"/>
              </a:spcBef>
              <a:spcAft>
                <a:spcPts val="0"/>
              </a:spcAft>
              <a:buSzPts val="1400"/>
              <a:buChar char="○"/>
              <a:defRPr/>
            </a:lvl2pPr>
            <a:lvl3pPr marL="1828891" lvl="2" indent="-423355">
              <a:spcBef>
                <a:spcPts val="2133"/>
              </a:spcBef>
              <a:spcAft>
                <a:spcPts val="0"/>
              </a:spcAft>
              <a:buSzPts val="1400"/>
              <a:buChar char="■"/>
              <a:defRPr/>
            </a:lvl3pPr>
            <a:lvl4pPr marL="2438522" lvl="3" indent="-423355">
              <a:spcBef>
                <a:spcPts val="2133"/>
              </a:spcBef>
              <a:spcAft>
                <a:spcPts val="0"/>
              </a:spcAft>
              <a:buSzPts val="1400"/>
              <a:buChar char="●"/>
              <a:defRPr/>
            </a:lvl4pPr>
            <a:lvl5pPr marL="3048152" lvl="4" indent="-423355">
              <a:spcBef>
                <a:spcPts val="2133"/>
              </a:spcBef>
              <a:spcAft>
                <a:spcPts val="0"/>
              </a:spcAft>
              <a:buSzPts val="1400"/>
              <a:buChar char="○"/>
              <a:defRPr/>
            </a:lvl5pPr>
            <a:lvl6pPr marL="3657783" lvl="5" indent="-423355">
              <a:spcBef>
                <a:spcPts val="2133"/>
              </a:spcBef>
              <a:spcAft>
                <a:spcPts val="0"/>
              </a:spcAft>
              <a:buSzPts val="1400"/>
              <a:buChar char="■"/>
              <a:defRPr/>
            </a:lvl6pPr>
            <a:lvl7pPr marL="4267413" lvl="6" indent="-423355">
              <a:spcBef>
                <a:spcPts val="2133"/>
              </a:spcBef>
              <a:spcAft>
                <a:spcPts val="0"/>
              </a:spcAft>
              <a:buSzPts val="1400"/>
              <a:buChar char="●"/>
              <a:defRPr/>
            </a:lvl7pPr>
            <a:lvl8pPr marL="4877044" lvl="7" indent="-423355">
              <a:spcBef>
                <a:spcPts val="2133"/>
              </a:spcBef>
              <a:spcAft>
                <a:spcPts val="0"/>
              </a:spcAft>
              <a:buSzPts val="1400"/>
              <a:buChar char="○"/>
              <a:defRPr/>
            </a:lvl8pPr>
            <a:lvl9pPr marL="5486674" lvl="8" indent="-423355">
              <a:spcBef>
                <a:spcPts val="2133"/>
              </a:spcBef>
              <a:spcAft>
                <a:spcPts val="2133"/>
              </a:spcAft>
              <a:buSzPts val="1400"/>
              <a:buChar char="■"/>
              <a:defRPr/>
            </a:lvl9pPr>
          </a:lstStyle>
          <a:p>
            <a:pPr lvl="0"/>
            <a:r>
              <a:rPr lang="en-US"/>
              <a:t>Click to edit Master text styles</a:t>
            </a:r>
          </a:p>
        </p:txBody>
      </p:sp>
      <p:pic>
        <p:nvPicPr>
          <p:cNvPr id="11" name="Picture 10" descr="A drawing of a cartoon character&#10;&#10;Description automatically generated">
            <a:extLst>
              <a:ext uri="{FF2B5EF4-FFF2-40B4-BE49-F238E27FC236}">
                <a16:creationId xmlns:a16="http://schemas.microsoft.com/office/drawing/2014/main" id="{004EC9D1-484D-4B3A-AA56-7AEE0CF31562}"/>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11687410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6"/>
          <p:cNvSpPr/>
          <p:nvPr/>
        </p:nvSpPr>
        <p:spPr>
          <a:xfrm rot="10800000" flipH="1">
            <a:off x="-3503667" y="-11"/>
            <a:ext cx="11872179" cy="2021777"/>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r>
              <a:rPr lang="en" sz="2400">
                <a:solidFill>
                  <a:schemeClr val="dk1"/>
                </a:solidFill>
              </a:rPr>
              <a:t> </a:t>
            </a:r>
            <a:endParaRPr sz="2400">
              <a:solidFill>
                <a:schemeClr val="dk1"/>
              </a:solidFill>
            </a:endParaRPr>
          </a:p>
        </p:txBody>
      </p:sp>
      <p:sp>
        <p:nvSpPr>
          <p:cNvPr id="47" name="Google Shape;47;p6"/>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3734" b="1">
                <a:solidFill>
                  <a:schemeClr val="tx1"/>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descr="A drawing of a cartoon character&#10;&#10;Description automatically generated">
            <a:extLst>
              <a:ext uri="{FF2B5EF4-FFF2-40B4-BE49-F238E27FC236}">
                <a16:creationId xmlns:a16="http://schemas.microsoft.com/office/drawing/2014/main" id="{B4B9B84B-4436-4B7C-B5FC-4F819B04D1AA}"/>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365127631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48"/>
        <p:cNvGrpSpPr/>
        <p:nvPr/>
      </p:nvGrpSpPr>
      <p:grpSpPr>
        <a:xfrm>
          <a:off x="0" y="0"/>
          <a:ext cx="0" cy="0"/>
          <a:chOff x="0" y="0"/>
          <a:chExt cx="0" cy="0"/>
        </a:xfrm>
      </p:grpSpPr>
      <p:sp>
        <p:nvSpPr>
          <p:cNvPr id="49" name="Google Shape;49;p7"/>
          <p:cNvSpPr txBox="1">
            <a:spLocks noGrp="1"/>
          </p:cNvSpPr>
          <p:nvPr>
            <p:ph type="title"/>
          </p:nvPr>
        </p:nvSpPr>
        <p:spPr>
          <a:xfrm>
            <a:off x="4224000" y="4275100"/>
            <a:ext cx="3744000" cy="481200"/>
          </a:xfrm>
          <a:prstGeom prst="rect">
            <a:avLst/>
          </a:prstGeom>
        </p:spPr>
        <p:txBody>
          <a:bodyPr spcFirstLastPara="1" wrap="square" lIns="91425" tIns="91425" rIns="91425" bIns="91425" anchor="b" anchorCtr="0">
            <a:noAutofit/>
          </a:bodyPr>
          <a:lstStyle>
            <a:lvl1pPr lvl="0" algn="ctr">
              <a:spcBef>
                <a:spcPts val="0"/>
              </a:spcBef>
              <a:spcAft>
                <a:spcPts val="0"/>
              </a:spcAft>
              <a:buSzPts val="1800"/>
              <a:buNone/>
              <a:defRPr sz="2400">
                <a:solidFill>
                  <a:srgbClr val="00B0F0"/>
                </a:solidFill>
                <a:latin typeface="+mj-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50" name="Google Shape;50;p7"/>
          <p:cNvSpPr txBox="1">
            <a:spLocks noGrp="1"/>
          </p:cNvSpPr>
          <p:nvPr>
            <p:ph type="body" idx="1"/>
          </p:nvPr>
        </p:nvSpPr>
        <p:spPr>
          <a:xfrm>
            <a:off x="3105800" y="2277100"/>
            <a:ext cx="5980400" cy="2198000"/>
          </a:xfrm>
          <a:prstGeom prst="rect">
            <a:avLst/>
          </a:prstGeom>
        </p:spPr>
        <p:txBody>
          <a:bodyPr spcFirstLastPara="1" wrap="square" lIns="91425" tIns="91425" rIns="91425" bIns="91425" anchor="t" anchorCtr="0">
            <a:noAutofit/>
          </a:bodyPr>
          <a:lstStyle>
            <a:lvl1pPr marL="533427" lvl="0" indent="-381019" algn="ctr">
              <a:spcBef>
                <a:spcPts val="0"/>
              </a:spcBef>
              <a:spcAft>
                <a:spcPts val="0"/>
              </a:spcAft>
              <a:buClrTx/>
              <a:buSzPts val="1800"/>
              <a:buFont typeface="Arial" panose="020B0604020202020204" pitchFamily="34" charset="0"/>
              <a:buChar char="•"/>
              <a:defRPr>
                <a:solidFill>
                  <a:schemeClr val="tx1"/>
                </a:solidFill>
                <a:latin typeface="+mj-lt"/>
              </a:defRPr>
            </a:lvl1pPr>
            <a:lvl2pPr marL="1219261" lvl="1" indent="-457223" algn="ctr">
              <a:spcBef>
                <a:spcPts val="2133"/>
              </a:spcBef>
              <a:spcAft>
                <a:spcPts val="0"/>
              </a:spcAft>
              <a:buSzPts val="1800"/>
              <a:buChar char="○"/>
              <a:defRPr sz="2400"/>
            </a:lvl2pPr>
            <a:lvl3pPr marL="1828891" lvl="2" indent="-457223" algn="ctr">
              <a:spcBef>
                <a:spcPts val="2133"/>
              </a:spcBef>
              <a:spcAft>
                <a:spcPts val="0"/>
              </a:spcAft>
              <a:buSzPts val="1800"/>
              <a:buChar char="■"/>
              <a:defRPr sz="2400"/>
            </a:lvl3pPr>
            <a:lvl4pPr marL="2438522" lvl="3" indent="-457223" algn="ctr">
              <a:spcBef>
                <a:spcPts val="2133"/>
              </a:spcBef>
              <a:spcAft>
                <a:spcPts val="0"/>
              </a:spcAft>
              <a:buSzPts val="1800"/>
              <a:buChar char="●"/>
              <a:defRPr sz="2400"/>
            </a:lvl4pPr>
            <a:lvl5pPr marL="3048152" lvl="4" indent="-457223" algn="ctr">
              <a:spcBef>
                <a:spcPts val="2133"/>
              </a:spcBef>
              <a:spcAft>
                <a:spcPts val="0"/>
              </a:spcAft>
              <a:buSzPts val="1800"/>
              <a:buChar char="○"/>
              <a:defRPr sz="2400"/>
            </a:lvl5pPr>
            <a:lvl6pPr marL="3657783" lvl="5" indent="-457223" algn="ctr">
              <a:spcBef>
                <a:spcPts val="2133"/>
              </a:spcBef>
              <a:spcAft>
                <a:spcPts val="0"/>
              </a:spcAft>
              <a:buSzPts val="1800"/>
              <a:buChar char="■"/>
              <a:defRPr sz="2400"/>
            </a:lvl6pPr>
            <a:lvl7pPr marL="4267413" lvl="6" indent="-457223" algn="ctr">
              <a:spcBef>
                <a:spcPts val="2133"/>
              </a:spcBef>
              <a:spcAft>
                <a:spcPts val="0"/>
              </a:spcAft>
              <a:buSzPts val="1800"/>
              <a:buChar char="●"/>
              <a:defRPr sz="2400"/>
            </a:lvl7pPr>
            <a:lvl8pPr marL="4877044" lvl="7" indent="-457223" algn="ctr">
              <a:spcBef>
                <a:spcPts val="2133"/>
              </a:spcBef>
              <a:spcAft>
                <a:spcPts val="0"/>
              </a:spcAft>
              <a:buSzPts val="1800"/>
              <a:buChar char="○"/>
              <a:defRPr sz="2400"/>
            </a:lvl8pPr>
            <a:lvl9pPr marL="5486674" lvl="8" indent="-457223" algn="ctr">
              <a:spcBef>
                <a:spcPts val="2133"/>
              </a:spcBef>
              <a:spcAft>
                <a:spcPts val="2133"/>
              </a:spcAft>
              <a:buSzPts val="1800"/>
              <a:buChar char="■"/>
              <a:defRPr sz="2400"/>
            </a:lvl9pPr>
          </a:lstStyle>
          <a:p>
            <a:pPr lvl="0"/>
            <a:r>
              <a:rPr lang="en-US"/>
              <a:t>Click to edit Master text styles</a:t>
            </a:r>
          </a:p>
        </p:txBody>
      </p:sp>
      <p:sp>
        <p:nvSpPr>
          <p:cNvPr id="51" name="Google Shape;51;p7"/>
          <p:cNvSpPr/>
          <p:nvPr/>
        </p:nvSpPr>
        <p:spPr>
          <a:xfrm rot="20780922" flipH="1">
            <a:off x="3701458" y="-2839583"/>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52" name="Google Shape;52;p7"/>
          <p:cNvSpPr/>
          <p:nvPr/>
        </p:nvSpPr>
        <p:spPr>
          <a:xfrm rot="20780922" flipH="1">
            <a:off x="3727635" y="-3030059"/>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53" name="Google Shape;53;p7"/>
          <p:cNvSpPr/>
          <p:nvPr/>
        </p:nvSpPr>
        <p:spPr>
          <a:xfrm flipH="1">
            <a:off x="1" y="5784001"/>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pic>
        <p:nvPicPr>
          <p:cNvPr id="9" name="Picture 8" descr="A drawing of a cartoon character&#10;&#10;Description automatically generated">
            <a:extLst>
              <a:ext uri="{FF2B5EF4-FFF2-40B4-BE49-F238E27FC236}">
                <a16:creationId xmlns:a16="http://schemas.microsoft.com/office/drawing/2014/main" id="{C0AD868C-5C86-49EB-AED7-FDBE3754FF5B}"/>
              </a:ext>
            </a:extLst>
          </p:cNvPr>
          <p:cNvPicPr>
            <a:picLocks noChangeAspect="1"/>
          </p:cNvPicPr>
          <p:nvPr/>
        </p:nvPicPr>
        <p:blipFill>
          <a:blip r:embed="rId2"/>
          <a:stretch>
            <a:fillRect/>
          </a:stretch>
        </p:blipFill>
        <p:spPr>
          <a:xfrm>
            <a:off x="82635" y="6098221"/>
            <a:ext cx="1118283" cy="595888"/>
          </a:xfrm>
          <a:prstGeom prst="rect">
            <a:avLst/>
          </a:prstGeom>
        </p:spPr>
      </p:pic>
    </p:spTree>
    <p:extLst>
      <p:ext uri="{BB962C8B-B14F-4D97-AF65-F5344CB8AC3E}">
        <p14:creationId xmlns:p14="http://schemas.microsoft.com/office/powerpoint/2010/main" val="319256842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56"/>
        <p:cNvGrpSpPr/>
        <p:nvPr/>
      </p:nvGrpSpPr>
      <p:grpSpPr>
        <a:xfrm>
          <a:off x="0" y="0"/>
          <a:ext cx="0" cy="0"/>
          <a:chOff x="0" y="0"/>
          <a:chExt cx="0" cy="0"/>
        </a:xfrm>
      </p:grpSpPr>
      <p:sp>
        <p:nvSpPr>
          <p:cNvPr id="57" name="Google Shape;57;p9"/>
          <p:cNvSpPr txBox="1">
            <a:spLocks noGrp="1"/>
          </p:cNvSpPr>
          <p:nvPr>
            <p:ph type="subTitle" idx="1"/>
          </p:nvPr>
        </p:nvSpPr>
        <p:spPr>
          <a:xfrm>
            <a:off x="5821867" y="1839533"/>
            <a:ext cx="4664800" cy="552400"/>
          </a:xfrm>
          <a:prstGeom prst="rect">
            <a:avLst/>
          </a:prstGeom>
        </p:spPr>
        <p:txBody>
          <a:bodyPr spcFirstLastPara="1" wrap="square" lIns="91425" tIns="91425" rIns="91425" bIns="91425" anchor="b" anchorCtr="0">
            <a:noAutofit/>
          </a:bodyPr>
          <a:lstStyle>
            <a:lvl1pPr lvl="0">
              <a:lnSpc>
                <a:spcPct val="100000"/>
              </a:lnSpc>
              <a:spcBef>
                <a:spcPts val="0"/>
              </a:spcBef>
              <a:spcAft>
                <a:spcPts val="0"/>
              </a:spcAft>
              <a:buSzPts val="1800"/>
              <a:buFont typeface="Anton"/>
              <a:buNone/>
              <a:defRPr>
                <a:solidFill>
                  <a:schemeClr val="tx1"/>
                </a:solidFill>
                <a:latin typeface="+mj-lt"/>
                <a:ea typeface="Anton"/>
                <a:cs typeface="Anton"/>
                <a:sym typeface="Anton"/>
              </a:defRPr>
            </a:lvl1pPr>
            <a:lvl2pPr lvl="1">
              <a:lnSpc>
                <a:spcPct val="100000"/>
              </a:lnSpc>
              <a:spcBef>
                <a:spcPts val="0"/>
              </a:spcBef>
              <a:spcAft>
                <a:spcPts val="0"/>
              </a:spcAft>
              <a:buSzPts val="1800"/>
              <a:buFont typeface="Anton"/>
              <a:buNone/>
              <a:defRPr sz="2400">
                <a:latin typeface="Anton"/>
                <a:ea typeface="Anton"/>
                <a:cs typeface="Anton"/>
                <a:sym typeface="Anton"/>
              </a:defRPr>
            </a:lvl2pPr>
            <a:lvl3pPr lvl="2">
              <a:lnSpc>
                <a:spcPct val="100000"/>
              </a:lnSpc>
              <a:spcBef>
                <a:spcPts val="0"/>
              </a:spcBef>
              <a:spcAft>
                <a:spcPts val="0"/>
              </a:spcAft>
              <a:buSzPts val="1800"/>
              <a:buFont typeface="Anton"/>
              <a:buNone/>
              <a:defRPr sz="2400">
                <a:latin typeface="Anton"/>
                <a:ea typeface="Anton"/>
                <a:cs typeface="Anton"/>
                <a:sym typeface="Anton"/>
              </a:defRPr>
            </a:lvl3pPr>
            <a:lvl4pPr lvl="3">
              <a:lnSpc>
                <a:spcPct val="100000"/>
              </a:lnSpc>
              <a:spcBef>
                <a:spcPts val="0"/>
              </a:spcBef>
              <a:spcAft>
                <a:spcPts val="0"/>
              </a:spcAft>
              <a:buSzPts val="1800"/>
              <a:buFont typeface="Anton"/>
              <a:buNone/>
              <a:defRPr sz="2400">
                <a:latin typeface="Anton"/>
                <a:ea typeface="Anton"/>
                <a:cs typeface="Anton"/>
                <a:sym typeface="Anton"/>
              </a:defRPr>
            </a:lvl4pPr>
            <a:lvl5pPr lvl="4">
              <a:lnSpc>
                <a:spcPct val="100000"/>
              </a:lnSpc>
              <a:spcBef>
                <a:spcPts val="0"/>
              </a:spcBef>
              <a:spcAft>
                <a:spcPts val="0"/>
              </a:spcAft>
              <a:buSzPts val="1800"/>
              <a:buFont typeface="Anton"/>
              <a:buNone/>
              <a:defRPr sz="2400">
                <a:latin typeface="Anton"/>
                <a:ea typeface="Anton"/>
                <a:cs typeface="Anton"/>
                <a:sym typeface="Anton"/>
              </a:defRPr>
            </a:lvl5pPr>
            <a:lvl6pPr lvl="5">
              <a:lnSpc>
                <a:spcPct val="100000"/>
              </a:lnSpc>
              <a:spcBef>
                <a:spcPts val="0"/>
              </a:spcBef>
              <a:spcAft>
                <a:spcPts val="0"/>
              </a:spcAft>
              <a:buSzPts val="1800"/>
              <a:buFont typeface="Anton"/>
              <a:buNone/>
              <a:defRPr sz="2400">
                <a:latin typeface="Anton"/>
                <a:ea typeface="Anton"/>
                <a:cs typeface="Anton"/>
                <a:sym typeface="Anton"/>
              </a:defRPr>
            </a:lvl6pPr>
            <a:lvl7pPr lvl="6">
              <a:lnSpc>
                <a:spcPct val="100000"/>
              </a:lnSpc>
              <a:spcBef>
                <a:spcPts val="0"/>
              </a:spcBef>
              <a:spcAft>
                <a:spcPts val="0"/>
              </a:spcAft>
              <a:buSzPts val="1800"/>
              <a:buFont typeface="Anton"/>
              <a:buNone/>
              <a:defRPr sz="2400">
                <a:latin typeface="Anton"/>
                <a:ea typeface="Anton"/>
                <a:cs typeface="Anton"/>
                <a:sym typeface="Anton"/>
              </a:defRPr>
            </a:lvl7pPr>
            <a:lvl8pPr lvl="7">
              <a:lnSpc>
                <a:spcPct val="100000"/>
              </a:lnSpc>
              <a:spcBef>
                <a:spcPts val="0"/>
              </a:spcBef>
              <a:spcAft>
                <a:spcPts val="0"/>
              </a:spcAft>
              <a:buSzPts val="1800"/>
              <a:buFont typeface="Anton"/>
              <a:buNone/>
              <a:defRPr sz="2400">
                <a:latin typeface="Anton"/>
                <a:ea typeface="Anton"/>
                <a:cs typeface="Anton"/>
                <a:sym typeface="Anton"/>
              </a:defRPr>
            </a:lvl8pPr>
            <a:lvl9pPr lvl="8">
              <a:lnSpc>
                <a:spcPct val="100000"/>
              </a:lnSpc>
              <a:spcBef>
                <a:spcPts val="0"/>
              </a:spcBef>
              <a:spcAft>
                <a:spcPts val="0"/>
              </a:spcAft>
              <a:buSzPts val="1800"/>
              <a:buFont typeface="Anton"/>
              <a:buNone/>
              <a:defRPr sz="2400">
                <a:latin typeface="Anton"/>
                <a:ea typeface="Anton"/>
                <a:cs typeface="Anton"/>
                <a:sym typeface="Anton"/>
              </a:defRPr>
            </a:lvl9pPr>
          </a:lstStyle>
          <a:p>
            <a:r>
              <a:rPr lang="en-US"/>
              <a:t>Click to edit Master subtitle style</a:t>
            </a:r>
            <a:endParaRPr/>
          </a:p>
        </p:txBody>
      </p:sp>
      <p:sp>
        <p:nvSpPr>
          <p:cNvPr id="58" name="Google Shape;58;p9"/>
          <p:cNvSpPr txBox="1">
            <a:spLocks noGrp="1"/>
          </p:cNvSpPr>
          <p:nvPr>
            <p:ph type="body" idx="2"/>
          </p:nvPr>
        </p:nvSpPr>
        <p:spPr>
          <a:xfrm>
            <a:off x="5821867" y="2542900"/>
            <a:ext cx="4664800" cy="2875600"/>
          </a:xfrm>
          <a:prstGeom prst="rect">
            <a:avLst/>
          </a:prstGeom>
        </p:spPr>
        <p:txBody>
          <a:bodyPr spcFirstLastPara="1" wrap="square" lIns="91425" tIns="91425" rIns="91425" bIns="91425" anchor="t" anchorCtr="0">
            <a:noAutofit/>
          </a:bodyPr>
          <a:lstStyle>
            <a:lvl1pPr marL="609630" lvl="0" indent="-423355">
              <a:spcBef>
                <a:spcPts val="0"/>
              </a:spcBef>
              <a:spcAft>
                <a:spcPts val="0"/>
              </a:spcAft>
              <a:buClrTx/>
              <a:buSzPts val="1400"/>
              <a:buFont typeface="Arial" panose="020B0604020202020204" pitchFamily="34" charset="0"/>
              <a:buChar char="•"/>
              <a:defRPr sz="1867">
                <a:solidFill>
                  <a:srgbClr val="00B0F0"/>
                </a:solidFill>
                <a:latin typeface="+mj-lt"/>
              </a:defRPr>
            </a:lvl1pPr>
            <a:lvl2pPr marL="1219261" lvl="1" indent="-423355">
              <a:spcBef>
                <a:spcPts val="2133"/>
              </a:spcBef>
              <a:spcAft>
                <a:spcPts val="0"/>
              </a:spcAft>
              <a:buSzPts val="1400"/>
              <a:buChar char="○"/>
              <a:defRPr/>
            </a:lvl2pPr>
            <a:lvl3pPr marL="1828891" lvl="2" indent="-423355">
              <a:spcBef>
                <a:spcPts val="2133"/>
              </a:spcBef>
              <a:spcAft>
                <a:spcPts val="0"/>
              </a:spcAft>
              <a:buSzPts val="1400"/>
              <a:buChar char="■"/>
              <a:defRPr/>
            </a:lvl3pPr>
            <a:lvl4pPr marL="2438522" lvl="3" indent="-423355">
              <a:spcBef>
                <a:spcPts val="2133"/>
              </a:spcBef>
              <a:spcAft>
                <a:spcPts val="0"/>
              </a:spcAft>
              <a:buSzPts val="1400"/>
              <a:buChar char="●"/>
              <a:defRPr/>
            </a:lvl4pPr>
            <a:lvl5pPr marL="3048152" lvl="4" indent="-423355">
              <a:spcBef>
                <a:spcPts val="2133"/>
              </a:spcBef>
              <a:spcAft>
                <a:spcPts val="0"/>
              </a:spcAft>
              <a:buSzPts val="1400"/>
              <a:buChar char="○"/>
              <a:defRPr/>
            </a:lvl5pPr>
            <a:lvl6pPr marL="3657783" lvl="5" indent="-423355">
              <a:spcBef>
                <a:spcPts val="2133"/>
              </a:spcBef>
              <a:spcAft>
                <a:spcPts val="0"/>
              </a:spcAft>
              <a:buSzPts val="1400"/>
              <a:buChar char="■"/>
              <a:defRPr/>
            </a:lvl6pPr>
            <a:lvl7pPr marL="4267413" lvl="6" indent="-423355">
              <a:spcBef>
                <a:spcPts val="2133"/>
              </a:spcBef>
              <a:spcAft>
                <a:spcPts val="0"/>
              </a:spcAft>
              <a:buSzPts val="1400"/>
              <a:buChar char="●"/>
              <a:defRPr/>
            </a:lvl7pPr>
            <a:lvl8pPr marL="4877044" lvl="7" indent="-423355">
              <a:spcBef>
                <a:spcPts val="2133"/>
              </a:spcBef>
              <a:spcAft>
                <a:spcPts val="0"/>
              </a:spcAft>
              <a:buSzPts val="1400"/>
              <a:buChar char="○"/>
              <a:defRPr/>
            </a:lvl8pPr>
            <a:lvl9pPr marL="5486674" lvl="8" indent="-423355">
              <a:spcBef>
                <a:spcPts val="2133"/>
              </a:spcBef>
              <a:spcAft>
                <a:spcPts val="2133"/>
              </a:spcAft>
              <a:buSzPts val="1400"/>
              <a:buChar char="■"/>
              <a:defRPr/>
            </a:lvl9pPr>
          </a:lstStyle>
          <a:p>
            <a:pPr lvl="0"/>
            <a:r>
              <a:rPr lang="en-US"/>
              <a:t>Click to edit Master text styles</a:t>
            </a:r>
          </a:p>
        </p:txBody>
      </p:sp>
      <p:sp>
        <p:nvSpPr>
          <p:cNvPr id="59" name="Google Shape;59;p9"/>
          <p:cNvSpPr/>
          <p:nvPr/>
        </p:nvSpPr>
        <p:spPr>
          <a:xfrm rot="20780922" flipH="1">
            <a:off x="3701458" y="-2839583"/>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60" name="Google Shape;60;p9"/>
          <p:cNvSpPr/>
          <p:nvPr/>
        </p:nvSpPr>
        <p:spPr>
          <a:xfrm rot="20780922" flipH="1">
            <a:off x="3727635" y="-3030059"/>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61" name="Google Shape;61;p9"/>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62" name="Google Shape;62;p9"/>
          <p:cNvSpPr/>
          <p:nvPr/>
        </p:nvSpPr>
        <p:spPr>
          <a:xfrm rot="10800000" flipH="1">
            <a:off x="-89669" y="1669265"/>
            <a:ext cx="5431017" cy="5390268"/>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63" name="Google Shape;63;p9"/>
          <p:cNvSpPr/>
          <p:nvPr/>
        </p:nvSpPr>
        <p:spPr>
          <a:xfrm rot="10800000" flipH="1">
            <a:off x="-89654" y="1934352"/>
            <a:ext cx="3567623" cy="508797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64" name="Google Shape;64;p9"/>
          <p:cNvSpPr/>
          <p:nvPr/>
        </p:nvSpPr>
        <p:spPr>
          <a:xfrm rot="10800000" flipH="1">
            <a:off x="-89669" y="2189896"/>
            <a:ext cx="3414492" cy="486958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65" name="Google Shape;65;p9"/>
          <p:cNvSpPr/>
          <p:nvPr/>
        </p:nvSpPr>
        <p:spPr>
          <a:xfrm rot="10800000" flipH="1">
            <a:off x="-1277133" y="2649534"/>
            <a:ext cx="4131912" cy="5567033"/>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a:effectLst>
            <a:outerShdw blurRad="57150" dist="19050" dir="5400000" algn="bl" rotWithShape="0">
              <a:srgbClr val="000000">
                <a:alpha val="3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pic>
        <p:nvPicPr>
          <p:cNvPr id="11" name="Picture 10" descr="A picture containing drawing&#10;&#10;Description automatically generated">
            <a:extLst>
              <a:ext uri="{FF2B5EF4-FFF2-40B4-BE49-F238E27FC236}">
                <a16:creationId xmlns:a16="http://schemas.microsoft.com/office/drawing/2014/main" id="{E961E6B0-21EA-4076-B87D-C5466C3D55D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79049" y="6049025"/>
            <a:ext cx="1117804" cy="594707"/>
          </a:xfrm>
          <a:prstGeom prst="rect">
            <a:avLst/>
          </a:prstGeom>
        </p:spPr>
      </p:pic>
      <p:pic>
        <p:nvPicPr>
          <p:cNvPr id="13" name="Picture 12" descr="A drawing of a cartoon character&#10;&#10;Description automatically generated">
            <a:extLst>
              <a:ext uri="{FF2B5EF4-FFF2-40B4-BE49-F238E27FC236}">
                <a16:creationId xmlns:a16="http://schemas.microsoft.com/office/drawing/2014/main" id="{27C5356D-12CD-4B56-B983-4EEBA98315E7}"/>
              </a:ext>
            </a:extLst>
          </p:cNvPr>
          <p:cNvPicPr>
            <a:picLocks noChangeAspect="1"/>
          </p:cNvPicPr>
          <p:nvPr/>
        </p:nvPicPr>
        <p:blipFill>
          <a:blip r:embed="rId3"/>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3038715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66"/>
        <p:cNvGrpSpPr/>
        <p:nvPr/>
      </p:nvGrpSpPr>
      <p:grpSpPr>
        <a:xfrm>
          <a:off x="0" y="0"/>
          <a:ext cx="0" cy="0"/>
          <a:chOff x="0" y="0"/>
          <a:chExt cx="0" cy="0"/>
        </a:xfrm>
      </p:grpSpPr>
      <p:sp>
        <p:nvSpPr>
          <p:cNvPr id="67" name="Google Shape;67;p10"/>
          <p:cNvSpPr/>
          <p:nvPr/>
        </p:nvSpPr>
        <p:spPr>
          <a:xfrm rot="16200000" flipH="1">
            <a:off x="1072179" y="-1138577"/>
            <a:ext cx="3391571" cy="5668727"/>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10"/>
          <p:cNvSpPr/>
          <p:nvPr/>
        </p:nvSpPr>
        <p:spPr>
          <a:xfrm rot="16200000" flipH="1">
            <a:off x="999387" y="-1065785"/>
            <a:ext cx="3174797" cy="5306368"/>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10"/>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70" name="Google Shape;70;p10"/>
          <p:cNvSpPr/>
          <p:nvPr/>
        </p:nvSpPr>
        <p:spPr>
          <a:xfrm rot="8471928" flipH="1">
            <a:off x="5133887" y="4661691"/>
            <a:ext cx="8215104" cy="5375195"/>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10"/>
          <p:cNvSpPr/>
          <p:nvPr/>
        </p:nvSpPr>
        <p:spPr>
          <a:xfrm rot="8471928" flipH="1">
            <a:off x="5191137" y="4845235"/>
            <a:ext cx="8215104" cy="5375195"/>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9" name="Picture 8" descr="A drawing of a cartoon character&#10;&#10;Description automatically generated">
            <a:extLst>
              <a:ext uri="{FF2B5EF4-FFF2-40B4-BE49-F238E27FC236}">
                <a16:creationId xmlns:a16="http://schemas.microsoft.com/office/drawing/2014/main" id="{F5A1E67F-F339-4FE2-B470-61A3A76938FD}"/>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381722103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72"/>
        <p:cNvGrpSpPr/>
        <p:nvPr/>
      </p:nvGrpSpPr>
      <p:grpSpPr>
        <a:xfrm>
          <a:off x="0" y="0"/>
          <a:ext cx="0" cy="0"/>
          <a:chOff x="0" y="0"/>
          <a:chExt cx="0" cy="0"/>
        </a:xfrm>
      </p:grpSpPr>
      <p:sp>
        <p:nvSpPr>
          <p:cNvPr id="73" name="Google Shape;73;p11"/>
          <p:cNvSpPr txBox="1">
            <a:spLocks noGrp="1"/>
          </p:cNvSpPr>
          <p:nvPr>
            <p:ph type="title" hasCustomPrompt="1"/>
          </p:nvPr>
        </p:nvSpPr>
        <p:spPr>
          <a:xfrm>
            <a:off x="1961000" y="1951500"/>
            <a:ext cx="8270000" cy="18584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9600">
                <a:solidFill>
                  <a:schemeClr val="accent1"/>
                </a:solidFill>
                <a:latin typeface="+mj-lt"/>
              </a:defRPr>
            </a:lvl1pPr>
            <a:lvl2pPr lvl="1" algn="ctr">
              <a:spcBef>
                <a:spcPts val="0"/>
              </a:spcBef>
              <a:spcAft>
                <a:spcPts val="0"/>
              </a:spcAft>
              <a:buSzPts val="7200"/>
              <a:buNone/>
              <a:defRPr sz="9600"/>
            </a:lvl2pPr>
            <a:lvl3pPr lvl="2" algn="ctr">
              <a:spcBef>
                <a:spcPts val="0"/>
              </a:spcBef>
              <a:spcAft>
                <a:spcPts val="0"/>
              </a:spcAft>
              <a:buSzPts val="7200"/>
              <a:buNone/>
              <a:defRPr sz="9600"/>
            </a:lvl3pPr>
            <a:lvl4pPr lvl="3" algn="ctr">
              <a:spcBef>
                <a:spcPts val="0"/>
              </a:spcBef>
              <a:spcAft>
                <a:spcPts val="0"/>
              </a:spcAft>
              <a:buSzPts val="7200"/>
              <a:buNone/>
              <a:defRPr sz="9600"/>
            </a:lvl4pPr>
            <a:lvl5pPr lvl="4" algn="ctr">
              <a:spcBef>
                <a:spcPts val="0"/>
              </a:spcBef>
              <a:spcAft>
                <a:spcPts val="0"/>
              </a:spcAft>
              <a:buSzPts val="7200"/>
              <a:buNone/>
              <a:defRPr sz="9600"/>
            </a:lvl5pPr>
            <a:lvl6pPr lvl="5" algn="ctr">
              <a:spcBef>
                <a:spcPts val="0"/>
              </a:spcBef>
              <a:spcAft>
                <a:spcPts val="0"/>
              </a:spcAft>
              <a:buSzPts val="7200"/>
              <a:buNone/>
              <a:defRPr sz="9600"/>
            </a:lvl6pPr>
            <a:lvl7pPr lvl="6" algn="ctr">
              <a:spcBef>
                <a:spcPts val="0"/>
              </a:spcBef>
              <a:spcAft>
                <a:spcPts val="0"/>
              </a:spcAft>
              <a:buSzPts val="7200"/>
              <a:buNone/>
              <a:defRPr sz="9600"/>
            </a:lvl7pPr>
            <a:lvl8pPr lvl="7" algn="ctr">
              <a:spcBef>
                <a:spcPts val="0"/>
              </a:spcBef>
              <a:spcAft>
                <a:spcPts val="0"/>
              </a:spcAft>
              <a:buSzPts val="7200"/>
              <a:buNone/>
              <a:defRPr sz="9600"/>
            </a:lvl8pPr>
            <a:lvl9pPr lvl="8" algn="ctr">
              <a:spcBef>
                <a:spcPts val="0"/>
              </a:spcBef>
              <a:spcAft>
                <a:spcPts val="0"/>
              </a:spcAft>
              <a:buSzPts val="7200"/>
              <a:buNone/>
              <a:defRPr sz="9600"/>
            </a:lvl9pPr>
          </a:lstStyle>
          <a:p>
            <a:r>
              <a:t>xx%</a:t>
            </a:r>
          </a:p>
        </p:txBody>
      </p:sp>
      <p:sp>
        <p:nvSpPr>
          <p:cNvPr id="74" name="Google Shape;74;p11"/>
          <p:cNvSpPr txBox="1">
            <a:spLocks noGrp="1"/>
          </p:cNvSpPr>
          <p:nvPr>
            <p:ph type="body" idx="1"/>
          </p:nvPr>
        </p:nvSpPr>
        <p:spPr>
          <a:xfrm>
            <a:off x="3880200" y="3809900"/>
            <a:ext cx="4431600" cy="923200"/>
          </a:xfrm>
          <a:prstGeom prst="rect">
            <a:avLst/>
          </a:prstGeom>
        </p:spPr>
        <p:txBody>
          <a:bodyPr spcFirstLastPara="1" wrap="square" lIns="91425" tIns="91425" rIns="91425" bIns="91425" anchor="t" anchorCtr="0">
            <a:noAutofit/>
          </a:bodyPr>
          <a:lstStyle>
            <a:lvl1pPr marL="609630" lvl="0" indent="-440289" algn="ctr">
              <a:spcBef>
                <a:spcPts val="0"/>
              </a:spcBef>
              <a:spcAft>
                <a:spcPts val="0"/>
              </a:spcAft>
              <a:buSzPts val="1600"/>
              <a:buChar char="●"/>
              <a:defRPr sz="2133">
                <a:latin typeface="+mj-lt"/>
              </a:defRPr>
            </a:lvl1pPr>
            <a:lvl2pPr marL="1219261" lvl="1" indent="-440289" algn="ctr">
              <a:spcBef>
                <a:spcPts val="2133"/>
              </a:spcBef>
              <a:spcAft>
                <a:spcPts val="0"/>
              </a:spcAft>
              <a:buSzPts val="1600"/>
              <a:buChar char="○"/>
              <a:defRPr sz="2133"/>
            </a:lvl2pPr>
            <a:lvl3pPr marL="1828891" lvl="2" indent="-440289" algn="ctr">
              <a:spcBef>
                <a:spcPts val="2133"/>
              </a:spcBef>
              <a:spcAft>
                <a:spcPts val="0"/>
              </a:spcAft>
              <a:buSzPts val="1600"/>
              <a:buChar char="■"/>
              <a:defRPr sz="2133"/>
            </a:lvl3pPr>
            <a:lvl4pPr marL="2438522" lvl="3" indent="-440289" algn="ctr">
              <a:spcBef>
                <a:spcPts val="2133"/>
              </a:spcBef>
              <a:spcAft>
                <a:spcPts val="0"/>
              </a:spcAft>
              <a:buSzPts val="1600"/>
              <a:buChar char="●"/>
              <a:defRPr sz="2133"/>
            </a:lvl4pPr>
            <a:lvl5pPr marL="3048152" lvl="4" indent="-440289" algn="ctr">
              <a:spcBef>
                <a:spcPts val="2133"/>
              </a:spcBef>
              <a:spcAft>
                <a:spcPts val="0"/>
              </a:spcAft>
              <a:buSzPts val="1600"/>
              <a:buChar char="○"/>
              <a:defRPr sz="2133"/>
            </a:lvl5pPr>
            <a:lvl6pPr marL="3657783" lvl="5" indent="-440289" algn="ctr">
              <a:spcBef>
                <a:spcPts val="2133"/>
              </a:spcBef>
              <a:spcAft>
                <a:spcPts val="0"/>
              </a:spcAft>
              <a:buSzPts val="1600"/>
              <a:buChar char="■"/>
              <a:defRPr sz="2133"/>
            </a:lvl6pPr>
            <a:lvl7pPr marL="4267413" lvl="6" indent="-440289" algn="ctr">
              <a:spcBef>
                <a:spcPts val="2133"/>
              </a:spcBef>
              <a:spcAft>
                <a:spcPts val="0"/>
              </a:spcAft>
              <a:buSzPts val="1600"/>
              <a:buChar char="●"/>
              <a:defRPr sz="2133"/>
            </a:lvl7pPr>
            <a:lvl8pPr marL="4877044" lvl="7" indent="-440289" algn="ctr">
              <a:spcBef>
                <a:spcPts val="2133"/>
              </a:spcBef>
              <a:spcAft>
                <a:spcPts val="0"/>
              </a:spcAft>
              <a:buSzPts val="1600"/>
              <a:buChar char="○"/>
              <a:defRPr sz="2133"/>
            </a:lvl8pPr>
            <a:lvl9pPr marL="5486674" lvl="8" indent="-440289" algn="ctr">
              <a:spcBef>
                <a:spcPts val="2133"/>
              </a:spcBef>
              <a:spcAft>
                <a:spcPts val="2133"/>
              </a:spcAft>
              <a:buSzPts val="1600"/>
              <a:buChar char="■"/>
              <a:defRPr sz="2133"/>
            </a:lvl9pPr>
          </a:lstStyle>
          <a:p>
            <a:pPr lvl="0"/>
            <a:r>
              <a:rPr lang="en-US"/>
              <a:t>Click to edit Master text styles</a:t>
            </a:r>
          </a:p>
        </p:txBody>
      </p:sp>
      <p:sp>
        <p:nvSpPr>
          <p:cNvPr id="75" name="Google Shape;75;p11"/>
          <p:cNvSpPr/>
          <p:nvPr/>
        </p:nvSpPr>
        <p:spPr>
          <a:xfrm rot="10800000" flipH="1">
            <a:off x="-647051" y="1368799"/>
            <a:ext cx="4041160" cy="5763316"/>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76" name="Google Shape;76;p11"/>
          <p:cNvSpPr/>
          <p:nvPr/>
        </p:nvSpPr>
        <p:spPr>
          <a:xfrm rot="10800000" flipH="1">
            <a:off x="-647066" y="1658139"/>
            <a:ext cx="3867791" cy="5516064"/>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77" name="Google Shape;77;p11"/>
          <p:cNvSpPr/>
          <p:nvPr/>
        </p:nvSpPr>
        <p:spPr>
          <a:xfrm rot="10800000" flipH="1">
            <a:off x="-732533" y="2525085"/>
            <a:ext cx="3259897" cy="4649115"/>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78" name="Google Shape;78;p11"/>
          <p:cNvSpPr/>
          <p:nvPr/>
        </p:nvSpPr>
        <p:spPr>
          <a:xfrm rot="489623" flipH="1">
            <a:off x="4280345" y="-2249765"/>
            <a:ext cx="9671292" cy="6328520"/>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79" name="Google Shape;79;p11"/>
          <p:cNvSpPr/>
          <p:nvPr/>
        </p:nvSpPr>
        <p:spPr>
          <a:xfrm rot="489623" flipH="1">
            <a:off x="4392293" y="-2446515"/>
            <a:ext cx="9671292" cy="6328520"/>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pic>
        <p:nvPicPr>
          <p:cNvPr id="11" name="Picture 10" descr="A drawing of a cartoon character&#10;&#10;Description automatically generated">
            <a:extLst>
              <a:ext uri="{FF2B5EF4-FFF2-40B4-BE49-F238E27FC236}">
                <a16:creationId xmlns:a16="http://schemas.microsoft.com/office/drawing/2014/main" id="{444D4E35-F424-4053-A00F-CF039043BFE2}"/>
              </a:ext>
            </a:extLst>
          </p:cNvPr>
          <p:cNvPicPr>
            <a:picLocks noChangeAspect="1"/>
          </p:cNvPicPr>
          <p:nvPr/>
        </p:nvPicPr>
        <p:blipFill>
          <a:blip r:embed="rId2"/>
          <a:stretch>
            <a:fillRect/>
          </a:stretch>
        </p:blipFill>
        <p:spPr>
          <a:xfrm>
            <a:off x="10862929" y="6089055"/>
            <a:ext cx="1118283" cy="595888"/>
          </a:xfrm>
          <a:prstGeom prst="rect">
            <a:avLst/>
          </a:prstGeom>
        </p:spPr>
      </p:pic>
    </p:spTree>
    <p:extLst>
      <p:ext uri="{BB962C8B-B14F-4D97-AF65-F5344CB8AC3E}">
        <p14:creationId xmlns:p14="http://schemas.microsoft.com/office/powerpoint/2010/main" val="40923461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 Three Columns " preserve="1">
  <p:cSld name="Title + Three Columns ">
    <p:spTree>
      <p:nvGrpSpPr>
        <p:cNvPr id="1" name="Shape 81"/>
        <p:cNvGrpSpPr/>
        <p:nvPr/>
      </p:nvGrpSpPr>
      <p:grpSpPr>
        <a:xfrm>
          <a:off x="0" y="0"/>
          <a:ext cx="0" cy="0"/>
          <a:chOff x="0" y="0"/>
          <a:chExt cx="0" cy="0"/>
        </a:xfrm>
      </p:grpSpPr>
      <p:grpSp>
        <p:nvGrpSpPr>
          <p:cNvPr id="82" name="Google Shape;82;p13"/>
          <p:cNvGrpSpPr/>
          <p:nvPr/>
        </p:nvGrpSpPr>
        <p:grpSpPr>
          <a:xfrm>
            <a:off x="-139331" y="11218"/>
            <a:ext cx="12660669" cy="2023287"/>
            <a:chOff x="-104500" y="-81175"/>
            <a:chExt cx="9379200" cy="1517465"/>
          </a:xfrm>
        </p:grpSpPr>
        <p:sp>
          <p:nvSpPr>
            <p:cNvPr id="83" name="Google Shape;83;p13"/>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sp>
          <p:nvSpPr>
            <p:cNvPr id="84" name="Google Shape;84;p13"/>
            <p:cNvSpPr/>
            <p:nvPr/>
          </p:nvSpPr>
          <p:spPr>
            <a:xfrm>
              <a:off x="-104500" y="-81175"/>
              <a:ext cx="9379200" cy="491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grpSp>
      <p:grpSp>
        <p:nvGrpSpPr>
          <p:cNvPr id="85" name="Google Shape;85;p13"/>
          <p:cNvGrpSpPr/>
          <p:nvPr/>
        </p:nvGrpSpPr>
        <p:grpSpPr>
          <a:xfrm>
            <a:off x="-139331" y="-108232"/>
            <a:ext cx="12660669" cy="2023287"/>
            <a:chOff x="-104500" y="-81175"/>
            <a:chExt cx="9379200" cy="1517465"/>
          </a:xfrm>
        </p:grpSpPr>
        <p:sp>
          <p:nvSpPr>
            <p:cNvPr id="86" name="Google Shape;86;p13"/>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sp>
          <p:nvSpPr>
            <p:cNvPr id="87" name="Google Shape;87;p13"/>
            <p:cNvSpPr/>
            <p:nvPr/>
          </p:nvSpPr>
          <p:spPr>
            <a:xfrm>
              <a:off x="-104500" y="-81175"/>
              <a:ext cx="9379200" cy="491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grpSp>
      <p:sp>
        <p:nvSpPr>
          <p:cNvPr id="88" name="Google Shape;88;p13"/>
          <p:cNvSpPr/>
          <p:nvPr/>
        </p:nvSpPr>
        <p:spPr>
          <a:xfrm flipH="1">
            <a:off x="7818" y="5930467"/>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89" name="Google Shape;89;p13"/>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90" name="Google Shape;90;p13"/>
          <p:cNvSpPr txBox="1">
            <a:spLocks noGrp="1"/>
          </p:cNvSpPr>
          <p:nvPr>
            <p:ph type="title" idx="2"/>
          </p:nvPr>
        </p:nvSpPr>
        <p:spPr>
          <a:xfrm>
            <a:off x="1192795" y="3899967"/>
            <a:ext cx="2637600" cy="655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133">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91" name="Google Shape;91;p13"/>
          <p:cNvSpPr txBox="1">
            <a:spLocks noGrp="1"/>
          </p:cNvSpPr>
          <p:nvPr>
            <p:ph type="subTitle" idx="1"/>
          </p:nvPr>
        </p:nvSpPr>
        <p:spPr>
          <a:xfrm>
            <a:off x="1192795" y="4555067"/>
            <a:ext cx="2637600" cy="10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bg1">
                    <a:lumMod val="50000"/>
                  </a:schemeClr>
                </a:solidFill>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92" name="Google Shape;92;p13"/>
          <p:cNvSpPr txBox="1">
            <a:spLocks noGrp="1"/>
          </p:cNvSpPr>
          <p:nvPr>
            <p:ph type="title" idx="3"/>
          </p:nvPr>
        </p:nvSpPr>
        <p:spPr>
          <a:xfrm>
            <a:off x="4777200" y="3899967"/>
            <a:ext cx="2637600" cy="655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133">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93" name="Google Shape;93;p13"/>
          <p:cNvSpPr txBox="1">
            <a:spLocks noGrp="1"/>
          </p:cNvSpPr>
          <p:nvPr>
            <p:ph type="subTitle" idx="4"/>
          </p:nvPr>
        </p:nvSpPr>
        <p:spPr>
          <a:xfrm>
            <a:off x="4777200" y="4555067"/>
            <a:ext cx="2637600" cy="10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bg1">
                    <a:lumMod val="50000"/>
                  </a:schemeClr>
                </a:solidFill>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94" name="Google Shape;94;p13"/>
          <p:cNvSpPr txBox="1">
            <a:spLocks noGrp="1"/>
          </p:cNvSpPr>
          <p:nvPr>
            <p:ph type="title" idx="5"/>
          </p:nvPr>
        </p:nvSpPr>
        <p:spPr>
          <a:xfrm>
            <a:off x="8361605" y="3899967"/>
            <a:ext cx="2637600" cy="655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133">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95" name="Google Shape;95;p13"/>
          <p:cNvSpPr txBox="1">
            <a:spLocks noGrp="1"/>
          </p:cNvSpPr>
          <p:nvPr>
            <p:ph type="subTitle" idx="6"/>
          </p:nvPr>
        </p:nvSpPr>
        <p:spPr>
          <a:xfrm>
            <a:off x="8361605" y="4555067"/>
            <a:ext cx="2637600" cy="10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bg1">
                    <a:lumMod val="50000"/>
                  </a:schemeClr>
                </a:solidFill>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pic>
        <p:nvPicPr>
          <p:cNvPr id="18" name="Picture 17" descr="A drawing of a cartoon character&#10;&#10;Description automatically generated">
            <a:extLst>
              <a:ext uri="{FF2B5EF4-FFF2-40B4-BE49-F238E27FC236}">
                <a16:creationId xmlns:a16="http://schemas.microsoft.com/office/drawing/2014/main" id="{EF23AB2D-685F-4A1D-8B08-0F209104879F}"/>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187960150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able of contents" preserve="1">
  <p:cSld name="Table of contents">
    <p:spTree>
      <p:nvGrpSpPr>
        <p:cNvPr id="1" name="Shape 96"/>
        <p:cNvGrpSpPr/>
        <p:nvPr/>
      </p:nvGrpSpPr>
      <p:grpSpPr>
        <a:xfrm>
          <a:off x="0" y="0"/>
          <a:ext cx="0" cy="0"/>
          <a:chOff x="0" y="0"/>
          <a:chExt cx="0" cy="0"/>
        </a:xfrm>
      </p:grpSpPr>
      <p:sp>
        <p:nvSpPr>
          <p:cNvPr id="97" name="Google Shape;97;p14"/>
          <p:cNvSpPr/>
          <p:nvPr/>
        </p:nvSpPr>
        <p:spPr>
          <a:xfrm>
            <a:off x="-72272" y="-133229"/>
            <a:ext cx="2316608" cy="2299612"/>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98" name="Google Shape;98;p14"/>
          <p:cNvSpPr/>
          <p:nvPr/>
        </p:nvSpPr>
        <p:spPr>
          <a:xfrm>
            <a:off x="-72272" y="-133210"/>
            <a:ext cx="1456456" cy="207747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99" name="Google Shape;99;p14"/>
          <p:cNvSpPr/>
          <p:nvPr/>
        </p:nvSpPr>
        <p:spPr>
          <a:xfrm rot="10800000">
            <a:off x="-35479" y="35277"/>
            <a:ext cx="12262979" cy="1496391"/>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00" name="Google Shape;100;p14"/>
          <p:cNvSpPr/>
          <p:nvPr/>
        </p:nvSpPr>
        <p:spPr>
          <a:xfrm rot="10800000">
            <a:off x="-174366" y="-64699"/>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01" name="Google Shape;101;p14"/>
          <p:cNvSpPr txBox="1">
            <a:spLocks noGrp="1"/>
          </p:cNvSpPr>
          <p:nvPr>
            <p:ph type="title"/>
          </p:nvPr>
        </p:nvSpPr>
        <p:spPr>
          <a:xfrm>
            <a:off x="2533184" y="2324800"/>
            <a:ext cx="3026400" cy="608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2400">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02" name="Google Shape;102;p14"/>
          <p:cNvSpPr txBox="1">
            <a:spLocks noGrp="1"/>
          </p:cNvSpPr>
          <p:nvPr>
            <p:ph type="subTitle" idx="1"/>
          </p:nvPr>
        </p:nvSpPr>
        <p:spPr>
          <a:xfrm>
            <a:off x="2533184" y="2791965"/>
            <a:ext cx="3026400" cy="76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bg1">
                    <a:lumMod val="50000"/>
                  </a:schemeClr>
                </a:solidFill>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03" name="Google Shape;103;p14"/>
          <p:cNvSpPr txBox="1">
            <a:spLocks noGrp="1"/>
          </p:cNvSpPr>
          <p:nvPr>
            <p:ph type="title" idx="2" hasCustomPrompt="1"/>
          </p:nvPr>
        </p:nvSpPr>
        <p:spPr>
          <a:xfrm>
            <a:off x="640917" y="2478005"/>
            <a:ext cx="1603600" cy="9936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4800">
                <a:solidFill>
                  <a:schemeClr val="accent1"/>
                </a:solidFill>
                <a:latin typeface="+mj-lt"/>
              </a:defRPr>
            </a:lvl1pPr>
            <a:lvl2pPr lvl="1" algn="r" rtl="0">
              <a:spcBef>
                <a:spcPts val="0"/>
              </a:spcBef>
              <a:spcAft>
                <a:spcPts val="0"/>
              </a:spcAft>
              <a:buClr>
                <a:schemeClr val="accent1"/>
              </a:buClr>
              <a:buSzPts val="3600"/>
              <a:buNone/>
              <a:defRPr sz="4800">
                <a:solidFill>
                  <a:schemeClr val="accent1"/>
                </a:solidFill>
              </a:defRPr>
            </a:lvl2pPr>
            <a:lvl3pPr lvl="2" algn="r" rtl="0">
              <a:spcBef>
                <a:spcPts val="0"/>
              </a:spcBef>
              <a:spcAft>
                <a:spcPts val="0"/>
              </a:spcAft>
              <a:buClr>
                <a:schemeClr val="accent1"/>
              </a:buClr>
              <a:buSzPts val="3600"/>
              <a:buNone/>
              <a:defRPr sz="4800">
                <a:solidFill>
                  <a:schemeClr val="accent1"/>
                </a:solidFill>
              </a:defRPr>
            </a:lvl3pPr>
            <a:lvl4pPr lvl="3" algn="r" rtl="0">
              <a:spcBef>
                <a:spcPts val="0"/>
              </a:spcBef>
              <a:spcAft>
                <a:spcPts val="0"/>
              </a:spcAft>
              <a:buClr>
                <a:schemeClr val="accent1"/>
              </a:buClr>
              <a:buSzPts val="3600"/>
              <a:buNone/>
              <a:defRPr sz="4800">
                <a:solidFill>
                  <a:schemeClr val="accent1"/>
                </a:solidFill>
              </a:defRPr>
            </a:lvl4pPr>
            <a:lvl5pPr lvl="4" algn="r" rtl="0">
              <a:spcBef>
                <a:spcPts val="0"/>
              </a:spcBef>
              <a:spcAft>
                <a:spcPts val="0"/>
              </a:spcAft>
              <a:buClr>
                <a:schemeClr val="accent1"/>
              </a:buClr>
              <a:buSzPts val="3600"/>
              <a:buNone/>
              <a:defRPr sz="4800">
                <a:solidFill>
                  <a:schemeClr val="accent1"/>
                </a:solidFill>
              </a:defRPr>
            </a:lvl5pPr>
            <a:lvl6pPr lvl="5" algn="r" rtl="0">
              <a:spcBef>
                <a:spcPts val="0"/>
              </a:spcBef>
              <a:spcAft>
                <a:spcPts val="0"/>
              </a:spcAft>
              <a:buClr>
                <a:schemeClr val="accent1"/>
              </a:buClr>
              <a:buSzPts val="3600"/>
              <a:buNone/>
              <a:defRPr sz="4800">
                <a:solidFill>
                  <a:schemeClr val="accent1"/>
                </a:solidFill>
              </a:defRPr>
            </a:lvl6pPr>
            <a:lvl7pPr lvl="6" algn="r" rtl="0">
              <a:spcBef>
                <a:spcPts val="0"/>
              </a:spcBef>
              <a:spcAft>
                <a:spcPts val="0"/>
              </a:spcAft>
              <a:buClr>
                <a:schemeClr val="accent1"/>
              </a:buClr>
              <a:buSzPts val="3600"/>
              <a:buNone/>
              <a:defRPr sz="4800">
                <a:solidFill>
                  <a:schemeClr val="accent1"/>
                </a:solidFill>
              </a:defRPr>
            </a:lvl7pPr>
            <a:lvl8pPr lvl="7" algn="r" rtl="0">
              <a:spcBef>
                <a:spcPts val="0"/>
              </a:spcBef>
              <a:spcAft>
                <a:spcPts val="0"/>
              </a:spcAft>
              <a:buClr>
                <a:schemeClr val="accent1"/>
              </a:buClr>
              <a:buSzPts val="3600"/>
              <a:buNone/>
              <a:defRPr sz="4800">
                <a:solidFill>
                  <a:schemeClr val="accent1"/>
                </a:solidFill>
              </a:defRPr>
            </a:lvl8pPr>
            <a:lvl9pPr lvl="8" algn="r" rtl="0">
              <a:spcBef>
                <a:spcPts val="0"/>
              </a:spcBef>
              <a:spcAft>
                <a:spcPts val="0"/>
              </a:spcAft>
              <a:buClr>
                <a:schemeClr val="accent1"/>
              </a:buClr>
              <a:buSzPts val="3600"/>
              <a:buNone/>
              <a:defRPr sz="4800">
                <a:solidFill>
                  <a:schemeClr val="accent1"/>
                </a:solidFill>
              </a:defRPr>
            </a:lvl9pPr>
          </a:lstStyle>
          <a:p>
            <a:r>
              <a:t>xx%</a:t>
            </a:r>
          </a:p>
        </p:txBody>
      </p:sp>
      <p:sp>
        <p:nvSpPr>
          <p:cNvPr id="104" name="Google Shape;104;p14"/>
          <p:cNvSpPr txBox="1">
            <a:spLocks noGrp="1"/>
          </p:cNvSpPr>
          <p:nvPr>
            <p:ph type="title" idx="3"/>
          </p:nvPr>
        </p:nvSpPr>
        <p:spPr>
          <a:xfrm>
            <a:off x="7711884" y="2324800"/>
            <a:ext cx="3026400" cy="608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2400">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05" name="Google Shape;105;p14"/>
          <p:cNvSpPr txBox="1">
            <a:spLocks noGrp="1"/>
          </p:cNvSpPr>
          <p:nvPr>
            <p:ph type="subTitle" idx="4"/>
          </p:nvPr>
        </p:nvSpPr>
        <p:spPr>
          <a:xfrm>
            <a:off x="7711884" y="2791965"/>
            <a:ext cx="3026400" cy="76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bg1">
                    <a:lumMod val="50000"/>
                  </a:schemeClr>
                </a:solidFill>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06" name="Google Shape;106;p14"/>
          <p:cNvSpPr txBox="1">
            <a:spLocks noGrp="1"/>
          </p:cNvSpPr>
          <p:nvPr>
            <p:ph type="title" idx="5" hasCustomPrompt="1"/>
          </p:nvPr>
        </p:nvSpPr>
        <p:spPr>
          <a:xfrm>
            <a:off x="5819617" y="2478005"/>
            <a:ext cx="1603600" cy="9936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4800">
                <a:solidFill>
                  <a:schemeClr val="accent1"/>
                </a:solidFill>
                <a:latin typeface="+mj-lt"/>
              </a:defRPr>
            </a:lvl1pPr>
            <a:lvl2pPr lvl="1" algn="r" rtl="0">
              <a:spcBef>
                <a:spcPts val="0"/>
              </a:spcBef>
              <a:spcAft>
                <a:spcPts val="0"/>
              </a:spcAft>
              <a:buClr>
                <a:schemeClr val="accent1"/>
              </a:buClr>
              <a:buSzPts val="3600"/>
              <a:buNone/>
              <a:defRPr sz="4800">
                <a:solidFill>
                  <a:schemeClr val="accent1"/>
                </a:solidFill>
              </a:defRPr>
            </a:lvl2pPr>
            <a:lvl3pPr lvl="2" algn="r" rtl="0">
              <a:spcBef>
                <a:spcPts val="0"/>
              </a:spcBef>
              <a:spcAft>
                <a:spcPts val="0"/>
              </a:spcAft>
              <a:buClr>
                <a:schemeClr val="accent1"/>
              </a:buClr>
              <a:buSzPts val="3600"/>
              <a:buNone/>
              <a:defRPr sz="4800">
                <a:solidFill>
                  <a:schemeClr val="accent1"/>
                </a:solidFill>
              </a:defRPr>
            </a:lvl3pPr>
            <a:lvl4pPr lvl="3" algn="r" rtl="0">
              <a:spcBef>
                <a:spcPts val="0"/>
              </a:spcBef>
              <a:spcAft>
                <a:spcPts val="0"/>
              </a:spcAft>
              <a:buClr>
                <a:schemeClr val="accent1"/>
              </a:buClr>
              <a:buSzPts val="3600"/>
              <a:buNone/>
              <a:defRPr sz="4800">
                <a:solidFill>
                  <a:schemeClr val="accent1"/>
                </a:solidFill>
              </a:defRPr>
            </a:lvl4pPr>
            <a:lvl5pPr lvl="4" algn="r" rtl="0">
              <a:spcBef>
                <a:spcPts val="0"/>
              </a:spcBef>
              <a:spcAft>
                <a:spcPts val="0"/>
              </a:spcAft>
              <a:buClr>
                <a:schemeClr val="accent1"/>
              </a:buClr>
              <a:buSzPts val="3600"/>
              <a:buNone/>
              <a:defRPr sz="4800">
                <a:solidFill>
                  <a:schemeClr val="accent1"/>
                </a:solidFill>
              </a:defRPr>
            </a:lvl5pPr>
            <a:lvl6pPr lvl="5" algn="r" rtl="0">
              <a:spcBef>
                <a:spcPts val="0"/>
              </a:spcBef>
              <a:spcAft>
                <a:spcPts val="0"/>
              </a:spcAft>
              <a:buClr>
                <a:schemeClr val="accent1"/>
              </a:buClr>
              <a:buSzPts val="3600"/>
              <a:buNone/>
              <a:defRPr sz="4800">
                <a:solidFill>
                  <a:schemeClr val="accent1"/>
                </a:solidFill>
              </a:defRPr>
            </a:lvl6pPr>
            <a:lvl7pPr lvl="6" algn="r" rtl="0">
              <a:spcBef>
                <a:spcPts val="0"/>
              </a:spcBef>
              <a:spcAft>
                <a:spcPts val="0"/>
              </a:spcAft>
              <a:buClr>
                <a:schemeClr val="accent1"/>
              </a:buClr>
              <a:buSzPts val="3600"/>
              <a:buNone/>
              <a:defRPr sz="4800">
                <a:solidFill>
                  <a:schemeClr val="accent1"/>
                </a:solidFill>
              </a:defRPr>
            </a:lvl7pPr>
            <a:lvl8pPr lvl="7" algn="r" rtl="0">
              <a:spcBef>
                <a:spcPts val="0"/>
              </a:spcBef>
              <a:spcAft>
                <a:spcPts val="0"/>
              </a:spcAft>
              <a:buClr>
                <a:schemeClr val="accent1"/>
              </a:buClr>
              <a:buSzPts val="3600"/>
              <a:buNone/>
              <a:defRPr sz="4800">
                <a:solidFill>
                  <a:schemeClr val="accent1"/>
                </a:solidFill>
              </a:defRPr>
            </a:lvl8pPr>
            <a:lvl9pPr lvl="8" algn="r" rtl="0">
              <a:spcBef>
                <a:spcPts val="0"/>
              </a:spcBef>
              <a:spcAft>
                <a:spcPts val="0"/>
              </a:spcAft>
              <a:buClr>
                <a:schemeClr val="accent1"/>
              </a:buClr>
              <a:buSzPts val="3600"/>
              <a:buNone/>
              <a:defRPr sz="4800">
                <a:solidFill>
                  <a:schemeClr val="accent1"/>
                </a:solidFill>
              </a:defRPr>
            </a:lvl9pPr>
          </a:lstStyle>
          <a:p>
            <a:r>
              <a:t>xx%</a:t>
            </a:r>
          </a:p>
        </p:txBody>
      </p:sp>
      <p:sp>
        <p:nvSpPr>
          <p:cNvPr id="107" name="Google Shape;107;p14"/>
          <p:cNvSpPr txBox="1">
            <a:spLocks noGrp="1"/>
          </p:cNvSpPr>
          <p:nvPr>
            <p:ph type="title" idx="6"/>
          </p:nvPr>
        </p:nvSpPr>
        <p:spPr>
          <a:xfrm>
            <a:off x="2533184" y="4317067"/>
            <a:ext cx="3026400" cy="608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2400">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08" name="Google Shape;108;p14"/>
          <p:cNvSpPr txBox="1">
            <a:spLocks noGrp="1"/>
          </p:cNvSpPr>
          <p:nvPr>
            <p:ph type="subTitle" idx="7"/>
          </p:nvPr>
        </p:nvSpPr>
        <p:spPr>
          <a:xfrm>
            <a:off x="2533184" y="4784232"/>
            <a:ext cx="3026400" cy="76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bg1">
                    <a:lumMod val="50000"/>
                  </a:schemeClr>
                </a:solidFill>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09" name="Google Shape;109;p14"/>
          <p:cNvSpPr txBox="1">
            <a:spLocks noGrp="1"/>
          </p:cNvSpPr>
          <p:nvPr>
            <p:ph type="title" idx="8" hasCustomPrompt="1"/>
          </p:nvPr>
        </p:nvSpPr>
        <p:spPr>
          <a:xfrm>
            <a:off x="640917" y="4470272"/>
            <a:ext cx="1603600" cy="9936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4800">
                <a:solidFill>
                  <a:schemeClr val="accent1"/>
                </a:solidFill>
                <a:latin typeface="+mj-lt"/>
              </a:defRPr>
            </a:lvl1pPr>
            <a:lvl2pPr lvl="1" algn="r" rtl="0">
              <a:spcBef>
                <a:spcPts val="0"/>
              </a:spcBef>
              <a:spcAft>
                <a:spcPts val="0"/>
              </a:spcAft>
              <a:buClr>
                <a:schemeClr val="accent1"/>
              </a:buClr>
              <a:buSzPts val="3600"/>
              <a:buNone/>
              <a:defRPr sz="4800">
                <a:solidFill>
                  <a:schemeClr val="accent1"/>
                </a:solidFill>
              </a:defRPr>
            </a:lvl2pPr>
            <a:lvl3pPr lvl="2" algn="r" rtl="0">
              <a:spcBef>
                <a:spcPts val="0"/>
              </a:spcBef>
              <a:spcAft>
                <a:spcPts val="0"/>
              </a:spcAft>
              <a:buClr>
                <a:schemeClr val="accent1"/>
              </a:buClr>
              <a:buSzPts val="3600"/>
              <a:buNone/>
              <a:defRPr sz="4800">
                <a:solidFill>
                  <a:schemeClr val="accent1"/>
                </a:solidFill>
              </a:defRPr>
            </a:lvl3pPr>
            <a:lvl4pPr lvl="3" algn="r" rtl="0">
              <a:spcBef>
                <a:spcPts val="0"/>
              </a:spcBef>
              <a:spcAft>
                <a:spcPts val="0"/>
              </a:spcAft>
              <a:buClr>
                <a:schemeClr val="accent1"/>
              </a:buClr>
              <a:buSzPts val="3600"/>
              <a:buNone/>
              <a:defRPr sz="4800">
                <a:solidFill>
                  <a:schemeClr val="accent1"/>
                </a:solidFill>
              </a:defRPr>
            </a:lvl4pPr>
            <a:lvl5pPr lvl="4" algn="r" rtl="0">
              <a:spcBef>
                <a:spcPts val="0"/>
              </a:spcBef>
              <a:spcAft>
                <a:spcPts val="0"/>
              </a:spcAft>
              <a:buClr>
                <a:schemeClr val="accent1"/>
              </a:buClr>
              <a:buSzPts val="3600"/>
              <a:buNone/>
              <a:defRPr sz="4800">
                <a:solidFill>
                  <a:schemeClr val="accent1"/>
                </a:solidFill>
              </a:defRPr>
            </a:lvl5pPr>
            <a:lvl6pPr lvl="5" algn="r" rtl="0">
              <a:spcBef>
                <a:spcPts val="0"/>
              </a:spcBef>
              <a:spcAft>
                <a:spcPts val="0"/>
              </a:spcAft>
              <a:buClr>
                <a:schemeClr val="accent1"/>
              </a:buClr>
              <a:buSzPts val="3600"/>
              <a:buNone/>
              <a:defRPr sz="4800">
                <a:solidFill>
                  <a:schemeClr val="accent1"/>
                </a:solidFill>
              </a:defRPr>
            </a:lvl6pPr>
            <a:lvl7pPr lvl="6" algn="r" rtl="0">
              <a:spcBef>
                <a:spcPts val="0"/>
              </a:spcBef>
              <a:spcAft>
                <a:spcPts val="0"/>
              </a:spcAft>
              <a:buClr>
                <a:schemeClr val="accent1"/>
              </a:buClr>
              <a:buSzPts val="3600"/>
              <a:buNone/>
              <a:defRPr sz="4800">
                <a:solidFill>
                  <a:schemeClr val="accent1"/>
                </a:solidFill>
              </a:defRPr>
            </a:lvl7pPr>
            <a:lvl8pPr lvl="7" algn="r" rtl="0">
              <a:spcBef>
                <a:spcPts val="0"/>
              </a:spcBef>
              <a:spcAft>
                <a:spcPts val="0"/>
              </a:spcAft>
              <a:buClr>
                <a:schemeClr val="accent1"/>
              </a:buClr>
              <a:buSzPts val="3600"/>
              <a:buNone/>
              <a:defRPr sz="4800">
                <a:solidFill>
                  <a:schemeClr val="accent1"/>
                </a:solidFill>
              </a:defRPr>
            </a:lvl8pPr>
            <a:lvl9pPr lvl="8" algn="r" rtl="0">
              <a:spcBef>
                <a:spcPts val="0"/>
              </a:spcBef>
              <a:spcAft>
                <a:spcPts val="0"/>
              </a:spcAft>
              <a:buClr>
                <a:schemeClr val="accent1"/>
              </a:buClr>
              <a:buSzPts val="3600"/>
              <a:buNone/>
              <a:defRPr sz="4800">
                <a:solidFill>
                  <a:schemeClr val="accent1"/>
                </a:solidFill>
              </a:defRPr>
            </a:lvl9pPr>
          </a:lstStyle>
          <a:p>
            <a:r>
              <a:t>xx%</a:t>
            </a:r>
          </a:p>
        </p:txBody>
      </p:sp>
      <p:sp>
        <p:nvSpPr>
          <p:cNvPr id="110" name="Google Shape;110;p14"/>
          <p:cNvSpPr txBox="1">
            <a:spLocks noGrp="1"/>
          </p:cNvSpPr>
          <p:nvPr>
            <p:ph type="title" idx="9"/>
          </p:nvPr>
        </p:nvSpPr>
        <p:spPr>
          <a:xfrm>
            <a:off x="7711884" y="4317067"/>
            <a:ext cx="3026400" cy="608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2400">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11" name="Google Shape;111;p14"/>
          <p:cNvSpPr txBox="1">
            <a:spLocks noGrp="1"/>
          </p:cNvSpPr>
          <p:nvPr>
            <p:ph type="subTitle" idx="13"/>
          </p:nvPr>
        </p:nvSpPr>
        <p:spPr>
          <a:xfrm>
            <a:off x="7711884" y="4784232"/>
            <a:ext cx="3026400" cy="76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bg1">
                    <a:lumMod val="50000"/>
                  </a:schemeClr>
                </a:solidFill>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12" name="Google Shape;112;p14"/>
          <p:cNvSpPr txBox="1">
            <a:spLocks noGrp="1"/>
          </p:cNvSpPr>
          <p:nvPr>
            <p:ph type="title" idx="14" hasCustomPrompt="1"/>
          </p:nvPr>
        </p:nvSpPr>
        <p:spPr>
          <a:xfrm>
            <a:off x="5819617" y="4470272"/>
            <a:ext cx="1603600" cy="9936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4800">
                <a:solidFill>
                  <a:schemeClr val="accent1"/>
                </a:solidFill>
                <a:latin typeface="+mj-lt"/>
              </a:defRPr>
            </a:lvl1pPr>
            <a:lvl2pPr lvl="1" algn="r" rtl="0">
              <a:spcBef>
                <a:spcPts val="0"/>
              </a:spcBef>
              <a:spcAft>
                <a:spcPts val="0"/>
              </a:spcAft>
              <a:buClr>
                <a:schemeClr val="accent1"/>
              </a:buClr>
              <a:buSzPts val="3600"/>
              <a:buNone/>
              <a:defRPr sz="4800">
                <a:solidFill>
                  <a:schemeClr val="accent1"/>
                </a:solidFill>
              </a:defRPr>
            </a:lvl2pPr>
            <a:lvl3pPr lvl="2" algn="r" rtl="0">
              <a:spcBef>
                <a:spcPts val="0"/>
              </a:spcBef>
              <a:spcAft>
                <a:spcPts val="0"/>
              </a:spcAft>
              <a:buClr>
                <a:schemeClr val="accent1"/>
              </a:buClr>
              <a:buSzPts val="3600"/>
              <a:buNone/>
              <a:defRPr sz="4800">
                <a:solidFill>
                  <a:schemeClr val="accent1"/>
                </a:solidFill>
              </a:defRPr>
            </a:lvl3pPr>
            <a:lvl4pPr lvl="3" algn="r" rtl="0">
              <a:spcBef>
                <a:spcPts val="0"/>
              </a:spcBef>
              <a:spcAft>
                <a:spcPts val="0"/>
              </a:spcAft>
              <a:buClr>
                <a:schemeClr val="accent1"/>
              </a:buClr>
              <a:buSzPts val="3600"/>
              <a:buNone/>
              <a:defRPr sz="4800">
                <a:solidFill>
                  <a:schemeClr val="accent1"/>
                </a:solidFill>
              </a:defRPr>
            </a:lvl4pPr>
            <a:lvl5pPr lvl="4" algn="r" rtl="0">
              <a:spcBef>
                <a:spcPts val="0"/>
              </a:spcBef>
              <a:spcAft>
                <a:spcPts val="0"/>
              </a:spcAft>
              <a:buClr>
                <a:schemeClr val="accent1"/>
              </a:buClr>
              <a:buSzPts val="3600"/>
              <a:buNone/>
              <a:defRPr sz="4800">
                <a:solidFill>
                  <a:schemeClr val="accent1"/>
                </a:solidFill>
              </a:defRPr>
            </a:lvl5pPr>
            <a:lvl6pPr lvl="5" algn="r" rtl="0">
              <a:spcBef>
                <a:spcPts val="0"/>
              </a:spcBef>
              <a:spcAft>
                <a:spcPts val="0"/>
              </a:spcAft>
              <a:buClr>
                <a:schemeClr val="accent1"/>
              </a:buClr>
              <a:buSzPts val="3600"/>
              <a:buNone/>
              <a:defRPr sz="4800">
                <a:solidFill>
                  <a:schemeClr val="accent1"/>
                </a:solidFill>
              </a:defRPr>
            </a:lvl6pPr>
            <a:lvl7pPr lvl="6" algn="r" rtl="0">
              <a:spcBef>
                <a:spcPts val="0"/>
              </a:spcBef>
              <a:spcAft>
                <a:spcPts val="0"/>
              </a:spcAft>
              <a:buClr>
                <a:schemeClr val="accent1"/>
              </a:buClr>
              <a:buSzPts val="3600"/>
              <a:buNone/>
              <a:defRPr sz="4800">
                <a:solidFill>
                  <a:schemeClr val="accent1"/>
                </a:solidFill>
              </a:defRPr>
            </a:lvl7pPr>
            <a:lvl8pPr lvl="7" algn="r" rtl="0">
              <a:spcBef>
                <a:spcPts val="0"/>
              </a:spcBef>
              <a:spcAft>
                <a:spcPts val="0"/>
              </a:spcAft>
              <a:buClr>
                <a:schemeClr val="accent1"/>
              </a:buClr>
              <a:buSzPts val="3600"/>
              <a:buNone/>
              <a:defRPr sz="4800">
                <a:solidFill>
                  <a:schemeClr val="accent1"/>
                </a:solidFill>
              </a:defRPr>
            </a:lvl8pPr>
            <a:lvl9pPr lvl="8" algn="r" rtl="0">
              <a:spcBef>
                <a:spcPts val="0"/>
              </a:spcBef>
              <a:spcAft>
                <a:spcPts val="0"/>
              </a:spcAft>
              <a:buClr>
                <a:schemeClr val="accent1"/>
              </a:buClr>
              <a:buSzPts val="3600"/>
              <a:buNone/>
              <a:defRPr sz="4800">
                <a:solidFill>
                  <a:schemeClr val="accent1"/>
                </a:solidFill>
              </a:defRPr>
            </a:lvl9pPr>
          </a:lstStyle>
          <a:p>
            <a:r>
              <a:t>xx%</a:t>
            </a:r>
          </a:p>
        </p:txBody>
      </p:sp>
      <p:pic>
        <p:nvPicPr>
          <p:cNvPr id="20" name="Picture 19" descr="A drawing of a cartoon character&#10;&#10;Description automatically generated">
            <a:extLst>
              <a:ext uri="{FF2B5EF4-FFF2-40B4-BE49-F238E27FC236}">
                <a16:creationId xmlns:a16="http://schemas.microsoft.com/office/drawing/2014/main" id="{7F3CAE4B-55C1-4F28-B44C-023346C61D25}"/>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239700820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 Text" preserve="1">
  <p:cSld name="Title + Text">
    <p:spTree>
      <p:nvGrpSpPr>
        <p:cNvPr id="1" name="Shape 113"/>
        <p:cNvGrpSpPr/>
        <p:nvPr/>
      </p:nvGrpSpPr>
      <p:grpSpPr>
        <a:xfrm>
          <a:off x="0" y="0"/>
          <a:ext cx="0" cy="0"/>
          <a:chOff x="0" y="0"/>
          <a:chExt cx="0" cy="0"/>
        </a:xfrm>
      </p:grpSpPr>
      <p:sp>
        <p:nvSpPr>
          <p:cNvPr id="114" name="Google Shape;114;p15"/>
          <p:cNvSpPr/>
          <p:nvPr/>
        </p:nvSpPr>
        <p:spPr>
          <a:xfrm>
            <a:off x="3117800" y="450800"/>
            <a:ext cx="5956400" cy="5956400"/>
          </a:xfrm>
          <a:prstGeom prst="ellips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15" name="Google Shape;115;p15"/>
          <p:cNvSpPr txBox="1">
            <a:spLocks noGrp="1"/>
          </p:cNvSpPr>
          <p:nvPr>
            <p:ph type="title"/>
          </p:nvPr>
        </p:nvSpPr>
        <p:spPr>
          <a:xfrm>
            <a:off x="4081800" y="1734567"/>
            <a:ext cx="4028400" cy="1646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solidFill>
                  <a:schemeClr val="tx1"/>
                </a:solidFill>
                <a:latin typeface="+mj-lt"/>
              </a:defRPr>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rPr lang="en-US"/>
              <a:t>Click to edit Master title style</a:t>
            </a:r>
            <a:endParaRPr/>
          </a:p>
        </p:txBody>
      </p:sp>
      <p:sp>
        <p:nvSpPr>
          <p:cNvPr id="116" name="Google Shape;116;p15"/>
          <p:cNvSpPr txBox="1">
            <a:spLocks noGrp="1"/>
          </p:cNvSpPr>
          <p:nvPr>
            <p:ph type="subTitle" idx="1"/>
          </p:nvPr>
        </p:nvSpPr>
        <p:spPr>
          <a:xfrm>
            <a:off x="4081800" y="3498167"/>
            <a:ext cx="4028400" cy="164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pic>
        <p:nvPicPr>
          <p:cNvPr id="6" name="Picture 5" descr="A drawing of a cartoon character&#10;&#10;Description automatically generated">
            <a:extLst>
              <a:ext uri="{FF2B5EF4-FFF2-40B4-BE49-F238E27FC236}">
                <a16:creationId xmlns:a16="http://schemas.microsoft.com/office/drawing/2014/main" id="{36824EA2-3150-4209-ADF6-EC3D6C2BF475}"/>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214209753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 design " preserve="1">
  <p:cSld name="Title + design ">
    <p:spTree>
      <p:nvGrpSpPr>
        <p:cNvPr id="1" name="Shape 117"/>
        <p:cNvGrpSpPr/>
        <p:nvPr/>
      </p:nvGrpSpPr>
      <p:grpSpPr>
        <a:xfrm>
          <a:off x="0" y="0"/>
          <a:ext cx="0" cy="0"/>
          <a:chOff x="0" y="0"/>
          <a:chExt cx="0" cy="0"/>
        </a:xfrm>
      </p:grpSpPr>
      <p:grpSp>
        <p:nvGrpSpPr>
          <p:cNvPr id="118" name="Google Shape;118;p16"/>
          <p:cNvGrpSpPr/>
          <p:nvPr/>
        </p:nvGrpSpPr>
        <p:grpSpPr>
          <a:xfrm>
            <a:off x="-139331" y="11218"/>
            <a:ext cx="12660669" cy="2023287"/>
            <a:chOff x="-104500" y="-81175"/>
            <a:chExt cx="9379200" cy="1517465"/>
          </a:xfrm>
        </p:grpSpPr>
        <p:sp>
          <p:nvSpPr>
            <p:cNvPr id="119" name="Google Shape;119;p16"/>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16"/>
            <p:cNvSpPr/>
            <p:nvPr/>
          </p:nvSpPr>
          <p:spPr>
            <a:xfrm>
              <a:off x="-104500" y="-81175"/>
              <a:ext cx="9379200" cy="491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1" name="Google Shape;121;p16"/>
          <p:cNvGrpSpPr/>
          <p:nvPr/>
        </p:nvGrpSpPr>
        <p:grpSpPr>
          <a:xfrm>
            <a:off x="-139331" y="-108232"/>
            <a:ext cx="12660669" cy="2023287"/>
            <a:chOff x="-104500" y="-81175"/>
            <a:chExt cx="9379200" cy="1517465"/>
          </a:xfrm>
        </p:grpSpPr>
        <p:sp>
          <p:nvSpPr>
            <p:cNvPr id="122" name="Google Shape;122;p16"/>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16"/>
            <p:cNvSpPr/>
            <p:nvPr/>
          </p:nvSpPr>
          <p:spPr>
            <a:xfrm>
              <a:off x="-104500" y="-81175"/>
              <a:ext cx="9379200" cy="491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4" name="Google Shape;124;p16"/>
          <p:cNvSpPr/>
          <p:nvPr/>
        </p:nvSpPr>
        <p:spPr>
          <a:xfrm flipH="1">
            <a:off x="7818" y="5930467"/>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 name="Google Shape;125;p16"/>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pic>
        <p:nvPicPr>
          <p:cNvPr id="12" name="Picture 11" descr="A drawing of a cartoon character&#10;&#10;Description automatically generated">
            <a:extLst>
              <a:ext uri="{FF2B5EF4-FFF2-40B4-BE49-F238E27FC236}">
                <a16:creationId xmlns:a16="http://schemas.microsoft.com/office/drawing/2014/main" id="{5A70809B-E58C-408C-B8FE-481EA2172739}"/>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4182903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E3456-F7EA-48A6-DDE7-3447225CC9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09F133-17B5-A619-E6E7-79E98467B7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E0DBF32A-B1B3-DDA1-0BAB-01577D5A1D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CDADCA-83D7-4591-8280-9D220BCAAD18}"/>
              </a:ext>
            </a:extLst>
          </p:cNvPr>
          <p:cNvSpPr>
            <a:spLocks noGrp="1"/>
          </p:cNvSpPr>
          <p:nvPr>
            <p:ph type="dt" sz="half" idx="10"/>
          </p:nvPr>
        </p:nvSpPr>
        <p:spPr/>
        <p:txBody>
          <a:bodyPr/>
          <a:lstStyle/>
          <a:p>
            <a:fld id="{C7D9502A-BAE4-41B6-B9DE-110504E89F42}" type="datetimeFigureOut">
              <a:rPr lang="en-US" smtClean="0"/>
              <a:t>8/28/2025</a:t>
            </a:fld>
            <a:endParaRPr lang="en-US"/>
          </a:p>
        </p:txBody>
      </p:sp>
      <p:sp>
        <p:nvSpPr>
          <p:cNvPr id="6" name="Footer Placeholder 5">
            <a:extLst>
              <a:ext uri="{FF2B5EF4-FFF2-40B4-BE49-F238E27FC236}">
                <a16:creationId xmlns:a16="http://schemas.microsoft.com/office/drawing/2014/main" id="{5C303E8D-DC73-00FE-1356-308C2E595E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34994E-81EB-BC88-A781-15385C66CF86}"/>
              </a:ext>
            </a:extLst>
          </p:cNvPr>
          <p:cNvSpPr>
            <a:spLocks noGrp="1"/>
          </p:cNvSpPr>
          <p:nvPr>
            <p:ph type="sldNum" sz="quarter" idx="12"/>
          </p:nvPr>
        </p:nvSpPr>
        <p:spPr/>
        <p:txBody>
          <a:bodyPr/>
          <a:lstStyle/>
          <a:p>
            <a:fld id="{82C92E11-62D2-4B40-9A0F-95FB8C3BEC46}" type="slidenum">
              <a:rPr lang="en-US" smtClean="0"/>
              <a:t>‹#›</a:t>
            </a:fld>
            <a:endParaRPr lang="en-US"/>
          </a:p>
        </p:txBody>
      </p:sp>
    </p:spTree>
    <p:extLst>
      <p:ext uri="{BB962C8B-B14F-4D97-AF65-F5344CB8AC3E}">
        <p14:creationId xmlns:p14="http://schemas.microsoft.com/office/powerpoint/2010/main" val="399599046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 design 1 " preserve="1">
  <p:cSld name="Title + design 1 ">
    <p:spTree>
      <p:nvGrpSpPr>
        <p:cNvPr id="1" name="Shape 126"/>
        <p:cNvGrpSpPr/>
        <p:nvPr/>
      </p:nvGrpSpPr>
      <p:grpSpPr>
        <a:xfrm>
          <a:off x="0" y="0"/>
          <a:ext cx="0" cy="0"/>
          <a:chOff x="0" y="0"/>
          <a:chExt cx="0" cy="0"/>
        </a:xfrm>
      </p:grpSpPr>
      <p:sp>
        <p:nvSpPr>
          <p:cNvPr id="127" name="Google Shape;127;p17"/>
          <p:cNvSpPr/>
          <p:nvPr/>
        </p:nvSpPr>
        <p:spPr>
          <a:xfrm rot="20780922" flipH="1">
            <a:off x="3701458" y="-2839583"/>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17"/>
          <p:cNvSpPr/>
          <p:nvPr/>
        </p:nvSpPr>
        <p:spPr>
          <a:xfrm rot="20780922" flipH="1">
            <a:off x="3727635" y="-3030059"/>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9" name="Google Shape;129;p17"/>
          <p:cNvSpPr/>
          <p:nvPr/>
        </p:nvSpPr>
        <p:spPr>
          <a:xfrm flipH="1">
            <a:off x="1" y="5784001"/>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 name="Google Shape;130;p17"/>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pic>
        <p:nvPicPr>
          <p:cNvPr id="8" name="Picture 7" descr="A drawing of a cartoon character&#10;&#10;Description automatically generated">
            <a:extLst>
              <a:ext uri="{FF2B5EF4-FFF2-40B4-BE49-F238E27FC236}">
                <a16:creationId xmlns:a16="http://schemas.microsoft.com/office/drawing/2014/main" id="{7BC25609-779F-4F2A-BE42-C630C88CEE65}"/>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346968189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 Four Columns " preserve="1">
  <p:cSld name="Title + Four Columns ">
    <p:spTree>
      <p:nvGrpSpPr>
        <p:cNvPr id="1" name="Shape 131"/>
        <p:cNvGrpSpPr/>
        <p:nvPr/>
      </p:nvGrpSpPr>
      <p:grpSpPr>
        <a:xfrm>
          <a:off x="0" y="0"/>
          <a:ext cx="0" cy="0"/>
          <a:chOff x="0" y="0"/>
          <a:chExt cx="0" cy="0"/>
        </a:xfrm>
      </p:grpSpPr>
      <p:sp>
        <p:nvSpPr>
          <p:cNvPr id="132" name="Google Shape;132;p18"/>
          <p:cNvSpPr/>
          <p:nvPr/>
        </p:nvSpPr>
        <p:spPr>
          <a:xfrm rot="8245656" flipH="1">
            <a:off x="4818154" y="4614572"/>
            <a:ext cx="8215109" cy="537519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33" name="Google Shape;133;p18"/>
          <p:cNvSpPr/>
          <p:nvPr/>
        </p:nvSpPr>
        <p:spPr>
          <a:xfrm rot="8245656" flipH="1">
            <a:off x="4887356" y="4793951"/>
            <a:ext cx="8215109" cy="537519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34" name="Google Shape;134;p18"/>
          <p:cNvSpPr/>
          <p:nvPr/>
        </p:nvSpPr>
        <p:spPr>
          <a:xfrm rot="10800000">
            <a:off x="2615168" y="1"/>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35" name="Google Shape;135;p18"/>
          <p:cNvSpPr txBox="1">
            <a:spLocks noGrp="1"/>
          </p:cNvSpPr>
          <p:nvPr>
            <p:ph type="subTitle" idx="1"/>
          </p:nvPr>
        </p:nvSpPr>
        <p:spPr>
          <a:xfrm>
            <a:off x="1274840" y="4279167"/>
            <a:ext cx="2096400" cy="10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136" name="Google Shape;136;p18"/>
          <p:cNvSpPr txBox="1">
            <a:spLocks noGrp="1"/>
          </p:cNvSpPr>
          <p:nvPr>
            <p:ph type="title" hasCustomPrompt="1"/>
          </p:nvPr>
        </p:nvSpPr>
        <p:spPr>
          <a:xfrm>
            <a:off x="1353636" y="2544100"/>
            <a:ext cx="1938800" cy="99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sp>
        <p:nvSpPr>
          <p:cNvPr id="137" name="Google Shape;137;p18"/>
          <p:cNvSpPr txBox="1">
            <a:spLocks noGrp="1"/>
          </p:cNvSpPr>
          <p:nvPr>
            <p:ph type="title" idx="2"/>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38" name="Google Shape;138;p18"/>
          <p:cNvSpPr txBox="1">
            <a:spLocks noGrp="1"/>
          </p:cNvSpPr>
          <p:nvPr>
            <p:ph type="subTitle" idx="3"/>
          </p:nvPr>
        </p:nvSpPr>
        <p:spPr>
          <a:xfrm>
            <a:off x="3790147" y="4279167"/>
            <a:ext cx="2096400" cy="10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139" name="Google Shape;139;p18"/>
          <p:cNvSpPr txBox="1">
            <a:spLocks noGrp="1"/>
          </p:cNvSpPr>
          <p:nvPr>
            <p:ph type="title" idx="4" hasCustomPrompt="1"/>
          </p:nvPr>
        </p:nvSpPr>
        <p:spPr>
          <a:xfrm>
            <a:off x="3868923" y="2544100"/>
            <a:ext cx="1938800" cy="99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sp>
        <p:nvSpPr>
          <p:cNvPr id="140" name="Google Shape;140;p18"/>
          <p:cNvSpPr txBox="1">
            <a:spLocks noGrp="1"/>
          </p:cNvSpPr>
          <p:nvPr>
            <p:ph type="subTitle" idx="5"/>
          </p:nvPr>
        </p:nvSpPr>
        <p:spPr>
          <a:xfrm>
            <a:off x="6305453" y="4279167"/>
            <a:ext cx="2096400" cy="10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141" name="Google Shape;141;p18"/>
          <p:cNvSpPr txBox="1">
            <a:spLocks noGrp="1"/>
          </p:cNvSpPr>
          <p:nvPr>
            <p:ph type="title" idx="6" hasCustomPrompt="1"/>
          </p:nvPr>
        </p:nvSpPr>
        <p:spPr>
          <a:xfrm>
            <a:off x="6384243" y="2544100"/>
            <a:ext cx="1938800" cy="99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sp>
        <p:nvSpPr>
          <p:cNvPr id="142" name="Google Shape;142;p18"/>
          <p:cNvSpPr txBox="1">
            <a:spLocks noGrp="1"/>
          </p:cNvSpPr>
          <p:nvPr>
            <p:ph type="subTitle" idx="7"/>
          </p:nvPr>
        </p:nvSpPr>
        <p:spPr>
          <a:xfrm>
            <a:off x="8820760" y="4279167"/>
            <a:ext cx="2096400" cy="10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143" name="Google Shape;143;p18"/>
          <p:cNvSpPr txBox="1">
            <a:spLocks noGrp="1"/>
          </p:cNvSpPr>
          <p:nvPr>
            <p:ph type="title" idx="8" hasCustomPrompt="1"/>
          </p:nvPr>
        </p:nvSpPr>
        <p:spPr>
          <a:xfrm>
            <a:off x="8899529" y="2544100"/>
            <a:ext cx="1938800" cy="99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pic>
        <p:nvPicPr>
          <p:cNvPr id="16" name="Picture 15" descr="A drawing of a cartoon character&#10;&#10;Description automatically generated">
            <a:extLst>
              <a:ext uri="{FF2B5EF4-FFF2-40B4-BE49-F238E27FC236}">
                <a16:creationId xmlns:a16="http://schemas.microsoft.com/office/drawing/2014/main" id="{16808A2F-C007-4480-916D-9E4C34E2DE45}"/>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299807920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 Four Columns 1" preserve="1">
  <p:cSld name="Title + Four Columns 1">
    <p:spTree>
      <p:nvGrpSpPr>
        <p:cNvPr id="1" name="Shape 144"/>
        <p:cNvGrpSpPr/>
        <p:nvPr/>
      </p:nvGrpSpPr>
      <p:grpSpPr>
        <a:xfrm>
          <a:off x="0" y="0"/>
          <a:ext cx="0" cy="0"/>
          <a:chOff x="0" y="0"/>
          <a:chExt cx="0" cy="0"/>
        </a:xfrm>
      </p:grpSpPr>
      <p:sp>
        <p:nvSpPr>
          <p:cNvPr id="145" name="Google Shape;145;p19"/>
          <p:cNvSpPr/>
          <p:nvPr/>
        </p:nvSpPr>
        <p:spPr>
          <a:xfrm rot="20780922" flipH="1">
            <a:off x="3701458" y="-2839583"/>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46" name="Google Shape;146;p19"/>
          <p:cNvSpPr/>
          <p:nvPr/>
        </p:nvSpPr>
        <p:spPr>
          <a:xfrm rot="20780922" flipH="1">
            <a:off x="3727635" y="-3030059"/>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47" name="Google Shape;147;p19"/>
          <p:cNvSpPr/>
          <p:nvPr/>
        </p:nvSpPr>
        <p:spPr>
          <a:xfrm flipH="1">
            <a:off x="1" y="5784001"/>
            <a:ext cx="12366377" cy="1456220"/>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48" name="Google Shape;148;p19"/>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49" name="Google Shape;149;p19"/>
          <p:cNvSpPr txBox="1">
            <a:spLocks noGrp="1"/>
          </p:cNvSpPr>
          <p:nvPr>
            <p:ph type="title" idx="2"/>
          </p:nvPr>
        </p:nvSpPr>
        <p:spPr>
          <a:xfrm>
            <a:off x="1458267" y="2092933"/>
            <a:ext cx="3252800" cy="655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600"/>
              <a:buNone/>
              <a:defRPr sz="2133">
                <a:solidFill>
                  <a:schemeClr val="tx1"/>
                </a:solidFill>
                <a:latin typeface="+mj-lt"/>
              </a:defRPr>
            </a:lvl1pPr>
            <a:lvl2pPr lvl="1" algn="r" rtl="0">
              <a:spcBef>
                <a:spcPts val="0"/>
              </a:spcBef>
              <a:spcAft>
                <a:spcPts val="0"/>
              </a:spcAft>
              <a:buSzPts val="1800"/>
              <a:buNone/>
              <a:defRPr sz="2400"/>
            </a:lvl2pPr>
            <a:lvl3pPr lvl="2" algn="r" rtl="0">
              <a:spcBef>
                <a:spcPts val="0"/>
              </a:spcBef>
              <a:spcAft>
                <a:spcPts val="0"/>
              </a:spcAft>
              <a:buSzPts val="1800"/>
              <a:buNone/>
              <a:defRPr sz="2400"/>
            </a:lvl3pPr>
            <a:lvl4pPr lvl="3" algn="r" rtl="0">
              <a:spcBef>
                <a:spcPts val="0"/>
              </a:spcBef>
              <a:spcAft>
                <a:spcPts val="0"/>
              </a:spcAft>
              <a:buSzPts val="1800"/>
              <a:buNone/>
              <a:defRPr sz="2400"/>
            </a:lvl4pPr>
            <a:lvl5pPr lvl="4" algn="r" rtl="0">
              <a:spcBef>
                <a:spcPts val="0"/>
              </a:spcBef>
              <a:spcAft>
                <a:spcPts val="0"/>
              </a:spcAft>
              <a:buSzPts val="1800"/>
              <a:buNone/>
              <a:defRPr sz="2400"/>
            </a:lvl5pPr>
            <a:lvl6pPr lvl="5" algn="r" rtl="0">
              <a:spcBef>
                <a:spcPts val="0"/>
              </a:spcBef>
              <a:spcAft>
                <a:spcPts val="0"/>
              </a:spcAft>
              <a:buSzPts val="1800"/>
              <a:buNone/>
              <a:defRPr sz="2400"/>
            </a:lvl6pPr>
            <a:lvl7pPr lvl="6" algn="r" rtl="0">
              <a:spcBef>
                <a:spcPts val="0"/>
              </a:spcBef>
              <a:spcAft>
                <a:spcPts val="0"/>
              </a:spcAft>
              <a:buSzPts val="1800"/>
              <a:buNone/>
              <a:defRPr sz="2400"/>
            </a:lvl7pPr>
            <a:lvl8pPr lvl="7" algn="r" rtl="0">
              <a:spcBef>
                <a:spcPts val="0"/>
              </a:spcBef>
              <a:spcAft>
                <a:spcPts val="0"/>
              </a:spcAft>
              <a:buSzPts val="1800"/>
              <a:buNone/>
              <a:defRPr sz="2400"/>
            </a:lvl8pPr>
            <a:lvl9pPr lvl="8" algn="r" rtl="0">
              <a:spcBef>
                <a:spcPts val="0"/>
              </a:spcBef>
              <a:spcAft>
                <a:spcPts val="0"/>
              </a:spcAft>
              <a:buSzPts val="1800"/>
              <a:buNone/>
              <a:defRPr sz="2400"/>
            </a:lvl9pPr>
          </a:lstStyle>
          <a:p>
            <a:r>
              <a:rPr lang="en-US"/>
              <a:t>Click to edit Master title style</a:t>
            </a:r>
            <a:endParaRPr/>
          </a:p>
        </p:txBody>
      </p:sp>
      <p:sp>
        <p:nvSpPr>
          <p:cNvPr id="150" name="Google Shape;150;p19"/>
          <p:cNvSpPr txBox="1">
            <a:spLocks noGrp="1"/>
          </p:cNvSpPr>
          <p:nvPr>
            <p:ph type="subTitle" idx="1"/>
          </p:nvPr>
        </p:nvSpPr>
        <p:spPr>
          <a:xfrm>
            <a:off x="1458267" y="2646433"/>
            <a:ext cx="3252800" cy="894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atin typeface="+mj-lt"/>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r>
              <a:rPr lang="en-US"/>
              <a:t>Click to edit Master subtitle style</a:t>
            </a:r>
            <a:endParaRPr/>
          </a:p>
        </p:txBody>
      </p:sp>
      <p:sp>
        <p:nvSpPr>
          <p:cNvPr id="151" name="Google Shape;151;p19"/>
          <p:cNvSpPr txBox="1">
            <a:spLocks noGrp="1"/>
          </p:cNvSpPr>
          <p:nvPr>
            <p:ph type="title" idx="3"/>
          </p:nvPr>
        </p:nvSpPr>
        <p:spPr>
          <a:xfrm>
            <a:off x="1458267" y="3938467"/>
            <a:ext cx="3252800" cy="655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600"/>
              <a:buNone/>
              <a:defRPr sz="2133">
                <a:solidFill>
                  <a:schemeClr val="tx1"/>
                </a:solidFill>
                <a:latin typeface="+mj-lt"/>
              </a:defRPr>
            </a:lvl1pPr>
            <a:lvl2pPr lvl="1" algn="r" rtl="0">
              <a:spcBef>
                <a:spcPts val="0"/>
              </a:spcBef>
              <a:spcAft>
                <a:spcPts val="0"/>
              </a:spcAft>
              <a:buSzPts val="1800"/>
              <a:buNone/>
              <a:defRPr sz="2400"/>
            </a:lvl2pPr>
            <a:lvl3pPr lvl="2" algn="r" rtl="0">
              <a:spcBef>
                <a:spcPts val="0"/>
              </a:spcBef>
              <a:spcAft>
                <a:spcPts val="0"/>
              </a:spcAft>
              <a:buSzPts val="1800"/>
              <a:buNone/>
              <a:defRPr sz="2400"/>
            </a:lvl3pPr>
            <a:lvl4pPr lvl="3" algn="r" rtl="0">
              <a:spcBef>
                <a:spcPts val="0"/>
              </a:spcBef>
              <a:spcAft>
                <a:spcPts val="0"/>
              </a:spcAft>
              <a:buSzPts val="1800"/>
              <a:buNone/>
              <a:defRPr sz="2400"/>
            </a:lvl4pPr>
            <a:lvl5pPr lvl="4" algn="r" rtl="0">
              <a:spcBef>
                <a:spcPts val="0"/>
              </a:spcBef>
              <a:spcAft>
                <a:spcPts val="0"/>
              </a:spcAft>
              <a:buSzPts val="1800"/>
              <a:buNone/>
              <a:defRPr sz="2400"/>
            </a:lvl5pPr>
            <a:lvl6pPr lvl="5" algn="r" rtl="0">
              <a:spcBef>
                <a:spcPts val="0"/>
              </a:spcBef>
              <a:spcAft>
                <a:spcPts val="0"/>
              </a:spcAft>
              <a:buSzPts val="1800"/>
              <a:buNone/>
              <a:defRPr sz="2400"/>
            </a:lvl6pPr>
            <a:lvl7pPr lvl="6" algn="r" rtl="0">
              <a:spcBef>
                <a:spcPts val="0"/>
              </a:spcBef>
              <a:spcAft>
                <a:spcPts val="0"/>
              </a:spcAft>
              <a:buSzPts val="1800"/>
              <a:buNone/>
              <a:defRPr sz="2400"/>
            </a:lvl7pPr>
            <a:lvl8pPr lvl="7" algn="r" rtl="0">
              <a:spcBef>
                <a:spcPts val="0"/>
              </a:spcBef>
              <a:spcAft>
                <a:spcPts val="0"/>
              </a:spcAft>
              <a:buSzPts val="1800"/>
              <a:buNone/>
              <a:defRPr sz="2400"/>
            </a:lvl8pPr>
            <a:lvl9pPr lvl="8" algn="r" rtl="0">
              <a:spcBef>
                <a:spcPts val="0"/>
              </a:spcBef>
              <a:spcAft>
                <a:spcPts val="0"/>
              </a:spcAft>
              <a:buSzPts val="1800"/>
              <a:buNone/>
              <a:defRPr sz="2400"/>
            </a:lvl9pPr>
          </a:lstStyle>
          <a:p>
            <a:r>
              <a:rPr lang="en-US"/>
              <a:t>Click to edit Master title style</a:t>
            </a:r>
            <a:endParaRPr/>
          </a:p>
        </p:txBody>
      </p:sp>
      <p:sp>
        <p:nvSpPr>
          <p:cNvPr id="152" name="Google Shape;152;p19"/>
          <p:cNvSpPr txBox="1">
            <a:spLocks noGrp="1"/>
          </p:cNvSpPr>
          <p:nvPr>
            <p:ph type="subTitle" idx="4"/>
          </p:nvPr>
        </p:nvSpPr>
        <p:spPr>
          <a:xfrm>
            <a:off x="1458267" y="4491967"/>
            <a:ext cx="3252800" cy="894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atin typeface="+mj-lt"/>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r>
              <a:rPr lang="en-US"/>
              <a:t>Click to edit Master subtitle style</a:t>
            </a:r>
            <a:endParaRPr/>
          </a:p>
        </p:txBody>
      </p:sp>
      <p:sp>
        <p:nvSpPr>
          <p:cNvPr id="153" name="Google Shape;153;p19"/>
          <p:cNvSpPr txBox="1">
            <a:spLocks noGrp="1"/>
          </p:cNvSpPr>
          <p:nvPr>
            <p:ph type="title" idx="5"/>
          </p:nvPr>
        </p:nvSpPr>
        <p:spPr>
          <a:xfrm>
            <a:off x="7480933" y="2092933"/>
            <a:ext cx="3252800" cy="6552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None/>
              <a:defRPr sz="2133">
                <a:solidFill>
                  <a:schemeClr val="tx1"/>
                </a:solidFill>
                <a:latin typeface="+mj-lt"/>
              </a:defRPr>
            </a:lvl1pPr>
            <a:lvl2pPr lvl="1" rtl="0">
              <a:spcBef>
                <a:spcPts val="0"/>
              </a:spcBef>
              <a:spcAft>
                <a:spcPts val="0"/>
              </a:spcAft>
              <a:buSzPts val="1800"/>
              <a:buNone/>
              <a:defRPr sz="2400"/>
            </a:lvl2pPr>
            <a:lvl3pPr lvl="2" rtl="0">
              <a:spcBef>
                <a:spcPts val="0"/>
              </a:spcBef>
              <a:spcAft>
                <a:spcPts val="0"/>
              </a:spcAft>
              <a:buSzPts val="1800"/>
              <a:buNone/>
              <a:defRPr sz="2400"/>
            </a:lvl3pPr>
            <a:lvl4pPr lvl="3" rtl="0">
              <a:spcBef>
                <a:spcPts val="0"/>
              </a:spcBef>
              <a:spcAft>
                <a:spcPts val="0"/>
              </a:spcAft>
              <a:buSzPts val="1800"/>
              <a:buNone/>
              <a:defRPr sz="2400"/>
            </a:lvl4pPr>
            <a:lvl5pPr lvl="4" rtl="0">
              <a:spcBef>
                <a:spcPts val="0"/>
              </a:spcBef>
              <a:spcAft>
                <a:spcPts val="0"/>
              </a:spcAft>
              <a:buSzPts val="1800"/>
              <a:buNone/>
              <a:defRPr sz="2400"/>
            </a:lvl5pPr>
            <a:lvl6pPr lvl="5" rtl="0">
              <a:spcBef>
                <a:spcPts val="0"/>
              </a:spcBef>
              <a:spcAft>
                <a:spcPts val="0"/>
              </a:spcAft>
              <a:buSzPts val="1800"/>
              <a:buNone/>
              <a:defRPr sz="2400"/>
            </a:lvl6pPr>
            <a:lvl7pPr lvl="6" rtl="0">
              <a:spcBef>
                <a:spcPts val="0"/>
              </a:spcBef>
              <a:spcAft>
                <a:spcPts val="0"/>
              </a:spcAft>
              <a:buSzPts val="1800"/>
              <a:buNone/>
              <a:defRPr sz="2400"/>
            </a:lvl7pPr>
            <a:lvl8pPr lvl="7" rtl="0">
              <a:spcBef>
                <a:spcPts val="0"/>
              </a:spcBef>
              <a:spcAft>
                <a:spcPts val="0"/>
              </a:spcAft>
              <a:buSzPts val="1800"/>
              <a:buNone/>
              <a:defRPr sz="2400"/>
            </a:lvl8pPr>
            <a:lvl9pPr lvl="8" rtl="0">
              <a:spcBef>
                <a:spcPts val="0"/>
              </a:spcBef>
              <a:spcAft>
                <a:spcPts val="0"/>
              </a:spcAft>
              <a:buSzPts val="1800"/>
              <a:buNone/>
              <a:defRPr sz="2400"/>
            </a:lvl9pPr>
          </a:lstStyle>
          <a:p>
            <a:r>
              <a:rPr lang="en-US"/>
              <a:t>Click to edit Master title style</a:t>
            </a:r>
            <a:endParaRPr/>
          </a:p>
        </p:txBody>
      </p:sp>
      <p:sp>
        <p:nvSpPr>
          <p:cNvPr id="154" name="Google Shape;154;p19"/>
          <p:cNvSpPr txBox="1">
            <a:spLocks noGrp="1"/>
          </p:cNvSpPr>
          <p:nvPr>
            <p:ph type="subTitle" idx="6"/>
          </p:nvPr>
        </p:nvSpPr>
        <p:spPr>
          <a:xfrm>
            <a:off x="7480933" y="2646433"/>
            <a:ext cx="3252800" cy="89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atin typeface="+mj-lt"/>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r>
              <a:rPr lang="en-US"/>
              <a:t>Click to edit Master subtitle style</a:t>
            </a:r>
            <a:endParaRPr/>
          </a:p>
        </p:txBody>
      </p:sp>
      <p:sp>
        <p:nvSpPr>
          <p:cNvPr id="155" name="Google Shape;155;p19"/>
          <p:cNvSpPr txBox="1">
            <a:spLocks noGrp="1"/>
          </p:cNvSpPr>
          <p:nvPr>
            <p:ph type="title" idx="7"/>
          </p:nvPr>
        </p:nvSpPr>
        <p:spPr>
          <a:xfrm>
            <a:off x="7480933" y="3938467"/>
            <a:ext cx="3252800" cy="6552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None/>
              <a:defRPr sz="2133">
                <a:solidFill>
                  <a:schemeClr val="tx1"/>
                </a:solidFill>
                <a:latin typeface="+mj-lt"/>
              </a:defRPr>
            </a:lvl1pPr>
            <a:lvl2pPr lvl="1" rtl="0">
              <a:spcBef>
                <a:spcPts val="0"/>
              </a:spcBef>
              <a:spcAft>
                <a:spcPts val="0"/>
              </a:spcAft>
              <a:buSzPts val="1800"/>
              <a:buNone/>
              <a:defRPr sz="2400"/>
            </a:lvl2pPr>
            <a:lvl3pPr lvl="2" rtl="0">
              <a:spcBef>
                <a:spcPts val="0"/>
              </a:spcBef>
              <a:spcAft>
                <a:spcPts val="0"/>
              </a:spcAft>
              <a:buSzPts val="1800"/>
              <a:buNone/>
              <a:defRPr sz="2400"/>
            </a:lvl3pPr>
            <a:lvl4pPr lvl="3" rtl="0">
              <a:spcBef>
                <a:spcPts val="0"/>
              </a:spcBef>
              <a:spcAft>
                <a:spcPts val="0"/>
              </a:spcAft>
              <a:buSzPts val="1800"/>
              <a:buNone/>
              <a:defRPr sz="2400"/>
            </a:lvl4pPr>
            <a:lvl5pPr lvl="4" rtl="0">
              <a:spcBef>
                <a:spcPts val="0"/>
              </a:spcBef>
              <a:spcAft>
                <a:spcPts val="0"/>
              </a:spcAft>
              <a:buSzPts val="1800"/>
              <a:buNone/>
              <a:defRPr sz="2400"/>
            </a:lvl5pPr>
            <a:lvl6pPr lvl="5" rtl="0">
              <a:spcBef>
                <a:spcPts val="0"/>
              </a:spcBef>
              <a:spcAft>
                <a:spcPts val="0"/>
              </a:spcAft>
              <a:buSzPts val="1800"/>
              <a:buNone/>
              <a:defRPr sz="2400"/>
            </a:lvl6pPr>
            <a:lvl7pPr lvl="6" rtl="0">
              <a:spcBef>
                <a:spcPts val="0"/>
              </a:spcBef>
              <a:spcAft>
                <a:spcPts val="0"/>
              </a:spcAft>
              <a:buSzPts val="1800"/>
              <a:buNone/>
              <a:defRPr sz="2400"/>
            </a:lvl7pPr>
            <a:lvl8pPr lvl="7" rtl="0">
              <a:spcBef>
                <a:spcPts val="0"/>
              </a:spcBef>
              <a:spcAft>
                <a:spcPts val="0"/>
              </a:spcAft>
              <a:buSzPts val="1800"/>
              <a:buNone/>
              <a:defRPr sz="2400"/>
            </a:lvl8pPr>
            <a:lvl9pPr lvl="8" rtl="0">
              <a:spcBef>
                <a:spcPts val="0"/>
              </a:spcBef>
              <a:spcAft>
                <a:spcPts val="0"/>
              </a:spcAft>
              <a:buSzPts val="1800"/>
              <a:buNone/>
              <a:defRPr sz="2400"/>
            </a:lvl9pPr>
          </a:lstStyle>
          <a:p>
            <a:r>
              <a:rPr lang="en-US"/>
              <a:t>Click to edit Master title style</a:t>
            </a:r>
            <a:endParaRPr/>
          </a:p>
        </p:txBody>
      </p:sp>
      <p:sp>
        <p:nvSpPr>
          <p:cNvPr id="156" name="Google Shape;156;p19"/>
          <p:cNvSpPr txBox="1">
            <a:spLocks noGrp="1"/>
          </p:cNvSpPr>
          <p:nvPr>
            <p:ph type="subTitle" idx="8"/>
          </p:nvPr>
        </p:nvSpPr>
        <p:spPr>
          <a:xfrm>
            <a:off x="7480933" y="4491967"/>
            <a:ext cx="3252800" cy="89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atin typeface="+mj-lt"/>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r>
              <a:rPr lang="en-US"/>
              <a:t>Click to edit Master subtitle style</a:t>
            </a:r>
            <a:endParaRPr/>
          </a:p>
        </p:txBody>
      </p:sp>
      <p:pic>
        <p:nvPicPr>
          <p:cNvPr id="16" name="Picture 15" descr="A drawing of a cartoon character&#10;&#10;Description automatically generated">
            <a:extLst>
              <a:ext uri="{FF2B5EF4-FFF2-40B4-BE49-F238E27FC236}">
                <a16:creationId xmlns:a16="http://schemas.microsoft.com/office/drawing/2014/main" id="{759831A9-C0A9-4E57-8703-3CEF9CE4F066}"/>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18293375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wo Columns" preserve="1">
  <p:cSld name="Two Columns">
    <p:spTree>
      <p:nvGrpSpPr>
        <p:cNvPr id="1" name="Shape 157"/>
        <p:cNvGrpSpPr/>
        <p:nvPr/>
      </p:nvGrpSpPr>
      <p:grpSpPr>
        <a:xfrm>
          <a:off x="0" y="0"/>
          <a:ext cx="0" cy="0"/>
          <a:chOff x="0" y="0"/>
          <a:chExt cx="0" cy="0"/>
        </a:xfrm>
      </p:grpSpPr>
      <p:grpSp>
        <p:nvGrpSpPr>
          <p:cNvPr id="158" name="Google Shape;158;p20"/>
          <p:cNvGrpSpPr/>
          <p:nvPr/>
        </p:nvGrpSpPr>
        <p:grpSpPr>
          <a:xfrm>
            <a:off x="2263342" y="-1235268"/>
            <a:ext cx="10028061" cy="9770835"/>
            <a:chOff x="1697506" y="-926451"/>
            <a:chExt cx="7521046" cy="7328126"/>
          </a:xfrm>
        </p:grpSpPr>
        <p:sp>
          <p:nvSpPr>
            <p:cNvPr id="159" name="Google Shape;159;p20"/>
            <p:cNvSpPr/>
            <p:nvPr/>
          </p:nvSpPr>
          <p:spPr>
            <a:xfrm>
              <a:off x="4852352" y="-14925"/>
              <a:ext cx="4366200" cy="5158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sp>
          <p:nvSpPr>
            <p:cNvPr id="160" name="Google Shape;160;p20"/>
            <p:cNvSpPr/>
            <p:nvPr/>
          </p:nvSpPr>
          <p:spPr>
            <a:xfrm rot="3742750" flipH="1">
              <a:off x="1831072" y="721929"/>
              <a:ext cx="6161281" cy="403136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grpSp>
      <p:sp>
        <p:nvSpPr>
          <p:cNvPr id="161" name="Google Shape;161;p20"/>
          <p:cNvSpPr txBox="1">
            <a:spLocks noGrp="1"/>
          </p:cNvSpPr>
          <p:nvPr>
            <p:ph type="title"/>
          </p:nvPr>
        </p:nvSpPr>
        <p:spPr>
          <a:xfrm>
            <a:off x="1280945" y="2309400"/>
            <a:ext cx="3840000" cy="90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667">
                <a:solidFill>
                  <a:schemeClr val="tx1"/>
                </a:solidFill>
                <a:latin typeface="+mj-lt"/>
              </a:defRPr>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r>
              <a:rPr lang="en-US"/>
              <a:t>Click to edit Master title style</a:t>
            </a:r>
            <a:endParaRPr/>
          </a:p>
        </p:txBody>
      </p:sp>
      <p:sp>
        <p:nvSpPr>
          <p:cNvPr id="162" name="Google Shape;162;p20"/>
          <p:cNvSpPr txBox="1">
            <a:spLocks noGrp="1"/>
          </p:cNvSpPr>
          <p:nvPr>
            <p:ph type="subTitle" idx="1"/>
          </p:nvPr>
        </p:nvSpPr>
        <p:spPr>
          <a:xfrm>
            <a:off x="1280945" y="3159733"/>
            <a:ext cx="3840000" cy="152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63" name="Google Shape;163;p20"/>
          <p:cNvSpPr txBox="1">
            <a:spLocks noGrp="1"/>
          </p:cNvSpPr>
          <p:nvPr>
            <p:ph type="title" idx="2"/>
          </p:nvPr>
        </p:nvSpPr>
        <p:spPr>
          <a:xfrm>
            <a:off x="7071055" y="2309400"/>
            <a:ext cx="3840000" cy="90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667">
                <a:solidFill>
                  <a:schemeClr val="tx1"/>
                </a:solidFill>
                <a:latin typeface="+mj-lt"/>
              </a:defRPr>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r>
              <a:rPr lang="en-US"/>
              <a:t>Click to edit Master title style</a:t>
            </a:r>
            <a:endParaRPr/>
          </a:p>
        </p:txBody>
      </p:sp>
      <p:sp>
        <p:nvSpPr>
          <p:cNvPr id="164" name="Google Shape;164;p20"/>
          <p:cNvSpPr txBox="1">
            <a:spLocks noGrp="1"/>
          </p:cNvSpPr>
          <p:nvPr>
            <p:ph type="subTitle" idx="3"/>
          </p:nvPr>
        </p:nvSpPr>
        <p:spPr>
          <a:xfrm>
            <a:off x="7071055" y="3159733"/>
            <a:ext cx="3840000" cy="152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65" name="Google Shape;165;p20"/>
          <p:cNvSpPr/>
          <p:nvPr/>
        </p:nvSpPr>
        <p:spPr>
          <a:xfrm rot="20319183">
            <a:off x="-1340898" y="-197695"/>
            <a:ext cx="3267563" cy="4402473"/>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66" name="Google Shape;166;p20"/>
          <p:cNvSpPr/>
          <p:nvPr/>
        </p:nvSpPr>
        <p:spPr>
          <a:xfrm rot="20153583">
            <a:off x="-1480234" y="-480614"/>
            <a:ext cx="3267585" cy="4402503"/>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67" name="Google Shape;167;p20"/>
          <p:cNvSpPr/>
          <p:nvPr/>
        </p:nvSpPr>
        <p:spPr>
          <a:xfrm rot="9198461">
            <a:off x="10464159" y="3708678"/>
            <a:ext cx="3267357" cy="4402196"/>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pic>
        <p:nvPicPr>
          <p:cNvPr id="14" name="Picture 13" descr="A drawing of a cartoon character&#10;&#10;Description automatically generated">
            <a:extLst>
              <a:ext uri="{FF2B5EF4-FFF2-40B4-BE49-F238E27FC236}">
                <a16:creationId xmlns:a16="http://schemas.microsoft.com/office/drawing/2014/main" id="{AB203CA5-91A8-4C7F-A42A-0891CCA91F77}"/>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47291401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 Text 1  " preserve="1">
  <p:cSld name="Title + Text 1  ">
    <p:spTree>
      <p:nvGrpSpPr>
        <p:cNvPr id="1" name="Shape 168"/>
        <p:cNvGrpSpPr/>
        <p:nvPr/>
      </p:nvGrpSpPr>
      <p:grpSpPr>
        <a:xfrm>
          <a:off x="0" y="0"/>
          <a:ext cx="0" cy="0"/>
          <a:chOff x="0" y="0"/>
          <a:chExt cx="0" cy="0"/>
        </a:xfrm>
      </p:grpSpPr>
      <p:sp>
        <p:nvSpPr>
          <p:cNvPr id="169" name="Google Shape;169;p21"/>
          <p:cNvSpPr txBox="1">
            <a:spLocks noGrp="1"/>
          </p:cNvSpPr>
          <p:nvPr>
            <p:ph type="title"/>
          </p:nvPr>
        </p:nvSpPr>
        <p:spPr>
          <a:xfrm>
            <a:off x="6667267" y="1625167"/>
            <a:ext cx="3744000" cy="2029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solidFill>
                  <a:schemeClr val="tx1"/>
                </a:solidFill>
                <a:latin typeface="+mj-lt"/>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r>
              <a:rPr lang="en-US"/>
              <a:t>Click to edit Master title style</a:t>
            </a:r>
            <a:endParaRPr/>
          </a:p>
        </p:txBody>
      </p:sp>
      <p:sp>
        <p:nvSpPr>
          <p:cNvPr id="170" name="Google Shape;170;p21"/>
          <p:cNvSpPr txBox="1">
            <a:spLocks noGrp="1"/>
          </p:cNvSpPr>
          <p:nvPr>
            <p:ph type="body" idx="1"/>
          </p:nvPr>
        </p:nvSpPr>
        <p:spPr>
          <a:xfrm>
            <a:off x="6667267" y="3838000"/>
            <a:ext cx="3744000" cy="2029600"/>
          </a:xfrm>
          <a:prstGeom prst="rect">
            <a:avLst/>
          </a:prstGeom>
        </p:spPr>
        <p:txBody>
          <a:bodyPr spcFirstLastPara="1" wrap="square" lIns="91425" tIns="91425" rIns="91425" bIns="91425" anchor="t" anchorCtr="0">
            <a:noAutofit/>
          </a:bodyPr>
          <a:lstStyle>
            <a:lvl1pPr marL="609630" lvl="0" indent="-440289" rtl="0">
              <a:spcBef>
                <a:spcPts val="0"/>
              </a:spcBef>
              <a:spcAft>
                <a:spcPts val="0"/>
              </a:spcAft>
              <a:buSzPts val="1600"/>
              <a:buChar char="●"/>
              <a:defRPr sz="2133">
                <a:latin typeface="+mj-lt"/>
              </a:defRPr>
            </a:lvl1pPr>
            <a:lvl2pPr marL="1219261" lvl="1" indent="-440289" rtl="0">
              <a:spcBef>
                <a:spcPts val="2133"/>
              </a:spcBef>
              <a:spcAft>
                <a:spcPts val="0"/>
              </a:spcAft>
              <a:buSzPts val="1600"/>
              <a:buChar char="○"/>
              <a:defRPr sz="2133"/>
            </a:lvl2pPr>
            <a:lvl3pPr marL="1828891" lvl="2" indent="-440289" rtl="0">
              <a:spcBef>
                <a:spcPts val="2133"/>
              </a:spcBef>
              <a:spcAft>
                <a:spcPts val="0"/>
              </a:spcAft>
              <a:buSzPts val="1600"/>
              <a:buChar char="■"/>
              <a:defRPr sz="2133"/>
            </a:lvl3pPr>
            <a:lvl4pPr marL="2438522" lvl="3" indent="-440289" rtl="0">
              <a:spcBef>
                <a:spcPts val="2133"/>
              </a:spcBef>
              <a:spcAft>
                <a:spcPts val="0"/>
              </a:spcAft>
              <a:buSzPts val="1600"/>
              <a:buChar char="●"/>
              <a:defRPr sz="2133"/>
            </a:lvl4pPr>
            <a:lvl5pPr marL="3048152" lvl="4" indent="-440289" rtl="0">
              <a:spcBef>
                <a:spcPts val="2133"/>
              </a:spcBef>
              <a:spcAft>
                <a:spcPts val="0"/>
              </a:spcAft>
              <a:buSzPts val="1600"/>
              <a:buChar char="○"/>
              <a:defRPr sz="2133"/>
            </a:lvl5pPr>
            <a:lvl6pPr marL="3657783" lvl="5" indent="-440289" rtl="0">
              <a:spcBef>
                <a:spcPts val="2133"/>
              </a:spcBef>
              <a:spcAft>
                <a:spcPts val="0"/>
              </a:spcAft>
              <a:buSzPts val="1600"/>
              <a:buChar char="■"/>
              <a:defRPr sz="2133"/>
            </a:lvl6pPr>
            <a:lvl7pPr marL="4267413" lvl="6" indent="-440289" rtl="0">
              <a:spcBef>
                <a:spcPts val="2133"/>
              </a:spcBef>
              <a:spcAft>
                <a:spcPts val="0"/>
              </a:spcAft>
              <a:buSzPts val="1600"/>
              <a:buChar char="●"/>
              <a:defRPr sz="2133"/>
            </a:lvl7pPr>
            <a:lvl8pPr marL="4877044" lvl="7" indent="-440289" rtl="0">
              <a:spcBef>
                <a:spcPts val="2133"/>
              </a:spcBef>
              <a:spcAft>
                <a:spcPts val="0"/>
              </a:spcAft>
              <a:buSzPts val="1600"/>
              <a:buChar char="○"/>
              <a:defRPr sz="2133"/>
            </a:lvl8pPr>
            <a:lvl9pPr marL="5486674" lvl="8" indent="-440289" rtl="0">
              <a:spcBef>
                <a:spcPts val="2133"/>
              </a:spcBef>
              <a:spcAft>
                <a:spcPts val="2133"/>
              </a:spcAft>
              <a:buSzPts val="1600"/>
              <a:buChar char="■"/>
              <a:defRPr sz="2133"/>
            </a:lvl9pPr>
          </a:lstStyle>
          <a:p>
            <a:pPr lvl="0"/>
            <a:r>
              <a:rPr lang="en-US"/>
              <a:t>Click to edit Master text styles</a:t>
            </a:r>
          </a:p>
        </p:txBody>
      </p:sp>
      <p:sp>
        <p:nvSpPr>
          <p:cNvPr id="171" name="Google Shape;171;p21"/>
          <p:cNvSpPr/>
          <p:nvPr/>
        </p:nvSpPr>
        <p:spPr>
          <a:xfrm rot="20780922" flipH="1">
            <a:off x="4684125" y="-2818883"/>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72" name="Google Shape;172;p21"/>
          <p:cNvSpPr/>
          <p:nvPr/>
        </p:nvSpPr>
        <p:spPr>
          <a:xfrm rot="20780922" flipH="1">
            <a:off x="4710302" y="-3009359"/>
            <a:ext cx="8214943" cy="537508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pic>
        <p:nvPicPr>
          <p:cNvPr id="8" name="Picture 7" descr="A drawing of a cartoon character&#10;&#10;Description automatically generated">
            <a:extLst>
              <a:ext uri="{FF2B5EF4-FFF2-40B4-BE49-F238E27FC236}">
                <a16:creationId xmlns:a16="http://schemas.microsoft.com/office/drawing/2014/main" id="{7FA11BF6-816F-49E4-BFB9-7176B87453B3}"/>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288952024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 Three Columns 1" preserve="1">
  <p:cSld name="Title + Three Columns 1">
    <p:spTree>
      <p:nvGrpSpPr>
        <p:cNvPr id="1" name="Shape 173"/>
        <p:cNvGrpSpPr/>
        <p:nvPr/>
      </p:nvGrpSpPr>
      <p:grpSpPr>
        <a:xfrm>
          <a:off x="0" y="0"/>
          <a:ext cx="0" cy="0"/>
          <a:chOff x="0" y="0"/>
          <a:chExt cx="0" cy="0"/>
        </a:xfrm>
      </p:grpSpPr>
      <p:grpSp>
        <p:nvGrpSpPr>
          <p:cNvPr id="174" name="Google Shape;174;p22"/>
          <p:cNvGrpSpPr/>
          <p:nvPr/>
        </p:nvGrpSpPr>
        <p:grpSpPr>
          <a:xfrm>
            <a:off x="-139331" y="11218"/>
            <a:ext cx="12660669" cy="2023287"/>
            <a:chOff x="-104500" y="-81175"/>
            <a:chExt cx="9379200" cy="1517465"/>
          </a:xfrm>
        </p:grpSpPr>
        <p:sp>
          <p:nvSpPr>
            <p:cNvPr id="175" name="Google Shape;175;p22"/>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sp>
          <p:nvSpPr>
            <p:cNvPr id="176" name="Google Shape;176;p22"/>
            <p:cNvSpPr/>
            <p:nvPr/>
          </p:nvSpPr>
          <p:spPr>
            <a:xfrm>
              <a:off x="-104500" y="-81175"/>
              <a:ext cx="9379200" cy="491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grpSp>
      <p:grpSp>
        <p:nvGrpSpPr>
          <p:cNvPr id="177" name="Google Shape;177;p22"/>
          <p:cNvGrpSpPr/>
          <p:nvPr/>
        </p:nvGrpSpPr>
        <p:grpSpPr>
          <a:xfrm>
            <a:off x="-139331" y="-108232"/>
            <a:ext cx="12660669" cy="2023287"/>
            <a:chOff x="-104500" y="-81175"/>
            <a:chExt cx="9379200" cy="1517465"/>
          </a:xfrm>
        </p:grpSpPr>
        <p:sp>
          <p:nvSpPr>
            <p:cNvPr id="178" name="Google Shape;178;p22"/>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sp>
          <p:nvSpPr>
            <p:cNvPr id="179" name="Google Shape;179;p22"/>
            <p:cNvSpPr/>
            <p:nvPr/>
          </p:nvSpPr>
          <p:spPr>
            <a:xfrm>
              <a:off x="-104500" y="-81175"/>
              <a:ext cx="9379200" cy="491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mj-lt"/>
              </a:endParaRPr>
            </a:p>
          </p:txBody>
        </p:sp>
      </p:grpSp>
      <p:sp>
        <p:nvSpPr>
          <p:cNvPr id="180" name="Google Shape;180;p22"/>
          <p:cNvSpPr txBox="1">
            <a:spLocks noGrp="1"/>
          </p:cNvSpPr>
          <p:nvPr>
            <p:ph type="title"/>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1" name="Google Shape;181;p22"/>
          <p:cNvSpPr txBox="1">
            <a:spLocks noGrp="1"/>
          </p:cNvSpPr>
          <p:nvPr>
            <p:ph type="title" idx="2"/>
          </p:nvPr>
        </p:nvSpPr>
        <p:spPr>
          <a:xfrm>
            <a:off x="1192800" y="3574467"/>
            <a:ext cx="2637600" cy="67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133">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82" name="Google Shape;182;p22"/>
          <p:cNvSpPr txBox="1">
            <a:spLocks noGrp="1"/>
          </p:cNvSpPr>
          <p:nvPr>
            <p:ph type="subTitle" idx="1"/>
          </p:nvPr>
        </p:nvSpPr>
        <p:spPr>
          <a:xfrm>
            <a:off x="1192800" y="4148667"/>
            <a:ext cx="26376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183" name="Google Shape;183;p22"/>
          <p:cNvSpPr txBox="1">
            <a:spLocks noGrp="1"/>
          </p:cNvSpPr>
          <p:nvPr>
            <p:ph type="title" idx="3"/>
          </p:nvPr>
        </p:nvSpPr>
        <p:spPr>
          <a:xfrm>
            <a:off x="4777200" y="3574467"/>
            <a:ext cx="2637600" cy="67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133">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84" name="Google Shape;184;p22"/>
          <p:cNvSpPr txBox="1">
            <a:spLocks noGrp="1"/>
          </p:cNvSpPr>
          <p:nvPr>
            <p:ph type="subTitle" idx="4"/>
          </p:nvPr>
        </p:nvSpPr>
        <p:spPr>
          <a:xfrm>
            <a:off x="4777200" y="4148667"/>
            <a:ext cx="26376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sp>
        <p:nvSpPr>
          <p:cNvPr id="185" name="Google Shape;185;p22"/>
          <p:cNvSpPr txBox="1">
            <a:spLocks noGrp="1"/>
          </p:cNvSpPr>
          <p:nvPr>
            <p:ph type="title" idx="5"/>
          </p:nvPr>
        </p:nvSpPr>
        <p:spPr>
          <a:xfrm>
            <a:off x="8361601" y="3574467"/>
            <a:ext cx="2637600" cy="67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133">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86" name="Google Shape;186;p22"/>
          <p:cNvSpPr txBox="1">
            <a:spLocks noGrp="1"/>
          </p:cNvSpPr>
          <p:nvPr>
            <p:ph type="subTitle" idx="6"/>
          </p:nvPr>
        </p:nvSpPr>
        <p:spPr>
          <a:xfrm>
            <a:off x="8361600" y="4148667"/>
            <a:ext cx="26376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r>
              <a:rPr lang="en-US"/>
              <a:t>Click to edit Master subtitle style</a:t>
            </a:r>
            <a:endParaRPr/>
          </a:p>
        </p:txBody>
      </p:sp>
      <p:pic>
        <p:nvPicPr>
          <p:cNvPr id="17" name="Picture 16" descr="A drawing of a cartoon character&#10;&#10;Description automatically generated">
            <a:extLst>
              <a:ext uri="{FF2B5EF4-FFF2-40B4-BE49-F238E27FC236}">
                <a16:creationId xmlns:a16="http://schemas.microsoft.com/office/drawing/2014/main" id="{A7E6A9C3-0C30-4416-8238-734C3E4884C7}"/>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1160174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 Six Columns " preserve="1">
  <p:cSld name="Title + Six Columns ">
    <p:spTree>
      <p:nvGrpSpPr>
        <p:cNvPr id="1" name="Shape 187"/>
        <p:cNvGrpSpPr/>
        <p:nvPr/>
      </p:nvGrpSpPr>
      <p:grpSpPr>
        <a:xfrm>
          <a:off x="0" y="0"/>
          <a:ext cx="0" cy="0"/>
          <a:chOff x="0" y="0"/>
          <a:chExt cx="0" cy="0"/>
        </a:xfrm>
      </p:grpSpPr>
      <p:sp>
        <p:nvSpPr>
          <p:cNvPr id="188" name="Google Shape;188;p23"/>
          <p:cNvSpPr/>
          <p:nvPr/>
        </p:nvSpPr>
        <p:spPr>
          <a:xfrm flipH="1">
            <a:off x="10011997" y="-133229"/>
            <a:ext cx="2316608" cy="2299612"/>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89" name="Google Shape;189;p23"/>
          <p:cNvSpPr/>
          <p:nvPr/>
        </p:nvSpPr>
        <p:spPr>
          <a:xfrm flipH="1">
            <a:off x="10872149" y="-133210"/>
            <a:ext cx="1456456" cy="207747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90" name="Google Shape;190;p23"/>
          <p:cNvSpPr/>
          <p:nvPr/>
        </p:nvSpPr>
        <p:spPr>
          <a:xfrm rot="10800000" flipH="1">
            <a:off x="-3708739" y="65388"/>
            <a:ext cx="15958481" cy="1947379"/>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91" name="Google Shape;191;p23"/>
          <p:cNvSpPr/>
          <p:nvPr/>
        </p:nvSpPr>
        <p:spPr>
          <a:xfrm rot="10800000" flipH="1">
            <a:off x="-3662556" y="-64745"/>
            <a:ext cx="16093632" cy="1895128"/>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192" name="Google Shape;192;p23"/>
          <p:cNvSpPr txBox="1">
            <a:spLocks noGrp="1"/>
          </p:cNvSpPr>
          <p:nvPr>
            <p:ph type="title"/>
          </p:nvPr>
        </p:nvSpPr>
        <p:spPr>
          <a:xfrm>
            <a:off x="1123467" y="4671667"/>
            <a:ext cx="30264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93" name="Google Shape;193;p23"/>
          <p:cNvSpPr txBox="1">
            <a:spLocks noGrp="1"/>
          </p:cNvSpPr>
          <p:nvPr>
            <p:ph type="subTitle" idx="1"/>
          </p:nvPr>
        </p:nvSpPr>
        <p:spPr>
          <a:xfrm>
            <a:off x="1123467" y="5138832"/>
            <a:ext cx="3026400" cy="76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94" name="Google Shape;194;p23"/>
          <p:cNvSpPr txBox="1">
            <a:spLocks noGrp="1"/>
          </p:cNvSpPr>
          <p:nvPr>
            <p:ph type="title" idx="2"/>
          </p:nvPr>
        </p:nvSpPr>
        <p:spPr>
          <a:xfrm>
            <a:off x="4582800" y="4671667"/>
            <a:ext cx="30264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95" name="Google Shape;195;p23"/>
          <p:cNvSpPr txBox="1">
            <a:spLocks noGrp="1"/>
          </p:cNvSpPr>
          <p:nvPr>
            <p:ph type="subTitle" idx="3"/>
          </p:nvPr>
        </p:nvSpPr>
        <p:spPr>
          <a:xfrm>
            <a:off x="4582800" y="5138832"/>
            <a:ext cx="3026400" cy="76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96" name="Google Shape;196;p23"/>
          <p:cNvSpPr txBox="1">
            <a:spLocks noGrp="1"/>
          </p:cNvSpPr>
          <p:nvPr>
            <p:ph type="title" idx="4"/>
          </p:nvPr>
        </p:nvSpPr>
        <p:spPr>
          <a:xfrm>
            <a:off x="8042133" y="4671667"/>
            <a:ext cx="30264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97" name="Google Shape;197;p23"/>
          <p:cNvSpPr txBox="1">
            <a:spLocks noGrp="1"/>
          </p:cNvSpPr>
          <p:nvPr>
            <p:ph type="subTitle" idx="5"/>
          </p:nvPr>
        </p:nvSpPr>
        <p:spPr>
          <a:xfrm>
            <a:off x="8042133" y="5138832"/>
            <a:ext cx="3026400" cy="76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198" name="Google Shape;198;p23"/>
          <p:cNvSpPr txBox="1">
            <a:spLocks noGrp="1"/>
          </p:cNvSpPr>
          <p:nvPr>
            <p:ph type="title" idx="6"/>
          </p:nvPr>
        </p:nvSpPr>
        <p:spPr>
          <a:xfrm>
            <a:off x="1123467" y="2801433"/>
            <a:ext cx="30264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199" name="Google Shape;199;p23"/>
          <p:cNvSpPr txBox="1">
            <a:spLocks noGrp="1"/>
          </p:cNvSpPr>
          <p:nvPr>
            <p:ph type="subTitle" idx="7"/>
          </p:nvPr>
        </p:nvSpPr>
        <p:spPr>
          <a:xfrm>
            <a:off x="1123467" y="3268599"/>
            <a:ext cx="3026400" cy="76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200" name="Google Shape;200;p23"/>
          <p:cNvSpPr txBox="1">
            <a:spLocks noGrp="1"/>
          </p:cNvSpPr>
          <p:nvPr>
            <p:ph type="title" idx="8"/>
          </p:nvPr>
        </p:nvSpPr>
        <p:spPr>
          <a:xfrm>
            <a:off x="4582800" y="2801433"/>
            <a:ext cx="30264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201" name="Google Shape;201;p23"/>
          <p:cNvSpPr txBox="1">
            <a:spLocks noGrp="1"/>
          </p:cNvSpPr>
          <p:nvPr>
            <p:ph type="subTitle" idx="9"/>
          </p:nvPr>
        </p:nvSpPr>
        <p:spPr>
          <a:xfrm>
            <a:off x="4582800" y="3268599"/>
            <a:ext cx="3026400" cy="76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202" name="Google Shape;202;p23"/>
          <p:cNvSpPr txBox="1">
            <a:spLocks noGrp="1"/>
          </p:cNvSpPr>
          <p:nvPr>
            <p:ph type="title" idx="13"/>
          </p:nvPr>
        </p:nvSpPr>
        <p:spPr>
          <a:xfrm>
            <a:off x="8042133" y="2801433"/>
            <a:ext cx="30264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203" name="Google Shape;203;p23"/>
          <p:cNvSpPr txBox="1">
            <a:spLocks noGrp="1"/>
          </p:cNvSpPr>
          <p:nvPr>
            <p:ph type="subTitle" idx="14"/>
          </p:nvPr>
        </p:nvSpPr>
        <p:spPr>
          <a:xfrm>
            <a:off x="8042133" y="3268599"/>
            <a:ext cx="3026400" cy="76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204" name="Google Shape;204;p23"/>
          <p:cNvSpPr txBox="1">
            <a:spLocks noGrp="1"/>
          </p:cNvSpPr>
          <p:nvPr>
            <p:ph type="title" idx="15"/>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pic>
        <p:nvPicPr>
          <p:cNvPr id="21" name="Picture 20" descr="A drawing of a cartoon character&#10;&#10;Description automatically generated">
            <a:extLst>
              <a:ext uri="{FF2B5EF4-FFF2-40B4-BE49-F238E27FC236}">
                <a16:creationId xmlns:a16="http://schemas.microsoft.com/office/drawing/2014/main" id="{7BE4E037-6424-4D20-A236-7FCBDA2F3307}"/>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14607122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 Two Columns  " preserve="1">
  <p:cSld name="Title + Two Columns  ">
    <p:spTree>
      <p:nvGrpSpPr>
        <p:cNvPr id="1" name="Shape 205"/>
        <p:cNvGrpSpPr/>
        <p:nvPr/>
      </p:nvGrpSpPr>
      <p:grpSpPr>
        <a:xfrm>
          <a:off x="0" y="0"/>
          <a:ext cx="0" cy="0"/>
          <a:chOff x="0" y="0"/>
          <a:chExt cx="0" cy="0"/>
        </a:xfrm>
      </p:grpSpPr>
      <p:sp>
        <p:nvSpPr>
          <p:cNvPr id="206" name="Google Shape;206;p24"/>
          <p:cNvSpPr/>
          <p:nvPr/>
        </p:nvSpPr>
        <p:spPr>
          <a:xfrm rot="10800000">
            <a:off x="2827864" y="-67379"/>
            <a:ext cx="15958481" cy="1947379"/>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07" name="Google Shape;207;p24"/>
          <p:cNvSpPr/>
          <p:nvPr/>
        </p:nvSpPr>
        <p:spPr>
          <a:xfrm rot="10800000">
            <a:off x="2646527" y="-197512"/>
            <a:ext cx="16093632" cy="1895128"/>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08" name="Google Shape;208;p24"/>
          <p:cNvSpPr txBox="1">
            <a:spLocks noGrp="1"/>
          </p:cNvSpPr>
          <p:nvPr>
            <p:ph type="title"/>
          </p:nvPr>
        </p:nvSpPr>
        <p:spPr>
          <a:xfrm>
            <a:off x="1885383" y="4976467"/>
            <a:ext cx="35976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209" name="Google Shape;209;p24"/>
          <p:cNvSpPr txBox="1">
            <a:spLocks noGrp="1"/>
          </p:cNvSpPr>
          <p:nvPr>
            <p:ph type="subTitle" idx="1"/>
          </p:nvPr>
        </p:nvSpPr>
        <p:spPr>
          <a:xfrm>
            <a:off x="1885367" y="5443633"/>
            <a:ext cx="3597600" cy="100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210" name="Google Shape;210;p24"/>
          <p:cNvSpPr txBox="1">
            <a:spLocks noGrp="1"/>
          </p:cNvSpPr>
          <p:nvPr>
            <p:ph type="title" idx="2"/>
          </p:nvPr>
        </p:nvSpPr>
        <p:spPr>
          <a:xfrm>
            <a:off x="6709017" y="4976467"/>
            <a:ext cx="3597600" cy="60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solidFill>
                  <a:schemeClr val="tx1"/>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r>
              <a:rPr lang="en-US"/>
              <a:t>Click to edit Master title style</a:t>
            </a:r>
            <a:endParaRPr/>
          </a:p>
        </p:txBody>
      </p:sp>
      <p:sp>
        <p:nvSpPr>
          <p:cNvPr id="211" name="Google Shape;211;p24"/>
          <p:cNvSpPr txBox="1">
            <a:spLocks noGrp="1"/>
          </p:cNvSpPr>
          <p:nvPr>
            <p:ph type="subTitle" idx="3"/>
          </p:nvPr>
        </p:nvSpPr>
        <p:spPr>
          <a:xfrm>
            <a:off x="6709000" y="5443633"/>
            <a:ext cx="3597600" cy="100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atin typeface="+mj-lt"/>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r>
              <a:rPr lang="en-US"/>
              <a:t>Click to edit Master subtitle style</a:t>
            </a:r>
            <a:endParaRPr/>
          </a:p>
        </p:txBody>
      </p:sp>
      <p:sp>
        <p:nvSpPr>
          <p:cNvPr id="212" name="Google Shape;212;p24"/>
          <p:cNvSpPr txBox="1">
            <a:spLocks noGrp="1"/>
          </p:cNvSpPr>
          <p:nvPr>
            <p:ph type="title" idx="4"/>
          </p:nvPr>
        </p:nvSpPr>
        <p:spPr>
          <a:xfrm>
            <a:off x="879333" y="657267"/>
            <a:ext cx="107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734"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pic>
        <p:nvPicPr>
          <p:cNvPr id="11" name="Picture 10" descr="A drawing of a cartoon character&#10;&#10;Description automatically generated">
            <a:extLst>
              <a:ext uri="{FF2B5EF4-FFF2-40B4-BE49-F238E27FC236}">
                <a16:creationId xmlns:a16="http://schemas.microsoft.com/office/drawing/2014/main" id="{3FCF6146-1BCF-4ABE-83B4-4DEB34AA651A}"/>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1609417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hanks + Credits 1" preserve="1">
  <p:cSld name="Thanks + Credits 1">
    <p:spTree>
      <p:nvGrpSpPr>
        <p:cNvPr id="1" name="Shape 213"/>
        <p:cNvGrpSpPr/>
        <p:nvPr/>
      </p:nvGrpSpPr>
      <p:grpSpPr>
        <a:xfrm>
          <a:off x="0" y="0"/>
          <a:ext cx="0" cy="0"/>
          <a:chOff x="0" y="0"/>
          <a:chExt cx="0" cy="0"/>
        </a:xfrm>
      </p:grpSpPr>
      <p:sp>
        <p:nvSpPr>
          <p:cNvPr id="214" name="Google Shape;214;p25"/>
          <p:cNvSpPr/>
          <p:nvPr/>
        </p:nvSpPr>
        <p:spPr>
          <a:xfrm rot="11551182">
            <a:off x="-1787962" y="-2097908"/>
            <a:ext cx="6641271" cy="894795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15" name="Google Shape;215;p25"/>
          <p:cNvSpPr/>
          <p:nvPr/>
        </p:nvSpPr>
        <p:spPr>
          <a:xfrm rot="11551182">
            <a:off x="-1131029" y="-1202108"/>
            <a:ext cx="6641271" cy="894795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16" name="Google Shape;216;p25"/>
          <p:cNvSpPr/>
          <p:nvPr/>
        </p:nvSpPr>
        <p:spPr>
          <a:xfrm rot="11551182">
            <a:off x="-459462" y="-1220759"/>
            <a:ext cx="6641271" cy="894795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17" name="Google Shape;217;p25"/>
          <p:cNvSpPr/>
          <p:nvPr/>
        </p:nvSpPr>
        <p:spPr>
          <a:xfrm rot="20473683">
            <a:off x="6614368" y="565544"/>
            <a:ext cx="8215307" cy="5375328"/>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18" name="Google Shape;218;p25"/>
          <p:cNvSpPr/>
          <p:nvPr/>
        </p:nvSpPr>
        <p:spPr>
          <a:xfrm rot="20756491">
            <a:off x="6753695" y="985017"/>
            <a:ext cx="8214957" cy="537509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19" name="Google Shape;219;p25"/>
          <p:cNvSpPr/>
          <p:nvPr/>
        </p:nvSpPr>
        <p:spPr>
          <a:xfrm rot="5400000" flipH="1">
            <a:off x="8350030" y="2989864"/>
            <a:ext cx="3244535" cy="4627205"/>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mj-lt"/>
            </a:endParaRPr>
          </a:p>
        </p:txBody>
      </p:sp>
      <p:sp>
        <p:nvSpPr>
          <p:cNvPr id="220" name="Google Shape;220;p25"/>
          <p:cNvSpPr txBox="1">
            <a:spLocks noGrp="1"/>
          </p:cNvSpPr>
          <p:nvPr>
            <p:ph type="title"/>
          </p:nvPr>
        </p:nvSpPr>
        <p:spPr>
          <a:xfrm>
            <a:off x="4218400" y="755562"/>
            <a:ext cx="3755200" cy="1309605"/>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34" b="1">
                <a:solidFill>
                  <a:schemeClr val="accent1"/>
                </a:solidFill>
                <a:latin typeface="+mj-lt"/>
              </a:defRPr>
            </a:lvl1pPr>
            <a:lvl2pPr lvl="1" algn="ctr" rtl="0">
              <a:spcBef>
                <a:spcPts val="0"/>
              </a:spcBef>
              <a:spcAft>
                <a:spcPts val="0"/>
              </a:spcAft>
              <a:buClr>
                <a:schemeClr val="accent1"/>
              </a:buClr>
              <a:buSzPts val="3600"/>
              <a:buNone/>
              <a:defRPr sz="4800">
                <a:solidFill>
                  <a:schemeClr val="accent1"/>
                </a:solidFill>
              </a:defRPr>
            </a:lvl2pPr>
            <a:lvl3pPr lvl="2" algn="ctr" rtl="0">
              <a:spcBef>
                <a:spcPts val="0"/>
              </a:spcBef>
              <a:spcAft>
                <a:spcPts val="0"/>
              </a:spcAft>
              <a:buClr>
                <a:schemeClr val="accent1"/>
              </a:buClr>
              <a:buSzPts val="3600"/>
              <a:buNone/>
              <a:defRPr sz="4800">
                <a:solidFill>
                  <a:schemeClr val="accent1"/>
                </a:solidFill>
              </a:defRPr>
            </a:lvl3pPr>
            <a:lvl4pPr lvl="3" algn="ctr" rtl="0">
              <a:spcBef>
                <a:spcPts val="0"/>
              </a:spcBef>
              <a:spcAft>
                <a:spcPts val="0"/>
              </a:spcAft>
              <a:buClr>
                <a:schemeClr val="accent1"/>
              </a:buClr>
              <a:buSzPts val="3600"/>
              <a:buNone/>
              <a:defRPr sz="4800">
                <a:solidFill>
                  <a:schemeClr val="accent1"/>
                </a:solidFill>
              </a:defRPr>
            </a:lvl4pPr>
            <a:lvl5pPr lvl="4" algn="ctr" rtl="0">
              <a:spcBef>
                <a:spcPts val="0"/>
              </a:spcBef>
              <a:spcAft>
                <a:spcPts val="0"/>
              </a:spcAft>
              <a:buClr>
                <a:schemeClr val="accent1"/>
              </a:buClr>
              <a:buSzPts val="3600"/>
              <a:buNone/>
              <a:defRPr sz="4800">
                <a:solidFill>
                  <a:schemeClr val="accent1"/>
                </a:solidFill>
              </a:defRPr>
            </a:lvl5pPr>
            <a:lvl6pPr lvl="5" algn="ctr" rtl="0">
              <a:spcBef>
                <a:spcPts val="0"/>
              </a:spcBef>
              <a:spcAft>
                <a:spcPts val="0"/>
              </a:spcAft>
              <a:buClr>
                <a:schemeClr val="accent1"/>
              </a:buClr>
              <a:buSzPts val="3600"/>
              <a:buNone/>
              <a:defRPr sz="4800">
                <a:solidFill>
                  <a:schemeClr val="accent1"/>
                </a:solidFill>
              </a:defRPr>
            </a:lvl6pPr>
            <a:lvl7pPr lvl="6" algn="ctr" rtl="0">
              <a:spcBef>
                <a:spcPts val="0"/>
              </a:spcBef>
              <a:spcAft>
                <a:spcPts val="0"/>
              </a:spcAft>
              <a:buClr>
                <a:schemeClr val="accent1"/>
              </a:buClr>
              <a:buSzPts val="3600"/>
              <a:buNone/>
              <a:defRPr sz="4800">
                <a:solidFill>
                  <a:schemeClr val="accent1"/>
                </a:solidFill>
              </a:defRPr>
            </a:lvl7pPr>
            <a:lvl8pPr lvl="7" algn="ctr" rtl="0">
              <a:spcBef>
                <a:spcPts val="0"/>
              </a:spcBef>
              <a:spcAft>
                <a:spcPts val="0"/>
              </a:spcAft>
              <a:buClr>
                <a:schemeClr val="accent1"/>
              </a:buClr>
              <a:buSzPts val="3600"/>
              <a:buNone/>
              <a:defRPr sz="4800">
                <a:solidFill>
                  <a:schemeClr val="accent1"/>
                </a:solidFill>
              </a:defRPr>
            </a:lvl8pPr>
            <a:lvl9pPr lvl="8" algn="ctr" rtl="0">
              <a:spcBef>
                <a:spcPts val="0"/>
              </a:spcBef>
              <a:spcAft>
                <a:spcPts val="0"/>
              </a:spcAft>
              <a:buClr>
                <a:schemeClr val="accent1"/>
              </a:buClr>
              <a:buSzPts val="3600"/>
              <a:buNone/>
              <a:defRPr sz="4800">
                <a:solidFill>
                  <a:schemeClr val="accent1"/>
                </a:solidFill>
              </a:defRPr>
            </a:lvl9pPr>
          </a:lstStyle>
          <a:p>
            <a:r>
              <a:rPr lang="en-US"/>
              <a:t>Click to edit Master title style</a:t>
            </a:r>
            <a:endParaRPr/>
          </a:p>
        </p:txBody>
      </p:sp>
      <p:sp>
        <p:nvSpPr>
          <p:cNvPr id="221" name="Google Shape;221;p25"/>
          <p:cNvSpPr txBox="1">
            <a:spLocks noGrp="1"/>
          </p:cNvSpPr>
          <p:nvPr>
            <p:ph type="subTitle" idx="1"/>
          </p:nvPr>
        </p:nvSpPr>
        <p:spPr>
          <a:xfrm>
            <a:off x="4003400" y="2190933"/>
            <a:ext cx="4185200" cy="149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Bitter"/>
              <a:buNone/>
              <a:defRPr sz="1867">
                <a:solidFill>
                  <a:schemeClr val="tx1"/>
                </a:solidFill>
                <a:latin typeface="+mj-lt"/>
                <a:ea typeface="Bitter"/>
                <a:cs typeface="Bitter"/>
                <a:sym typeface="Bitter"/>
              </a:defRPr>
            </a:lvl1pPr>
            <a:lvl2pPr lvl="1" algn="ctr" rtl="0">
              <a:lnSpc>
                <a:spcPct val="100000"/>
              </a:lnSpc>
              <a:spcBef>
                <a:spcPts val="0"/>
              </a:spcBef>
              <a:spcAft>
                <a:spcPts val="0"/>
              </a:spcAft>
              <a:buSzPts val="1400"/>
              <a:buFont typeface="Bitter"/>
              <a:buNone/>
              <a:defRPr>
                <a:latin typeface="Bitter"/>
                <a:ea typeface="Bitter"/>
                <a:cs typeface="Bitter"/>
                <a:sym typeface="Bitter"/>
              </a:defRPr>
            </a:lvl2pPr>
            <a:lvl3pPr lvl="2" algn="ctr" rtl="0">
              <a:lnSpc>
                <a:spcPct val="100000"/>
              </a:lnSpc>
              <a:spcBef>
                <a:spcPts val="0"/>
              </a:spcBef>
              <a:spcAft>
                <a:spcPts val="0"/>
              </a:spcAft>
              <a:buSzPts val="1400"/>
              <a:buFont typeface="Bitter"/>
              <a:buNone/>
              <a:defRPr>
                <a:latin typeface="Bitter"/>
                <a:ea typeface="Bitter"/>
                <a:cs typeface="Bitter"/>
                <a:sym typeface="Bitter"/>
              </a:defRPr>
            </a:lvl3pPr>
            <a:lvl4pPr lvl="3" algn="ctr" rtl="0">
              <a:lnSpc>
                <a:spcPct val="100000"/>
              </a:lnSpc>
              <a:spcBef>
                <a:spcPts val="0"/>
              </a:spcBef>
              <a:spcAft>
                <a:spcPts val="0"/>
              </a:spcAft>
              <a:buSzPts val="1400"/>
              <a:buFont typeface="Bitter"/>
              <a:buNone/>
              <a:defRPr>
                <a:latin typeface="Bitter"/>
                <a:ea typeface="Bitter"/>
                <a:cs typeface="Bitter"/>
                <a:sym typeface="Bitter"/>
              </a:defRPr>
            </a:lvl4pPr>
            <a:lvl5pPr lvl="4" algn="ctr" rtl="0">
              <a:lnSpc>
                <a:spcPct val="100000"/>
              </a:lnSpc>
              <a:spcBef>
                <a:spcPts val="0"/>
              </a:spcBef>
              <a:spcAft>
                <a:spcPts val="0"/>
              </a:spcAft>
              <a:buSzPts val="1400"/>
              <a:buFont typeface="Bitter"/>
              <a:buNone/>
              <a:defRPr>
                <a:latin typeface="Bitter"/>
                <a:ea typeface="Bitter"/>
                <a:cs typeface="Bitter"/>
                <a:sym typeface="Bitter"/>
              </a:defRPr>
            </a:lvl5pPr>
            <a:lvl6pPr lvl="5" algn="ctr" rtl="0">
              <a:lnSpc>
                <a:spcPct val="100000"/>
              </a:lnSpc>
              <a:spcBef>
                <a:spcPts val="0"/>
              </a:spcBef>
              <a:spcAft>
                <a:spcPts val="0"/>
              </a:spcAft>
              <a:buSzPts val="1400"/>
              <a:buFont typeface="Bitter"/>
              <a:buNone/>
              <a:defRPr>
                <a:latin typeface="Bitter"/>
                <a:ea typeface="Bitter"/>
                <a:cs typeface="Bitter"/>
                <a:sym typeface="Bitter"/>
              </a:defRPr>
            </a:lvl6pPr>
            <a:lvl7pPr lvl="6" algn="ctr" rtl="0">
              <a:lnSpc>
                <a:spcPct val="100000"/>
              </a:lnSpc>
              <a:spcBef>
                <a:spcPts val="0"/>
              </a:spcBef>
              <a:spcAft>
                <a:spcPts val="0"/>
              </a:spcAft>
              <a:buSzPts val="1400"/>
              <a:buFont typeface="Bitter"/>
              <a:buNone/>
              <a:defRPr>
                <a:latin typeface="Bitter"/>
                <a:ea typeface="Bitter"/>
                <a:cs typeface="Bitter"/>
                <a:sym typeface="Bitter"/>
              </a:defRPr>
            </a:lvl7pPr>
            <a:lvl8pPr lvl="7" algn="ctr" rtl="0">
              <a:lnSpc>
                <a:spcPct val="100000"/>
              </a:lnSpc>
              <a:spcBef>
                <a:spcPts val="0"/>
              </a:spcBef>
              <a:spcAft>
                <a:spcPts val="0"/>
              </a:spcAft>
              <a:buSzPts val="1400"/>
              <a:buFont typeface="Bitter"/>
              <a:buNone/>
              <a:defRPr>
                <a:latin typeface="Bitter"/>
                <a:ea typeface="Bitter"/>
                <a:cs typeface="Bitter"/>
                <a:sym typeface="Bitter"/>
              </a:defRPr>
            </a:lvl8pPr>
            <a:lvl9pPr lvl="8" algn="ctr" rtl="0">
              <a:lnSpc>
                <a:spcPct val="100000"/>
              </a:lnSpc>
              <a:spcBef>
                <a:spcPts val="0"/>
              </a:spcBef>
              <a:spcAft>
                <a:spcPts val="0"/>
              </a:spcAft>
              <a:buSzPts val="1400"/>
              <a:buFont typeface="Bitter"/>
              <a:buNone/>
              <a:defRPr>
                <a:latin typeface="Bitter"/>
                <a:ea typeface="Bitter"/>
                <a:cs typeface="Bitter"/>
                <a:sym typeface="Bitter"/>
              </a:defRPr>
            </a:lvl9pPr>
          </a:lstStyle>
          <a:p>
            <a:r>
              <a:rPr lang="en-US"/>
              <a:t>Click to edit Master subtitle style</a:t>
            </a:r>
            <a:endParaRPr/>
          </a:p>
        </p:txBody>
      </p:sp>
      <p:sp>
        <p:nvSpPr>
          <p:cNvPr id="222" name="Google Shape;222;p25"/>
          <p:cNvSpPr txBox="1"/>
          <p:nvPr/>
        </p:nvSpPr>
        <p:spPr>
          <a:xfrm>
            <a:off x="-155837" y="6367272"/>
            <a:ext cx="7997853" cy="1023200"/>
          </a:xfrm>
          <a:prstGeom prst="rect">
            <a:avLst/>
          </a:prstGeom>
          <a:noFill/>
          <a:ln>
            <a:noFill/>
          </a:ln>
        </p:spPr>
        <p:txBody>
          <a:bodyPr spcFirstLastPara="1" wrap="square" lIns="121900" tIns="121900" rIns="121900" bIns="121900" anchor="t" anchorCtr="0">
            <a:noAutofit/>
          </a:bodyPr>
          <a:lstStyle/>
          <a:p>
            <a:pPr marL="0" lvl="0" indent="0" algn="ctr" rtl="0">
              <a:spcBef>
                <a:spcPts val="400"/>
              </a:spcBef>
              <a:spcAft>
                <a:spcPts val="0"/>
              </a:spcAft>
              <a:buNone/>
            </a:pPr>
            <a:r>
              <a:rPr lang="en" sz="1067">
                <a:solidFill>
                  <a:schemeClr val="hlink"/>
                </a:solidFill>
                <a:latin typeface="+mj-lt"/>
                <a:ea typeface="Bitter"/>
                <a:cs typeface="Bitter"/>
                <a:sym typeface="Bitter"/>
              </a:rPr>
              <a:t>This presentation template was created by </a:t>
            </a:r>
            <a:r>
              <a:rPr lang="en" sz="1067">
                <a:solidFill>
                  <a:schemeClr val="hlink"/>
                </a:solidFill>
                <a:uFill>
                  <a:noFill/>
                </a:uFill>
                <a:latin typeface="+mj-lt"/>
                <a:ea typeface="Bitter"/>
                <a:cs typeface="Bitter"/>
                <a:sym typeface="Bitter"/>
                <a:hlinkClick r:id="rId2"/>
              </a:rPr>
              <a:t>Slidesgo</a:t>
            </a:r>
            <a:r>
              <a:rPr lang="en" sz="1067">
                <a:solidFill>
                  <a:schemeClr val="hlink"/>
                </a:solidFill>
                <a:latin typeface="+mj-lt"/>
                <a:ea typeface="Bitter"/>
                <a:cs typeface="Bitter"/>
                <a:sym typeface="Bitter"/>
              </a:rPr>
              <a:t>, including icons by </a:t>
            </a:r>
            <a:r>
              <a:rPr lang="en" sz="1067">
                <a:solidFill>
                  <a:schemeClr val="hlink"/>
                </a:solidFill>
                <a:uFill>
                  <a:noFill/>
                </a:uFill>
                <a:latin typeface="+mj-lt"/>
                <a:ea typeface="Bitter"/>
                <a:cs typeface="Bitter"/>
                <a:sym typeface="Bitter"/>
                <a:hlinkClick r:id="rId3"/>
              </a:rPr>
              <a:t>Flaticon</a:t>
            </a:r>
            <a:r>
              <a:rPr lang="en" sz="1067">
                <a:solidFill>
                  <a:schemeClr val="hlink"/>
                </a:solidFill>
                <a:latin typeface="+mj-lt"/>
                <a:ea typeface="Bitter"/>
                <a:cs typeface="Bitter"/>
                <a:sym typeface="Bitter"/>
              </a:rPr>
              <a:t>, and infographics &amp; images by </a:t>
            </a:r>
            <a:r>
              <a:rPr lang="en" sz="1067">
                <a:solidFill>
                  <a:schemeClr val="hlink"/>
                </a:solidFill>
                <a:uFill>
                  <a:noFill/>
                </a:uFill>
                <a:latin typeface="+mj-lt"/>
                <a:ea typeface="Bitter"/>
                <a:cs typeface="Bitter"/>
                <a:sym typeface="Bitter"/>
                <a:hlinkClick r:id="rId4"/>
              </a:rPr>
              <a:t>Freepik</a:t>
            </a:r>
            <a:r>
              <a:rPr lang="en" sz="1067">
                <a:solidFill>
                  <a:schemeClr val="hlink"/>
                </a:solidFill>
                <a:latin typeface="+mj-lt"/>
                <a:ea typeface="Bitter"/>
                <a:cs typeface="Bitter"/>
                <a:sym typeface="Bitter"/>
              </a:rPr>
              <a:t>. </a:t>
            </a:r>
            <a:endParaRPr sz="1067">
              <a:solidFill>
                <a:schemeClr val="hlink"/>
              </a:solidFill>
              <a:latin typeface="+mj-lt"/>
              <a:ea typeface="Bitter"/>
              <a:cs typeface="Bitter"/>
              <a:sym typeface="Bitter"/>
            </a:endParaRPr>
          </a:p>
          <a:p>
            <a:pPr marL="0" lvl="0" indent="0" algn="ctr" rtl="0">
              <a:spcBef>
                <a:spcPts val="400"/>
              </a:spcBef>
              <a:spcAft>
                <a:spcPts val="0"/>
              </a:spcAft>
              <a:buNone/>
            </a:pPr>
            <a:endParaRPr sz="1333">
              <a:solidFill>
                <a:schemeClr val="hlink"/>
              </a:solidFill>
              <a:latin typeface="+mj-lt"/>
              <a:ea typeface="Bitter"/>
              <a:cs typeface="Bitter"/>
              <a:sym typeface="Bitter"/>
            </a:endParaRPr>
          </a:p>
        </p:txBody>
      </p:sp>
      <p:pic>
        <p:nvPicPr>
          <p:cNvPr id="12" name="Picture 11" descr="A drawing of a cartoon character&#10;&#10;Description automatically generated">
            <a:extLst>
              <a:ext uri="{FF2B5EF4-FFF2-40B4-BE49-F238E27FC236}">
                <a16:creationId xmlns:a16="http://schemas.microsoft.com/office/drawing/2014/main" id="{4C58349A-A89F-4955-A2D0-76288B3F3A83}"/>
              </a:ext>
            </a:extLst>
          </p:cNvPr>
          <p:cNvPicPr>
            <a:picLocks noChangeAspect="1"/>
          </p:cNvPicPr>
          <p:nvPr/>
        </p:nvPicPr>
        <p:blipFill>
          <a:blip r:embed="rId5"/>
          <a:stretch>
            <a:fillRect/>
          </a:stretch>
        </p:blipFill>
        <p:spPr>
          <a:xfrm>
            <a:off x="5237418" y="3837115"/>
            <a:ext cx="1791751" cy="954752"/>
          </a:xfrm>
          <a:prstGeom prst="rect">
            <a:avLst/>
          </a:prstGeom>
        </p:spPr>
      </p:pic>
    </p:spTree>
    <p:extLst>
      <p:ext uri="{BB962C8B-B14F-4D97-AF65-F5344CB8AC3E}">
        <p14:creationId xmlns:p14="http://schemas.microsoft.com/office/powerpoint/2010/main" val="250385648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Background 2" preserve="1">
  <p:cSld name="Background 2">
    <p:spTree>
      <p:nvGrpSpPr>
        <p:cNvPr id="1" name="Shape 230"/>
        <p:cNvGrpSpPr/>
        <p:nvPr/>
      </p:nvGrpSpPr>
      <p:grpSpPr>
        <a:xfrm>
          <a:off x="0" y="0"/>
          <a:ext cx="0" cy="0"/>
          <a:chOff x="0" y="0"/>
          <a:chExt cx="0" cy="0"/>
        </a:xfrm>
      </p:grpSpPr>
      <p:sp>
        <p:nvSpPr>
          <p:cNvPr id="231" name="Google Shape;231;p28"/>
          <p:cNvSpPr/>
          <p:nvPr/>
        </p:nvSpPr>
        <p:spPr>
          <a:xfrm rot="370966">
            <a:off x="7819743" y="-243824"/>
            <a:ext cx="6641189" cy="894784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2" name="Google Shape;232;p28"/>
          <p:cNvSpPr/>
          <p:nvPr/>
        </p:nvSpPr>
        <p:spPr>
          <a:xfrm rot="370966">
            <a:off x="7067959" y="-1061651"/>
            <a:ext cx="6641189" cy="894784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3" name="Google Shape;233;p28"/>
          <p:cNvSpPr/>
          <p:nvPr/>
        </p:nvSpPr>
        <p:spPr>
          <a:xfrm rot="370966">
            <a:off x="6402552" y="-968999"/>
            <a:ext cx="6641189" cy="894784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4" name="Google Shape;234;p28"/>
          <p:cNvSpPr/>
          <p:nvPr/>
        </p:nvSpPr>
        <p:spPr>
          <a:xfrm rot="9673683">
            <a:off x="-2921674" y="896077"/>
            <a:ext cx="8215307" cy="5375328"/>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5" name="Google Shape;235;p28"/>
          <p:cNvSpPr/>
          <p:nvPr/>
        </p:nvSpPr>
        <p:spPr>
          <a:xfrm rot="9956491">
            <a:off x="-3060651" y="476833"/>
            <a:ext cx="8214957" cy="537509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6" name="Google Shape;236;p28"/>
          <p:cNvSpPr/>
          <p:nvPr/>
        </p:nvSpPr>
        <p:spPr>
          <a:xfrm rot="16200000" flipH="1">
            <a:off x="427238" y="-780137"/>
            <a:ext cx="3244535" cy="4627205"/>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 name="Text Placeholder 2">
            <a:extLst>
              <a:ext uri="{FF2B5EF4-FFF2-40B4-BE49-F238E27FC236}">
                <a16:creationId xmlns:a16="http://schemas.microsoft.com/office/drawing/2014/main" id="{D37DA19F-82B1-49F1-BC52-F8426553F7E7}"/>
              </a:ext>
            </a:extLst>
          </p:cNvPr>
          <p:cNvSpPr>
            <a:spLocks noGrp="1"/>
          </p:cNvSpPr>
          <p:nvPr>
            <p:ph type="body" sz="quarter" idx="10"/>
          </p:nvPr>
        </p:nvSpPr>
        <p:spPr>
          <a:xfrm>
            <a:off x="3073758" y="1665817"/>
            <a:ext cx="6851293" cy="3443816"/>
          </a:xfrm>
        </p:spPr>
        <p:txBody>
          <a:bodyPr/>
          <a:lstStyle>
            <a:lvl1pPr marL="609630" indent="-457223">
              <a:buClrTx/>
              <a:buFont typeface="Arial" panose="020B0604020202020204" pitchFamily="34" charset="0"/>
              <a:buChar char="•"/>
              <a:defRPr>
                <a:solidFill>
                  <a:schemeClr val="tx1"/>
                </a:solidFill>
                <a:latin typeface="+mj-lt"/>
              </a:defRPr>
            </a:lvl1pPr>
            <a:lvl2pPr marL="1219261" indent="-423355">
              <a:buClrTx/>
              <a:buFont typeface="Arial" panose="020B0604020202020204" pitchFamily="34" charset="0"/>
              <a:buChar char="•"/>
              <a:defRPr>
                <a:solidFill>
                  <a:schemeClr val="tx1"/>
                </a:solidFill>
                <a:latin typeface="+mj-lt"/>
              </a:defRPr>
            </a:lvl2pPr>
            <a:lvl3pPr marL="1828891" indent="-423355">
              <a:buClrTx/>
              <a:buFont typeface="Arial" panose="020B0604020202020204" pitchFamily="34" charset="0"/>
              <a:buChar char="•"/>
              <a:defRPr>
                <a:solidFill>
                  <a:schemeClr val="tx1"/>
                </a:solidFill>
                <a:latin typeface="+mj-lt"/>
              </a:defRPr>
            </a:lvl3pPr>
            <a:lvl4pPr marL="2438522" indent="-423355">
              <a:buClrTx/>
              <a:buFont typeface="Arial" panose="020B0604020202020204" pitchFamily="34" charset="0"/>
              <a:buChar char="•"/>
              <a:defRPr>
                <a:solidFill>
                  <a:schemeClr val="tx1"/>
                </a:solidFill>
                <a:latin typeface="+mj-lt"/>
              </a:defRPr>
            </a:lvl4pPr>
            <a:lvl5pPr marL="3048152" indent="-423355">
              <a:buClrTx/>
              <a:buFont typeface="Arial" panose="020B0604020202020204" pitchFamily="34" charset="0"/>
              <a:buChar char="•"/>
              <a:defRPr>
                <a:solidFill>
                  <a:schemeClr val="tx1"/>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DA0166ED-115C-407D-9D8D-B57DB470395F}"/>
              </a:ext>
            </a:extLst>
          </p:cNvPr>
          <p:cNvSpPr>
            <a:spLocks noGrp="1"/>
          </p:cNvSpPr>
          <p:nvPr>
            <p:ph type="title" hasCustomPrompt="1"/>
          </p:nvPr>
        </p:nvSpPr>
        <p:spPr/>
        <p:txBody>
          <a:bodyPr/>
          <a:lstStyle>
            <a:lvl1pPr>
              <a:defRPr b="1">
                <a:solidFill>
                  <a:schemeClr val="tx1"/>
                </a:solidFill>
                <a:latin typeface="+mj-lt"/>
              </a:defRPr>
            </a:lvl1pPr>
          </a:lstStyle>
          <a:p>
            <a:r>
              <a:rPr lang="en-US"/>
              <a:t>Click to add title</a:t>
            </a:r>
          </a:p>
        </p:txBody>
      </p:sp>
      <p:pic>
        <p:nvPicPr>
          <p:cNvPr id="11" name="Picture 10" descr="A drawing of a cartoon character&#10;&#10;Description automatically generated">
            <a:extLst>
              <a:ext uri="{FF2B5EF4-FFF2-40B4-BE49-F238E27FC236}">
                <a16:creationId xmlns:a16="http://schemas.microsoft.com/office/drawing/2014/main" id="{F940D67F-C54E-4256-8E22-7C0FCE8AEAFD}"/>
              </a:ext>
            </a:extLst>
          </p:cNvPr>
          <p:cNvPicPr>
            <a:picLocks noChangeAspect="1"/>
          </p:cNvPicPr>
          <p:nvPr/>
        </p:nvPicPr>
        <p:blipFill>
          <a:blip r:embed="rId2"/>
          <a:stretch>
            <a:fillRect/>
          </a:stretch>
        </p:blipFill>
        <p:spPr>
          <a:xfrm>
            <a:off x="201804" y="6144056"/>
            <a:ext cx="1118283" cy="595888"/>
          </a:xfrm>
          <a:prstGeom prst="rect">
            <a:avLst/>
          </a:prstGeom>
        </p:spPr>
      </p:pic>
    </p:spTree>
    <p:extLst>
      <p:ext uri="{BB962C8B-B14F-4D97-AF65-F5344CB8AC3E}">
        <p14:creationId xmlns:p14="http://schemas.microsoft.com/office/powerpoint/2010/main" val="2081990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7.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63" Type="http://schemas.openxmlformats.org/officeDocument/2006/relationships/slideLayout" Target="../slideLayouts/slideLayout74.xml"/><Relationship Id="rId68" Type="http://schemas.openxmlformats.org/officeDocument/2006/relationships/image" Target="../media/image1.png"/><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slideLayout" Target="../slideLayouts/slideLayout77.xml"/><Relationship Id="rId5" Type="http://schemas.openxmlformats.org/officeDocument/2006/relationships/slideLayout" Target="../slideLayouts/slideLayout16.xml"/><Relationship Id="rId61" Type="http://schemas.openxmlformats.org/officeDocument/2006/relationships/slideLayout" Target="../slideLayouts/slideLayout72.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theme" Target="../theme/theme2.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9" Type="http://schemas.openxmlformats.org/officeDocument/2006/relationships/slideLayout" Target="../slideLayouts/slideLayout5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26" Type="http://schemas.openxmlformats.org/officeDocument/2006/relationships/slideLayout" Target="../slideLayouts/slideLayout103.xml"/><Relationship Id="rId3" Type="http://schemas.openxmlformats.org/officeDocument/2006/relationships/slideLayout" Target="../slideLayouts/slideLayout80.xml"/><Relationship Id="rId21" Type="http://schemas.openxmlformats.org/officeDocument/2006/relationships/slideLayout" Target="../slideLayouts/slideLayout98.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29" Type="http://schemas.openxmlformats.org/officeDocument/2006/relationships/slideLayout" Target="../slideLayouts/slideLayout106.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slideLayout" Target="../slideLayouts/slideLayout101.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32.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47" Type="http://schemas.openxmlformats.org/officeDocument/2006/relationships/slideLayout" Target="../slideLayouts/slideLayout153.xml"/><Relationship Id="rId50" Type="http://schemas.openxmlformats.org/officeDocument/2006/relationships/slideLayout" Target="../slideLayouts/slideLayout156.xml"/><Relationship Id="rId55" Type="http://schemas.openxmlformats.org/officeDocument/2006/relationships/slideLayout" Target="../slideLayouts/slideLayout161.xml"/><Relationship Id="rId63" Type="http://schemas.openxmlformats.org/officeDocument/2006/relationships/slideLayout" Target="../slideLayouts/slideLayout169.xml"/><Relationship Id="rId68" Type="http://schemas.openxmlformats.org/officeDocument/2006/relationships/image" Target="../media/image1.png"/><Relationship Id="rId7" Type="http://schemas.openxmlformats.org/officeDocument/2006/relationships/slideLayout" Target="../slideLayouts/slideLayout11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9" Type="http://schemas.openxmlformats.org/officeDocument/2006/relationships/slideLayout" Target="../slideLayouts/slideLayout135.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45" Type="http://schemas.openxmlformats.org/officeDocument/2006/relationships/slideLayout" Target="../slideLayouts/slideLayout151.xml"/><Relationship Id="rId53" Type="http://schemas.openxmlformats.org/officeDocument/2006/relationships/slideLayout" Target="../slideLayouts/slideLayout159.xml"/><Relationship Id="rId58" Type="http://schemas.openxmlformats.org/officeDocument/2006/relationships/slideLayout" Target="../slideLayouts/slideLayout164.xml"/><Relationship Id="rId66" Type="http://schemas.openxmlformats.org/officeDocument/2006/relationships/slideLayout" Target="../slideLayouts/slideLayout172.xml"/><Relationship Id="rId5" Type="http://schemas.openxmlformats.org/officeDocument/2006/relationships/slideLayout" Target="../slideLayouts/slideLayout111.xml"/><Relationship Id="rId61" Type="http://schemas.openxmlformats.org/officeDocument/2006/relationships/slideLayout" Target="../slideLayouts/slideLayout167.xml"/><Relationship Id="rId19" Type="http://schemas.openxmlformats.org/officeDocument/2006/relationships/slideLayout" Target="../slideLayouts/slideLayout12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48" Type="http://schemas.openxmlformats.org/officeDocument/2006/relationships/slideLayout" Target="../slideLayouts/slideLayout154.xml"/><Relationship Id="rId56" Type="http://schemas.openxmlformats.org/officeDocument/2006/relationships/slideLayout" Target="../slideLayouts/slideLayout162.xml"/><Relationship Id="rId64" Type="http://schemas.openxmlformats.org/officeDocument/2006/relationships/slideLayout" Target="../slideLayouts/slideLayout170.xml"/><Relationship Id="rId8" Type="http://schemas.openxmlformats.org/officeDocument/2006/relationships/slideLayout" Target="../slideLayouts/slideLayout114.xml"/><Relationship Id="rId51" Type="http://schemas.openxmlformats.org/officeDocument/2006/relationships/slideLayout" Target="../slideLayouts/slideLayout157.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 Id="rId46" Type="http://schemas.openxmlformats.org/officeDocument/2006/relationships/slideLayout" Target="../slideLayouts/slideLayout152.xml"/><Relationship Id="rId59" Type="http://schemas.openxmlformats.org/officeDocument/2006/relationships/slideLayout" Target="../slideLayouts/slideLayout165.xml"/><Relationship Id="rId67" Type="http://schemas.openxmlformats.org/officeDocument/2006/relationships/theme" Target="../theme/theme4.xml"/><Relationship Id="rId20" Type="http://schemas.openxmlformats.org/officeDocument/2006/relationships/slideLayout" Target="../slideLayouts/slideLayout126.xml"/><Relationship Id="rId41" Type="http://schemas.openxmlformats.org/officeDocument/2006/relationships/slideLayout" Target="../slideLayouts/slideLayout147.xml"/><Relationship Id="rId54" Type="http://schemas.openxmlformats.org/officeDocument/2006/relationships/slideLayout" Target="../slideLayouts/slideLayout160.xml"/><Relationship Id="rId62" Type="http://schemas.openxmlformats.org/officeDocument/2006/relationships/slideLayout" Target="../slideLayouts/slideLayout16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49" Type="http://schemas.openxmlformats.org/officeDocument/2006/relationships/slideLayout" Target="../slideLayouts/slideLayout155.xml"/><Relationship Id="rId57" Type="http://schemas.openxmlformats.org/officeDocument/2006/relationships/slideLayout" Target="../slideLayouts/slideLayout163.xml"/><Relationship Id="rId10" Type="http://schemas.openxmlformats.org/officeDocument/2006/relationships/slideLayout" Target="../slideLayouts/slideLayout116.xml"/><Relationship Id="rId31" Type="http://schemas.openxmlformats.org/officeDocument/2006/relationships/slideLayout" Target="../slideLayouts/slideLayout137.xml"/><Relationship Id="rId44" Type="http://schemas.openxmlformats.org/officeDocument/2006/relationships/slideLayout" Target="../slideLayouts/slideLayout150.xml"/><Relationship Id="rId52" Type="http://schemas.openxmlformats.org/officeDocument/2006/relationships/slideLayout" Target="../slideLayouts/slideLayout158.xml"/><Relationship Id="rId60" Type="http://schemas.openxmlformats.org/officeDocument/2006/relationships/slideLayout" Target="../slideLayouts/slideLayout166.xml"/><Relationship Id="rId65" Type="http://schemas.openxmlformats.org/officeDocument/2006/relationships/slideLayout" Target="../slideLayouts/slideLayout171.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39" Type="http://schemas.openxmlformats.org/officeDocument/2006/relationships/slideLayout" Target="../slideLayouts/slideLayout145.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198.xml"/><Relationship Id="rId21" Type="http://schemas.openxmlformats.org/officeDocument/2006/relationships/slideLayout" Target="../slideLayouts/slideLayout193.xml"/><Relationship Id="rId34" Type="http://schemas.openxmlformats.org/officeDocument/2006/relationships/slideLayout" Target="../slideLayouts/slideLayout206.xml"/><Relationship Id="rId42" Type="http://schemas.openxmlformats.org/officeDocument/2006/relationships/slideLayout" Target="../slideLayouts/slideLayout214.xml"/><Relationship Id="rId47" Type="http://schemas.openxmlformats.org/officeDocument/2006/relationships/slideLayout" Target="../slideLayouts/slideLayout219.xml"/><Relationship Id="rId50" Type="http://schemas.openxmlformats.org/officeDocument/2006/relationships/slideLayout" Target="../slideLayouts/slideLayout222.xml"/><Relationship Id="rId55" Type="http://schemas.openxmlformats.org/officeDocument/2006/relationships/slideLayout" Target="../slideLayouts/slideLayout227.xml"/><Relationship Id="rId63" Type="http://schemas.openxmlformats.org/officeDocument/2006/relationships/slideLayout" Target="../slideLayouts/slideLayout235.xml"/><Relationship Id="rId68" Type="http://schemas.openxmlformats.org/officeDocument/2006/relationships/image" Target="../media/image1.png"/><Relationship Id="rId7" Type="http://schemas.openxmlformats.org/officeDocument/2006/relationships/slideLayout" Target="../slideLayouts/slideLayout179.xml"/><Relationship Id="rId2" Type="http://schemas.openxmlformats.org/officeDocument/2006/relationships/slideLayout" Target="../slideLayouts/slideLayout174.xml"/><Relationship Id="rId16" Type="http://schemas.openxmlformats.org/officeDocument/2006/relationships/slideLayout" Target="../slideLayouts/slideLayout188.xml"/><Relationship Id="rId29" Type="http://schemas.openxmlformats.org/officeDocument/2006/relationships/slideLayout" Target="../slideLayouts/slideLayout201.xml"/><Relationship Id="rId11" Type="http://schemas.openxmlformats.org/officeDocument/2006/relationships/slideLayout" Target="../slideLayouts/slideLayout183.xml"/><Relationship Id="rId24" Type="http://schemas.openxmlformats.org/officeDocument/2006/relationships/slideLayout" Target="../slideLayouts/slideLayout196.xml"/><Relationship Id="rId32" Type="http://schemas.openxmlformats.org/officeDocument/2006/relationships/slideLayout" Target="../slideLayouts/slideLayout204.xml"/><Relationship Id="rId37" Type="http://schemas.openxmlformats.org/officeDocument/2006/relationships/slideLayout" Target="../slideLayouts/slideLayout209.xml"/><Relationship Id="rId40" Type="http://schemas.openxmlformats.org/officeDocument/2006/relationships/slideLayout" Target="../slideLayouts/slideLayout212.xml"/><Relationship Id="rId45" Type="http://schemas.openxmlformats.org/officeDocument/2006/relationships/slideLayout" Target="../slideLayouts/slideLayout217.xml"/><Relationship Id="rId53" Type="http://schemas.openxmlformats.org/officeDocument/2006/relationships/slideLayout" Target="../slideLayouts/slideLayout225.xml"/><Relationship Id="rId58" Type="http://schemas.openxmlformats.org/officeDocument/2006/relationships/slideLayout" Target="../slideLayouts/slideLayout230.xml"/><Relationship Id="rId66" Type="http://schemas.openxmlformats.org/officeDocument/2006/relationships/slideLayout" Target="../slideLayouts/slideLayout238.xml"/><Relationship Id="rId5" Type="http://schemas.openxmlformats.org/officeDocument/2006/relationships/slideLayout" Target="../slideLayouts/slideLayout177.xml"/><Relationship Id="rId61" Type="http://schemas.openxmlformats.org/officeDocument/2006/relationships/slideLayout" Target="../slideLayouts/slideLayout233.xml"/><Relationship Id="rId19" Type="http://schemas.openxmlformats.org/officeDocument/2006/relationships/slideLayout" Target="../slideLayouts/slideLayout191.xml"/><Relationship Id="rId14" Type="http://schemas.openxmlformats.org/officeDocument/2006/relationships/slideLayout" Target="../slideLayouts/slideLayout186.xml"/><Relationship Id="rId22" Type="http://schemas.openxmlformats.org/officeDocument/2006/relationships/slideLayout" Target="../slideLayouts/slideLayout194.xml"/><Relationship Id="rId27" Type="http://schemas.openxmlformats.org/officeDocument/2006/relationships/slideLayout" Target="../slideLayouts/slideLayout199.xml"/><Relationship Id="rId30" Type="http://schemas.openxmlformats.org/officeDocument/2006/relationships/slideLayout" Target="../slideLayouts/slideLayout202.xml"/><Relationship Id="rId35" Type="http://schemas.openxmlformats.org/officeDocument/2006/relationships/slideLayout" Target="../slideLayouts/slideLayout207.xml"/><Relationship Id="rId43" Type="http://schemas.openxmlformats.org/officeDocument/2006/relationships/slideLayout" Target="../slideLayouts/slideLayout215.xml"/><Relationship Id="rId48" Type="http://schemas.openxmlformats.org/officeDocument/2006/relationships/slideLayout" Target="../slideLayouts/slideLayout220.xml"/><Relationship Id="rId56" Type="http://schemas.openxmlformats.org/officeDocument/2006/relationships/slideLayout" Target="../slideLayouts/slideLayout228.xml"/><Relationship Id="rId64" Type="http://schemas.openxmlformats.org/officeDocument/2006/relationships/slideLayout" Target="../slideLayouts/slideLayout236.xml"/><Relationship Id="rId8" Type="http://schemas.openxmlformats.org/officeDocument/2006/relationships/slideLayout" Target="../slideLayouts/slideLayout180.xml"/><Relationship Id="rId51" Type="http://schemas.openxmlformats.org/officeDocument/2006/relationships/slideLayout" Target="../slideLayouts/slideLayout223.xml"/><Relationship Id="rId3" Type="http://schemas.openxmlformats.org/officeDocument/2006/relationships/slideLayout" Target="../slideLayouts/slideLayout175.xml"/><Relationship Id="rId12" Type="http://schemas.openxmlformats.org/officeDocument/2006/relationships/slideLayout" Target="../slideLayouts/slideLayout184.xml"/><Relationship Id="rId17" Type="http://schemas.openxmlformats.org/officeDocument/2006/relationships/slideLayout" Target="../slideLayouts/slideLayout189.xml"/><Relationship Id="rId25" Type="http://schemas.openxmlformats.org/officeDocument/2006/relationships/slideLayout" Target="../slideLayouts/slideLayout197.xml"/><Relationship Id="rId33" Type="http://schemas.openxmlformats.org/officeDocument/2006/relationships/slideLayout" Target="../slideLayouts/slideLayout205.xml"/><Relationship Id="rId38" Type="http://schemas.openxmlformats.org/officeDocument/2006/relationships/slideLayout" Target="../slideLayouts/slideLayout210.xml"/><Relationship Id="rId46" Type="http://schemas.openxmlformats.org/officeDocument/2006/relationships/slideLayout" Target="../slideLayouts/slideLayout218.xml"/><Relationship Id="rId59" Type="http://schemas.openxmlformats.org/officeDocument/2006/relationships/slideLayout" Target="../slideLayouts/slideLayout231.xml"/><Relationship Id="rId67" Type="http://schemas.openxmlformats.org/officeDocument/2006/relationships/theme" Target="../theme/theme5.xml"/><Relationship Id="rId20" Type="http://schemas.openxmlformats.org/officeDocument/2006/relationships/slideLayout" Target="../slideLayouts/slideLayout192.xml"/><Relationship Id="rId41" Type="http://schemas.openxmlformats.org/officeDocument/2006/relationships/slideLayout" Target="../slideLayouts/slideLayout213.xml"/><Relationship Id="rId54" Type="http://schemas.openxmlformats.org/officeDocument/2006/relationships/slideLayout" Target="../slideLayouts/slideLayout226.xml"/><Relationship Id="rId62" Type="http://schemas.openxmlformats.org/officeDocument/2006/relationships/slideLayout" Target="../slideLayouts/slideLayout234.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5" Type="http://schemas.openxmlformats.org/officeDocument/2006/relationships/slideLayout" Target="../slideLayouts/slideLayout187.xml"/><Relationship Id="rId23" Type="http://schemas.openxmlformats.org/officeDocument/2006/relationships/slideLayout" Target="../slideLayouts/slideLayout195.xml"/><Relationship Id="rId28" Type="http://schemas.openxmlformats.org/officeDocument/2006/relationships/slideLayout" Target="../slideLayouts/slideLayout200.xml"/><Relationship Id="rId36" Type="http://schemas.openxmlformats.org/officeDocument/2006/relationships/slideLayout" Target="../slideLayouts/slideLayout208.xml"/><Relationship Id="rId49" Type="http://schemas.openxmlformats.org/officeDocument/2006/relationships/slideLayout" Target="../slideLayouts/slideLayout221.xml"/><Relationship Id="rId57" Type="http://schemas.openxmlformats.org/officeDocument/2006/relationships/slideLayout" Target="../slideLayouts/slideLayout229.xml"/><Relationship Id="rId10" Type="http://schemas.openxmlformats.org/officeDocument/2006/relationships/slideLayout" Target="../slideLayouts/slideLayout182.xml"/><Relationship Id="rId31" Type="http://schemas.openxmlformats.org/officeDocument/2006/relationships/slideLayout" Target="../slideLayouts/slideLayout203.xml"/><Relationship Id="rId44" Type="http://schemas.openxmlformats.org/officeDocument/2006/relationships/slideLayout" Target="../slideLayouts/slideLayout216.xml"/><Relationship Id="rId52" Type="http://schemas.openxmlformats.org/officeDocument/2006/relationships/slideLayout" Target="../slideLayouts/slideLayout224.xml"/><Relationship Id="rId60" Type="http://schemas.openxmlformats.org/officeDocument/2006/relationships/slideLayout" Target="../slideLayouts/slideLayout232.xml"/><Relationship Id="rId65" Type="http://schemas.openxmlformats.org/officeDocument/2006/relationships/slideLayout" Target="../slideLayouts/slideLayout237.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3" Type="http://schemas.openxmlformats.org/officeDocument/2006/relationships/slideLayout" Target="../slideLayouts/slideLayout185.xml"/><Relationship Id="rId18" Type="http://schemas.openxmlformats.org/officeDocument/2006/relationships/slideLayout" Target="../slideLayouts/slideLayout190.xml"/><Relationship Id="rId39" Type="http://schemas.openxmlformats.org/officeDocument/2006/relationships/slideLayout" Target="../slideLayouts/slideLayout2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4EC100-953C-D40B-EB3C-F6E8489917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E82E8C-EBFF-C33B-400B-13EAE4EBB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11AC1D-23AF-4DF1-A873-9704FF2D4D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D9502A-BAE4-41B6-B9DE-110504E89F42}" type="datetimeFigureOut">
              <a:rPr lang="en-US" smtClean="0"/>
              <a:t>8/28/2025</a:t>
            </a:fld>
            <a:endParaRPr lang="en-US"/>
          </a:p>
        </p:txBody>
      </p:sp>
      <p:sp>
        <p:nvSpPr>
          <p:cNvPr id="5" name="Footer Placeholder 4">
            <a:extLst>
              <a:ext uri="{FF2B5EF4-FFF2-40B4-BE49-F238E27FC236}">
                <a16:creationId xmlns:a16="http://schemas.microsoft.com/office/drawing/2014/main" id="{B4F22B36-B5FB-CD35-B9E0-58DC453F96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EB1C825-02B4-ABCD-9A09-229AE523A8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C92E11-62D2-4B40-9A0F-95FB8C3BEC46}" type="slidenum">
              <a:rPr lang="en-US" smtClean="0"/>
              <a:t>‹#›</a:t>
            </a:fld>
            <a:endParaRPr lang="en-US"/>
          </a:p>
        </p:txBody>
      </p:sp>
    </p:spTree>
    <p:extLst>
      <p:ext uri="{BB962C8B-B14F-4D97-AF65-F5344CB8AC3E}">
        <p14:creationId xmlns:p14="http://schemas.microsoft.com/office/powerpoint/2010/main" val="2275814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99F6BD-262A-61A9-DA62-86899C4FAD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D87CCA-DD6A-91CE-6543-FEBBB7E80E7A}"/>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153790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 id="2147483733" r:id="rId61"/>
    <p:sldLayoutId id="2147483734" r:id="rId62"/>
    <p:sldLayoutId id="2147483735" r:id="rId63"/>
    <p:sldLayoutId id="2147483736" r:id="rId64"/>
    <p:sldLayoutId id="2147483737" r:id="rId65"/>
    <p:sldLayoutId id="2147483738" r:id="rId66"/>
  </p:sldLayoutIdLst>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xStyles>
    <p:titleStyle>
      <a:lvl1pPr algn="l" defTabSz="914377" rtl="0" eaLnBrk="1" latinLnBrk="0" hangingPunct="1">
        <a:lnSpc>
          <a:spcPct val="90000"/>
        </a:lnSpc>
        <a:spcBef>
          <a:spcPct val="0"/>
        </a:spcBef>
        <a:buNone/>
        <a:defRPr sz="4400" b="1" kern="1200">
          <a:solidFill>
            <a:schemeClr val="accent5"/>
          </a:solidFill>
          <a:latin typeface="+mj-lt"/>
          <a:ea typeface="+mj-ea"/>
          <a:cs typeface="+mj-cs"/>
        </a:defRPr>
      </a:lvl1pPr>
    </p:titleStyle>
    <p:bodyStyle>
      <a:lvl1pPr marL="228594" indent="-228594" algn="l" defTabSz="914377" rtl="0" eaLnBrk="1" latinLnBrk="0" hangingPunct="1">
        <a:lnSpc>
          <a:spcPct val="90000"/>
        </a:lnSpc>
        <a:spcBef>
          <a:spcPts val="1000"/>
        </a:spcBef>
        <a:buFontTx/>
        <a:buBlip>
          <a:blip r:embed="rId68"/>
        </a:buBlip>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Tx/>
        <a:buBlip>
          <a:blip r:embed="rId68"/>
        </a:buBlip>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Tx/>
        <a:buBlip>
          <a:blip r:embed="rId68"/>
        </a:buBlip>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Tx/>
        <a:buBlip>
          <a:blip r:embed="rId68"/>
        </a:buBlip>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Tx/>
        <a:buBlip>
          <a:blip r:embed="rId68"/>
        </a:buBlip>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hlink"/>
              </a:buClr>
              <a:buSzPts val="2800"/>
              <a:buFont typeface="Anton"/>
              <a:buNone/>
              <a:defRPr sz="2800">
                <a:solidFill>
                  <a:schemeClr val="hlink"/>
                </a:solidFill>
                <a:latin typeface="Anton"/>
                <a:ea typeface="Anton"/>
                <a:cs typeface="Anton"/>
                <a:sym typeface="Anton"/>
              </a:defRPr>
            </a:lvl1pPr>
            <a:lvl2pPr lvl="1">
              <a:spcBef>
                <a:spcPts val="0"/>
              </a:spcBef>
              <a:spcAft>
                <a:spcPts val="0"/>
              </a:spcAft>
              <a:buClr>
                <a:schemeClr val="hlink"/>
              </a:buClr>
              <a:buSzPts val="2800"/>
              <a:buNone/>
              <a:defRPr sz="2800">
                <a:solidFill>
                  <a:schemeClr val="hlink"/>
                </a:solidFill>
              </a:defRPr>
            </a:lvl2pPr>
            <a:lvl3pPr lvl="2">
              <a:spcBef>
                <a:spcPts val="0"/>
              </a:spcBef>
              <a:spcAft>
                <a:spcPts val="0"/>
              </a:spcAft>
              <a:buClr>
                <a:schemeClr val="hlink"/>
              </a:buClr>
              <a:buSzPts val="2800"/>
              <a:buNone/>
              <a:defRPr sz="2800">
                <a:solidFill>
                  <a:schemeClr val="hlink"/>
                </a:solidFill>
              </a:defRPr>
            </a:lvl3pPr>
            <a:lvl4pPr lvl="3">
              <a:spcBef>
                <a:spcPts val="0"/>
              </a:spcBef>
              <a:spcAft>
                <a:spcPts val="0"/>
              </a:spcAft>
              <a:buClr>
                <a:schemeClr val="hlink"/>
              </a:buClr>
              <a:buSzPts val="2800"/>
              <a:buNone/>
              <a:defRPr sz="2800">
                <a:solidFill>
                  <a:schemeClr val="hlink"/>
                </a:solidFill>
              </a:defRPr>
            </a:lvl4pPr>
            <a:lvl5pPr lvl="4">
              <a:spcBef>
                <a:spcPts val="0"/>
              </a:spcBef>
              <a:spcAft>
                <a:spcPts val="0"/>
              </a:spcAft>
              <a:buClr>
                <a:schemeClr val="hlink"/>
              </a:buClr>
              <a:buSzPts val="2800"/>
              <a:buNone/>
              <a:defRPr sz="2800">
                <a:solidFill>
                  <a:schemeClr val="hlink"/>
                </a:solidFill>
              </a:defRPr>
            </a:lvl5pPr>
            <a:lvl6pPr lvl="5">
              <a:spcBef>
                <a:spcPts val="0"/>
              </a:spcBef>
              <a:spcAft>
                <a:spcPts val="0"/>
              </a:spcAft>
              <a:buClr>
                <a:schemeClr val="hlink"/>
              </a:buClr>
              <a:buSzPts val="2800"/>
              <a:buNone/>
              <a:defRPr sz="2800">
                <a:solidFill>
                  <a:schemeClr val="hlink"/>
                </a:solidFill>
              </a:defRPr>
            </a:lvl6pPr>
            <a:lvl7pPr lvl="6">
              <a:spcBef>
                <a:spcPts val="0"/>
              </a:spcBef>
              <a:spcAft>
                <a:spcPts val="0"/>
              </a:spcAft>
              <a:buClr>
                <a:schemeClr val="hlink"/>
              </a:buClr>
              <a:buSzPts val="2800"/>
              <a:buNone/>
              <a:defRPr sz="2800">
                <a:solidFill>
                  <a:schemeClr val="hlink"/>
                </a:solidFill>
              </a:defRPr>
            </a:lvl7pPr>
            <a:lvl8pPr lvl="7">
              <a:spcBef>
                <a:spcPts val="0"/>
              </a:spcBef>
              <a:spcAft>
                <a:spcPts val="0"/>
              </a:spcAft>
              <a:buClr>
                <a:schemeClr val="hlink"/>
              </a:buClr>
              <a:buSzPts val="2800"/>
              <a:buNone/>
              <a:defRPr sz="2800">
                <a:solidFill>
                  <a:schemeClr val="hlink"/>
                </a:solidFill>
              </a:defRPr>
            </a:lvl8pPr>
            <a:lvl9pPr lvl="8">
              <a:spcBef>
                <a:spcPts val="0"/>
              </a:spcBef>
              <a:spcAft>
                <a:spcPts val="0"/>
              </a:spcAft>
              <a:buClr>
                <a:schemeClr val="hlink"/>
              </a:buClr>
              <a:buSzPts val="2800"/>
              <a:buNone/>
              <a:defRPr sz="2800">
                <a:solidFill>
                  <a:schemeClr val="hlink"/>
                </a:solidFill>
              </a:defRPr>
            </a:lvl9pPr>
          </a:lstStyle>
          <a:p>
            <a:r>
              <a:rPr lang="en-US"/>
              <a:t>Click to add title</a:t>
            </a:r>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hlink"/>
              </a:buClr>
              <a:buSzPts val="1800"/>
              <a:buFont typeface="Bitter"/>
              <a:buChar char="●"/>
              <a:defRPr sz="1800">
                <a:solidFill>
                  <a:schemeClr val="hlink"/>
                </a:solidFill>
                <a:latin typeface="Bitter"/>
                <a:ea typeface="Bitter"/>
                <a:cs typeface="Bitter"/>
                <a:sym typeface="Bitter"/>
              </a:defRPr>
            </a:lvl1pPr>
            <a:lvl2pPr marL="914400" lvl="1"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2pPr>
            <a:lvl3pPr marL="1371600" lvl="2"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3pPr>
            <a:lvl4pPr marL="1828800" lvl="3"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4pPr>
            <a:lvl5pPr marL="2286000" lvl="4"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5pPr>
            <a:lvl6pPr marL="2743200" lvl="5"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6pPr>
            <a:lvl7pPr marL="3200400" lvl="6"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7pPr>
            <a:lvl8pPr marL="3657600" lvl="7"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8pPr>
            <a:lvl9pPr marL="4114800" lvl="8" indent="-317500">
              <a:lnSpc>
                <a:spcPct val="100000"/>
              </a:lnSpc>
              <a:spcBef>
                <a:spcPts val="1600"/>
              </a:spcBef>
              <a:spcAft>
                <a:spcPts val="1600"/>
              </a:spcAft>
              <a:buClr>
                <a:schemeClr val="hlink"/>
              </a:buClr>
              <a:buSzPts val="1400"/>
              <a:buFont typeface="Bitter"/>
              <a:buChar char="■"/>
              <a:defRPr>
                <a:solidFill>
                  <a:schemeClr val="hlink"/>
                </a:solidFill>
                <a:latin typeface="Bitter"/>
                <a:ea typeface="Bitter"/>
                <a:cs typeface="Bitter"/>
                <a:sym typeface="Bitter"/>
              </a:defRPr>
            </a:lvl9pPr>
          </a:lstStyle>
          <a:p>
            <a:endParaRPr/>
          </a:p>
        </p:txBody>
      </p:sp>
    </p:spTree>
    <p:extLst>
      <p:ext uri="{BB962C8B-B14F-4D97-AF65-F5344CB8AC3E}">
        <p14:creationId xmlns:p14="http://schemas.microsoft.com/office/powerpoint/2010/main" val="2700447544"/>
      </p:ext>
    </p:extLst>
  </p:cSld>
  <p:clrMap bg1="lt1" tx1="dk1" bg2="dk2"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 id="2147483758" r:id="rId19"/>
    <p:sldLayoutId id="2147483759" r:id="rId20"/>
    <p:sldLayoutId id="2147483760" r:id="rId21"/>
    <p:sldLayoutId id="2147483761" r:id="rId22"/>
    <p:sldLayoutId id="2147483762" r:id="rId23"/>
    <p:sldLayoutId id="2147483763" r:id="rId24"/>
    <p:sldLayoutId id="2147483764" r:id="rId25"/>
    <p:sldLayoutId id="2147483765" r:id="rId26"/>
    <p:sldLayoutId id="2147483766" r:id="rId27"/>
    <p:sldLayoutId id="2147483767" r:id="rId28"/>
    <p:sldLayoutId id="2147483768" r:id="rId2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2800" b="0" i="0" u="none" strike="noStrike" cap="none">
          <a:solidFill>
            <a:schemeClr val="tx1"/>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99F6BD-262A-61A9-DA62-86899C4FAD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D87CCA-DD6A-91CE-6543-FEBBB7E80E7A}"/>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262982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799" r:id="rId30"/>
    <p:sldLayoutId id="2147483800" r:id="rId31"/>
    <p:sldLayoutId id="2147483801" r:id="rId32"/>
    <p:sldLayoutId id="2147483802" r:id="rId33"/>
    <p:sldLayoutId id="2147483803" r:id="rId34"/>
    <p:sldLayoutId id="2147483804" r:id="rId35"/>
    <p:sldLayoutId id="2147483805" r:id="rId36"/>
    <p:sldLayoutId id="2147483806" r:id="rId37"/>
    <p:sldLayoutId id="2147483807" r:id="rId38"/>
    <p:sldLayoutId id="2147483808" r:id="rId39"/>
    <p:sldLayoutId id="2147483809" r:id="rId40"/>
    <p:sldLayoutId id="2147483810" r:id="rId41"/>
    <p:sldLayoutId id="2147483811" r:id="rId42"/>
    <p:sldLayoutId id="2147483812" r:id="rId43"/>
    <p:sldLayoutId id="2147483813" r:id="rId44"/>
    <p:sldLayoutId id="2147483814" r:id="rId45"/>
    <p:sldLayoutId id="2147483815" r:id="rId46"/>
    <p:sldLayoutId id="2147483816" r:id="rId47"/>
    <p:sldLayoutId id="2147483817" r:id="rId48"/>
    <p:sldLayoutId id="2147483818" r:id="rId49"/>
    <p:sldLayoutId id="2147483819" r:id="rId50"/>
    <p:sldLayoutId id="2147483820" r:id="rId51"/>
    <p:sldLayoutId id="2147483821" r:id="rId52"/>
    <p:sldLayoutId id="2147483822" r:id="rId53"/>
    <p:sldLayoutId id="2147483823" r:id="rId54"/>
    <p:sldLayoutId id="2147483824" r:id="rId55"/>
    <p:sldLayoutId id="2147483825" r:id="rId56"/>
    <p:sldLayoutId id="2147483826" r:id="rId57"/>
    <p:sldLayoutId id="2147483827" r:id="rId58"/>
    <p:sldLayoutId id="2147483828" r:id="rId59"/>
    <p:sldLayoutId id="2147483829" r:id="rId60"/>
    <p:sldLayoutId id="2147483830" r:id="rId61"/>
    <p:sldLayoutId id="2147483831" r:id="rId62"/>
    <p:sldLayoutId id="2147483832" r:id="rId63"/>
    <p:sldLayoutId id="2147483833" r:id="rId64"/>
    <p:sldLayoutId id="2147483834" r:id="rId65"/>
    <p:sldLayoutId id="2147483835" r:id="rId66"/>
  </p:sldLayoutIdLst>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xStyles>
    <p:titleStyle>
      <a:lvl1pPr algn="l" defTabSz="914377" rtl="0" eaLnBrk="1" latinLnBrk="0" hangingPunct="1">
        <a:lnSpc>
          <a:spcPct val="90000"/>
        </a:lnSpc>
        <a:spcBef>
          <a:spcPct val="0"/>
        </a:spcBef>
        <a:buNone/>
        <a:defRPr sz="4400" b="1" kern="1200">
          <a:solidFill>
            <a:schemeClr val="accent5"/>
          </a:solidFill>
          <a:latin typeface="+mj-lt"/>
          <a:ea typeface="+mj-ea"/>
          <a:cs typeface="+mj-cs"/>
        </a:defRPr>
      </a:lvl1pPr>
    </p:titleStyle>
    <p:bodyStyle>
      <a:lvl1pPr marL="228594" indent="-228594" algn="l" defTabSz="914377" rtl="0" eaLnBrk="1" latinLnBrk="0" hangingPunct="1">
        <a:lnSpc>
          <a:spcPct val="90000"/>
        </a:lnSpc>
        <a:spcBef>
          <a:spcPts val="1000"/>
        </a:spcBef>
        <a:buFontTx/>
        <a:buBlip>
          <a:blip r:embed="rId68"/>
        </a:buBlip>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Tx/>
        <a:buBlip>
          <a:blip r:embed="rId68"/>
        </a:buBlip>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Tx/>
        <a:buBlip>
          <a:blip r:embed="rId68"/>
        </a:buBlip>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Tx/>
        <a:buBlip>
          <a:blip r:embed="rId68"/>
        </a:buBlip>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Tx/>
        <a:buBlip>
          <a:blip r:embed="rId68"/>
        </a:buBlip>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99F6BD-262A-61A9-DA62-86899C4FAD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D87CCA-DD6A-91CE-6543-FEBBB7E80E7A}"/>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0687567"/>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 id="2147483855" r:id="rId19"/>
    <p:sldLayoutId id="2147483856" r:id="rId20"/>
    <p:sldLayoutId id="2147483857" r:id="rId21"/>
    <p:sldLayoutId id="2147483858" r:id="rId22"/>
    <p:sldLayoutId id="2147483859" r:id="rId23"/>
    <p:sldLayoutId id="2147483860" r:id="rId24"/>
    <p:sldLayoutId id="2147483861" r:id="rId25"/>
    <p:sldLayoutId id="2147483862" r:id="rId26"/>
    <p:sldLayoutId id="2147483863" r:id="rId27"/>
    <p:sldLayoutId id="2147483864" r:id="rId28"/>
    <p:sldLayoutId id="2147483865" r:id="rId29"/>
    <p:sldLayoutId id="2147483866" r:id="rId30"/>
    <p:sldLayoutId id="2147483867" r:id="rId31"/>
    <p:sldLayoutId id="2147483868" r:id="rId32"/>
    <p:sldLayoutId id="2147483869" r:id="rId33"/>
    <p:sldLayoutId id="2147483870" r:id="rId34"/>
    <p:sldLayoutId id="2147483871" r:id="rId35"/>
    <p:sldLayoutId id="2147483872" r:id="rId36"/>
    <p:sldLayoutId id="2147483873" r:id="rId37"/>
    <p:sldLayoutId id="2147483874" r:id="rId38"/>
    <p:sldLayoutId id="2147483875" r:id="rId39"/>
    <p:sldLayoutId id="2147483876" r:id="rId40"/>
    <p:sldLayoutId id="2147483877" r:id="rId41"/>
    <p:sldLayoutId id="2147483878" r:id="rId42"/>
    <p:sldLayoutId id="2147483879" r:id="rId43"/>
    <p:sldLayoutId id="2147483880" r:id="rId44"/>
    <p:sldLayoutId id="2147483881" r:id="rId45"/>
    <p:sldLayoutId id="2147483882" r:id="rId46"/>
    <p:sldLayoutId id="2147483883" r:id="rId47"/>
    <p:sldLayoutId id="2147483884" r:id="rId48"/>
    <p:sldLayoutId id="2147483885" r:id="rId49"/>
    <p:sldLayoutId id="2147483886" r:id="rId50"/>
    <p:sldLayoutId id="2147483887" r:id="rId51"/>
    <p:sldLayoutId id="2147483888" r:id="rId52"/>
    <p:sldLayoutId id="2147483889" r:id="rId53"/>
    <p:sldLayoutId id="2147483890" r:id="rId54"/>
    <p:sldLayoutId id="2147483891" r:id="rId55"/>
    <p:sldLayoutId id="2147483892" r:id="rId56"/>
    <p:sldLayoutId id="2147483893" r:id="rId57"/>
    <p:sldLayoutId id="2147483894" r:id="rId58"/>
    <p:sldLayoutId id="2147483895" r:id="rId59"/>
    <p:sldLayoutId id="2147483896" r:id="rId60"/>
    <p:sldLayoutId id="2147483897" r:id="rId61"/>
    <p:sldLayoutId id="2147483898" r:id="rId62"/>
    <p:sldLayoutId id="2147483899" r:id="rId63"/>
    <p:sldLayoutId id="2147483900" r:id="rId64"/>
    <p:sldLayoutId id="2147483901" r:id="rId65"/>
    <p:sldLayoutId id="2147483902" r:id="rId66"/>
  </p:sldLayoutIdLst>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xStyles>
    <p:titleStyle>
      <a:lvl1pPr algn="l" defTabSz="914377" rtl="0" eaLnBrk="1" latinLnBrk="0" hangingPunct="1">
        <a:lnSpc>
          <a:spcPct val="90000"/>
        </a:lnSpc>
        <a:spcBef>
          <a:spcPct val="0"/>
        </a:spcBef>
        <a:buNone/>
        <a:defRPr sz="4400" b="1" kern="1200">
          <a:solidFill>
            <a:schemeClr val="accent5"/>
          </a:solidFill>
          <a:latin typeface="+mj-lt"/>
          <a:ea typeface="+mj-ea"/>
          <a:cs typeface="+mj-cs"/>
        </a:defRPr>
      </a:lvl1pPr>
    </p:titleStyle>
    <p:bodyStyle>
      <a:lvl1pPr marL="228594" indent="-228594" algn="l" defTabSz="914377" rtl="0" eaLnBrk="1" latinLnBrk="0" hangingPunct="1">
        <a:lnSpc>
          <a:spcPct val="90000"/>
        </a:lnSpc>
        <a:spcBef>
          <a:spcPts val="1000"/>
        </a:spcBef>
        <a:buFontTx/>
        <a:buBlip>
          <a:blip r:embed="rId68"/>
        </a:buBlip>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Tx/>
        <a:buBlip>
          <a:blip r:embed="rId68"/>
        </a:buBlip>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Tx/>
        <a:buBlip>
          <a:blip r:embed="rId68"/>
        </a:buBlip>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Tx/>
        <a:buBlip>
          <a:blip r:embed="rId68"/>
        </a:buBlip>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Tx/>
        <a:buBlip>
          <a:blip r:embed="rId68"/>
        </a:buBlip>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1.xml"/></Relationships>
</file>

<file path=ppt/slides/_rels/slide1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xml"/><Relationship Id="rId1" Type="http://schemas.openxmlformats.org/officeDocument/2006/relationships/slideLayout" Target="../slideLayouts/slideLayout174.xml"/></Relationships>
</file>

<file path=ppt/slides/_rels/slide1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xml"/><Relationship Id="rId1" Type="http://schemas.openxmlformats.org/officeDocument/2006/relationships/slideLayout" Target="../slideLayouts/slideLayout174.xml"/></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174.xml"/></Relationships>
</file>

<file path=ppt/slides/_rels/slide1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xml"/><Relationship Id="rId1" Type="http://schemas.openxmlformats.org/officeDocument/2006/relationships/slideLayout" Target="../slideLayouts/slideLayout174.xml"/></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xml"/><Relationship Id="rId1" Type="http://schemas.openxmlformats.org/officeDocument/2006/relationships/slideLayout" Target="../slideLayouts/slideLayout174.xml"/></Relationships>
</file>

<file path=ppt/slides/_rels/slide1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74.xml"/></Relationships>
</file>

<file path=ppt/slides/_rels/slide1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74.xml"/></Relationships>
</file>

<file path=ppt/slides/_rels/slide1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74.xml"/></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xml"/><Relationship Id="rId1" Type="http://schemas.openxmlformats.org/officeDocument/2006/relationships/slideLayout" Target="../slideLayouts/slideLayout174.xml"/></Relationships>
</file>

<file path=ppt/slides/_rels/slide2.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13.xml"/><Relationship Id="rId4" Type="http://schemas.openxmlformats.org/officeDocument/2006/relationships/image" Target="../media/image49.jpeg"/></Relationships>
</file>

<file path=ppt/slides/_rels/slide2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xml"/><Relationship Id="rId1" Type="http://schemas.openxmlformats.org/officeDocument/2006/relationships/slideLayout" Target="../slideLayouts/slideLayout190.xml"/><Relationship Id="rId4" Type="http://schemas.openxmlformats.org/officeDocument/2006/relationships/image" Target="../media/image64.pn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xml"/><Relationship Id="rId1" Type="http://schemas.openxmlformats.org/officeDocument/2006/relationships/slideLayout" Target="../slideLayouts/slideLayout190.xml"/><Relationship Id="rId4" Type="http://schemas.openxmlformats.org/officeDocument/2006/relationships/image" Target="../media/image65.png"/></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Layout" Target="../slideLayouts/slideLayout190.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190.xml"/><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190.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174.xml"/></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174.xml"/></Relationships>
</file>

<file path=ppt/slides/_rels/slide2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xml"/><Relationship Id="rId1" Type="http://schemas.openxmlformats.org/officeDocument/2006/relationships/slideLayout" Target="../slideLayouts/slideLayout174.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7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1.xml"/></Relationships>
</file>

<file path=ppt/slides/_rels/slide3.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108.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70.svg"/><Relationship Id="rId7" Type="http://schemas.openxmlformats.org/officeDocument/2006/relationships/image" Target="../media/image47.png"/><Relationship Id="rId12" Type="http://schemas.openxmlformats.org/officeDocument/2006/relationships/image" Target="../media/image76.svg"/><Relationship Id="rId2" Type="http://schemas.openxmlformats.org/officeDocument/2006/relationships/image" Target="../media/image55.png"/><Relationship Id="rId1" Type="http://schemas.openxmlformats.org/officeDocument/2006/relationships/slideLayout" Target="../slideLayouts/slideLayout29.xml"/><Relationship Id="rId6" Type="http://schemas.openxmlformats.org/officeDocument/2006/relationships/image" Target="../media/image72.svg"/><Relationship Id="rId11" Type="http://schemas.openxmlformats.org/officeDocument/2006/relationships/image" Target="../media/image75.png"/><Relationship Id="rId5" Type="http://schemas.openxmlformats.org/officeDocument/2006/relationships/image" Target="../media/image71.png"/><Relationship Id="rId10" Type="http://schemas.openxmlformats.org/officeDocument/2006/relationships/image" Target="../media/image74.svg"/><Relationship Id="rId4" Type="http://schemas.openxmlformats.org/officeDocument/2006/relationships/image" Target="../media/image52.png"/><Relationship Id="rId9" Type="http://schemas.openxmlformats.org/officeDocument/2006/relationships/image" Target="../media/image73.png"/></Relationships>
</file>

<file path=ppt/slides/_rels/slide4.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diagramLayout" Target="../diagrams/layout1.xml"/><Relationship Id="rId7" Type="http://schemas.openxmlformats.org/officeDocument/2006/relationships/image" Target="../media/image55.png"/><Relationship Id="rId2" Type="http://schemas.openxmlformats.org/officeDocument/2006/relationships/diagramData" Target="../diagrams/data1.xml"/><Relationship Id="rId1" Type="http://schemas.openxmlformats.org/officeDocument/2006/relationships/slideLayout" Target="../slideLayouts/slideLayout10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5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5.xml"/></Relationships>
</file>

<file path=ppt/slides/_rels/slide6.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7.svg"/><Relationship Id="rId7" Type="http://schemas.openxmlformats.org/officeDocument/2006/relationships/image" Target="../media/image60.jpeg"/><Relationship Id="rId2" Type="http://schemas.openxmlformats.org/officeDocument/2006/relationships/image" Target="../media/image55.png"/><Relationship Id="rId1" Type="http://schemas.openxmlformats.org/officeDocument/2006/relationships/slideLayout" Target="../slideLayouts/slideLayout108.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81.xml"/></Relationships>
</file>

<file path=ppt/slides/_rels/slide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74.xml"/></Relationships>
</file>

<file path=ppt/slides/_rels/slide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74.xml"/><Relationship Id="rId6" Type="http://schemas.openxmlformats.org/officeDocument/2006/relationships/image" Target="../media/image58.png"/><Relationship Id="rId5" Type="http://schemas.openxmlformats.org/officeDocument/2006/relationships/image" Target="../media/image52.png"/><Relationship Id="rId4" Type="http://schemas.openxmlformats.org/officeDocument/2006/relationships/image" Target="../media/image5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7881755-A73D-0A86-BA00-EEB23C6542FC}"/>
              </a:ext>
            </a:extLst>
          </p:cNvPr>
          <p:cNvSpPr>
            <a:spLocks noGrp="1"/>
          </p:cNvSpPr>
          <p:nvPr>
            <p:ph type="ctrTitle"/>
          </p:nvPr>
        </p:nvSpPr>
        <p:spPr>
          <a:xfrm>
            <a:off x="1007580" y="2869661"/>
            <a:ext cx="10176840" cy="2007704"/>
          </a:xfrm>
        </p:spPr>
        <p:txBody>
          <a:bodyPr>
            <a:normAutofit/>
          </a:bodyPr>
          <a:lstStyle/>
          <a:p>
            <a:r>
              <a:rPr lang="en-US" sz="4000"/>
              <a:t>AIM Tableau Dashboard Templates: Visualizing Your AIM Patient Safety Bundle Data</a:t>
            </a:r>
            <a:r>
              <a:rPr lang="en-US" sz="4000" b="0"/>
              <a:t> </a:t>
            </a:r>
            <a:endParaRPr lang="en-US" sz="4000"/>
          </a:p>
        </p:txBody>
      </p:sp>
      <p:sp>
        <p:nvSpPr>
          <p:cNvPr id="3" name="TextBox 2">
            <a:extLst>
              <a:ext uri="{FF2B5EF4-FFF2-40B4-BE49-F238E27FC236}">
                <a16:creationId xmlns:a16="http://schemas.microsoft.com/office/drawing/2014/main" id="{2463E9B9-0FE6-526D-FA80-C2010911835F}"/>
              </a:ext>
            </a:extLst>
          </p:cNvPr>
          <p:cNvSpPr txBox="1"/>
          <p:nvPr/>
        </p:nvSpPr>
        <p:spPr>
          <a:xfrm>
            <a:off x="6528526" y="4642528"/>
            <a:ext cx="4051025" cy="1569660"/>
          </a:xfrm>
          <a:prstGeom prst="rect">
            <a:avLst/>
          </a:prstGeom>
          <a:noFill/>
        </p:spPr>
        <p:txBody>
          <a:bodyPr wrap="square" lIns="91440" tIns="45720" rIns="91440" bIns="45720" rtlCol="0" anchor="t">
            <a:spAutoFit/>
          </a:bodyPr>
          <a:lstStyle/>
          <a:p>
            <a:pPr algn="r"/>
            <a:endParaRPr lang="en-US" sz="2400" b="1">
              <a:ea typeface="Open Sans"/>
              <a:cs typeface="Open Sans"/>
            </a:endParaRPr>
          </a:p>
          <a:p>
            <a:pPr algn="r"/>
            <a:r>
              <a:rPr lang="en-US" sz="2400" b="1"/>
              <a:t>Thursday </a:t>
            </a:r>
          </a:p>
          <a:p>
            <a:pPr algn="r"/>
            <a:r>
              <a:rPr lang="en-US" sz="2400" b="1"/>
              <a:t>August 28, 2025</a:t>
            </a:r>
          </a:p>
          <a:p>
            <a:pPr algn="r"/>
            <a:r>
              <a:rPr lang="en-US" sz="2400" b="1"/>
              <a:t>1:00PM- 2:00PM (ET)</a:t>
            </a:r>
          </a:p>
        </p:txBody>
      </p:sp>
    </p:spTree>
    <p:extLst>
      <p:ext uri="{BB962C8B-B14F-4D97-AF65-F5344CB8AC3E}">
        <p14:creationId xmlns:p14="http://schemas.microsoft.com/office/powerpoint/2010/main" val="297668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0567-4455-968E-9C60-8298F6E3C9C4}"/>
              </a:ext>
            </a:extLst>
          </p:cNvPr>
          <p:cNvSpPr>
            <a:spLocks noGrp="1"/>
          </p:cNvSpPr>
          <p:nvPr>
            <p:ph type="title"/>
          </p:nvPr>
        </p:nvSpPr>
        <p:spPr>
          <a:xfrm>
            <a:off x="770204" y="1206131"/>
            <a:ext cx="11154741" cy="3475095"/>
          </a:xfrm>
        </p:spPr>
        <p:txBody>
          <a:bodyPr>
            <a:normAutofit/>
          </a:bodyPr>
          <a:lstStyle/>
          <a:p>
            <a:pPr algn="ctr"/>
            <a:r>
              <a:rPr lang="en-US" sz="5400"/>
              <a:t>AIM Tableau Dashboard Templates: Visualizing Your AIM Patient Safety Bundle Data</a:t>
            </a:r>
            <a:r>
              <a:rPr lang="en-US" sz="5400" b="0"/>
              <a:t> </a:t>
            </a:r>
            <a:endParaRPr lang="en-US" sz="5400">
              <a:ea typeface="Open Sans"/>
              <a:cs typeface="Open Sans"/>
            </a:endParaRPr>
          </a:p>
        </p:txBody>
      </p:sp>
      <p:sp>
        <p:nvSpPr>
          <p:cNvPr id="4" name="TextBox 3">
            <a:extLst>
              <a:ext uri="{FF2B5EF4-FFF2-40B4-BE49-F238E27FC236}">
                <a16:creationId xmlns:a16="http://schemas.microsoft.com/office/drawing/2014/main" id="{3852BB4F-3904-3C35-C060-6E529A683C8F}"/>
              </a:ext>
            </a:extLst>
          </p:cNvPr>
          <p:cNvSpPr txBox="1"/>
          <p:nvPr/>
        </p:nvSpPr>
        <p:spPr>
          <a:xfrm>
            <a:off x="3322983" y="4860235"/>
            <a:ext cx="5546035" cy="523220"/>
          </a:xfrm>
          <a:prstGeom prst="rect">
            <a:avLst/>
          </a:prstGeom>
          <a:noFill/>
        </p:spPr>
        <p:txBody>
          <a:bodyPr wrap="square" lIns="91440" tIns="45720" rIns="91440" bIns="45720" rtlCol="0" anchor="t">
            <a:spAutoFit/>
          </a:bodyPr>
          <a:lstStyle/>
          <a:p>
            <a:pPr algn="ctr"/>
            <a:r>
              <a:rPr lang="en-US" sz="2800" b="1"/>
              <a:t>David J. Laflamme, PhD, MPH</a:t>
            </a:r>
          </a:p>
        </p:txBody>
      </p:sp>
    </p:spTree>
    <p:extLst>
      <p:ext uri="{BB962C8B-B14F-4D97-AF65-F5344CB8AC3E}">
        <p14:creationId xmlns:p14="http://schemas.microsoft.com/office/powerpoint/2010/main" val="3995919146"/>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858F3-815A-057E-B069-BFD8AA5F23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82B9A6-70CE-44F3-0A1C-3C5F265EAD0B}"/>
              </a:ext>
            </a:extLst>
          </p:cNvPr>
          <p:cNvSpPr>
            <a:spLocks noGrp="1"/>
          </p:cNvSpPr>
          <p:nvPr>
            <p:ph type="title"/>
          </p:nvPr>
        </p:nvSpPr>
        <p:spPr>
          <a:xfrm>
            <a:off x="1509673" y="119442"/>
            <a:ext cx="10515600" cy="1325563"/>
          </a:xfrm>
        </p:spPr>
        <p:txBody>
          <a:bodyPr>
            <a:normAutofit/>
          </a:bodyPr>
          <a:lstStyle/>
          <a:p>
            <a:r>
              <a:rPr lang="en-US">
                <a:solidFill>
                  <a:schemeClr val="tx2"/>
                </a:solidFill>
              </a:rPr>
              <a:t>Learning Objectives</a:t>
            </a:r>
            <a:endParaRPr lang="en-US">
              <a:solidFill>
                <a:schemeClr val="tx2"/>
              </a:solidFill>
              <a:ea typeface="Open Sans"/>
              <a:cs typeface="Open Sans"/>
            </a:endParaRPr>
          </a:p>
        </p:txBody>
      </p:sp>
      <p:sp>
        <p:nvSpPr>
          <p:cNvPr id="6" name="Content Placeholder 5">
            <a:extLst>
              <a:ext uri="{FF2B5EF4-FFF2-40B4-BE49-F238E27FC236}">
                <a16:creationId xmlns:a16="http://schemas.microsoft.com/office/drawing/2014/main" id="{9E9BC9FD-6828-E209-1490-DAE381B23033}"/>
              </a:ext>
            </a:extLst>
          </p:cNvPr>
          <p:cNvSpPr>
            <a:spLocks noGrp="1"/>
          </p:cNvSpPr>
          <p:nvPr>
            <p:ph idx="1"/>
          </p:nvPr>
        </p:nvSpPr>
        <p:spPr/>
        <p:txBody>
          <a:bodyPr vert="horz" lIns="91440" tIns="45720" rIns="91440" bIns="45720" rtlCol="0" anchor="t">
            <a:normAutofit/>
          </a:bodyPr>
          <a:lstStyle/>
          <a:p>
            <a:pPr fontAlgn="base"/>
            <a:r>
              <a:rPr lang="en-US"/>
              <a:t>Import and prepare bulk export data for analysis.</a:t>
            </a:r>
          </a:p>
          <a:p>
            <a:pPr fontAlgn="base"/>
            <a:endParaRPr lang="en-US" sz="1400"/>
          </a:p>
          <a:p>
            <a:pPr fontAlgn="base"/>
            <a:r>
              <a:rPr lang="en-US"/>
              <a:t>Build and customize Tableau dashboard templates to visualize data from the AIM Data Center.</a:t>
            </a:r>
          </a:p>
          <a:p>
            <a:pPr fontAlgn="base"/>
            <a:endParaRPr lang="en-US" sz="1400"/>
          </a:p>
          <a:p>
            <a:pPr fontAlgn="base"/>
            <a:r>
              <a:rPr lang="en-US"/>
              <a:t>Apply filters and interactive features to explore data dynamically.</a:t>
            </a:r>
          </a:p>
        </p:txBody>
      </p:sp>
      <p:pic>
        <p:nvPicPr>
          <p:cNvPr id="4" name="Picture 3" descr="A colorful circle with black background&#10;&#10;AI-generated content may be incorrect.">
            <a:extLst>
              <a:ext uri="{FF2B5EF4-FFF2-40B4-BE49-F238E27FC236}">
                <a16:creationId xmlns:a16="http://schemas.microsoft.com/office/drawing/2014/main" id="{757AE19D-2595-28C6-B272-8A7AB80C542D}"/>
              </a:ext>
            </a:extLst>
          </p:cNvPr>
          <p:cNvPicPr>
            <a:picLocks noChangeAspect="1"/>
          </p:cNvPicPr>
          <p:nvPr/>
        </p:nvPicPr>
        <p:blipFill>
          <a:blip r:embed="rId3"/>
          <a:stretch>
            <a:fillRect/>
          </a:stretch>
        </p:blipFill>
        <p:spPr>
          <a:xfrm>
            <a:off x="97043" y="121784"/>
            <a:ext cx="1171575" cy="1171575"/>
          </a:xfrm>
          <a:prstGeom prst="rect">
            <a:avLst/>
          </a:prstGeom>
        </p:spPr>
      </p:pic>
    </p:spTree>
    <p:extLst>
      <p:ext uri="{BB962C8B-B14F-4D97-AF65-F5344CB8AC3E}">
        <p14:creationId xmlns:p14="http://schemas.microsoft.com/office/powerpoint/2010/main" val="1910172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1DD5A-592F-03C9-350D-A1BA999BF228}"/>
              </a:ext>
            </a:extLst>
          </p:cNvPr>
          <p:cNvSpPr>
            <a:spLocks noGrp="1"/>
          </p:cNvSpPr>
          <p:nvPr>
            <p:ph type="title"/>
          </p:nvPr>
        </p:nvSpPr>
        <p:spPr>
          <a:xfrm>
            <a:off x="1884802" y="117245"/>
            <a:ext cx="9468998" cy="1325563"/>
          </a:xfrm>
        </p:spPr>
        <p:txBody>
          <a:bodyPr/>
          <a:lstStyle/>
          <a:p>
            <a:r>
              <a:rPr lang="en-US">
                <a:solidFill>
                  <a:schemeClr val="tx1"/>
                </a:solidFill>
              </a:rPr>
              <a:t>Purpose and Scope</a:t>
            </a:r>
          </a:p>
        </p:txBody>
      </p:sp>
      <p:sp>
        <p:nvSpPr>
          <p:cNvPr id="3" name="Content Placeholder 2">
            <a:extLst>
              <a:ext uri="{FF2B5EF4-FFF2-40B4-BE49-F238E27FC236}">
                <a16:creationId xmlns:a16="http://schemas.microsoft.com/office/drawing/2014/main" id="{3899933B-1181-7005-9B1D-58FF46144C04}"/>
              </a:ext>
            </a:extLst>
          </p:cNvPr>
          <p:cNvSpPr>
            <a:spLocks noGrp="1"/>
          </p:cNvSpPr>
          <p:nvPr>
            <p:ph idx="1"/>
          </p:nvPr>
        </p:nvSpPr>
        <p:spPr>
          <a:xfrm>
            <a:off x="838200" y="1715456"/>
            <a:ext cx="10515600" cy="4351339"/>
          </a:xfrm>
        </p:spPr>
        <p:txBody>
          <a:bodyPr vert="horz" lIns="91440" tIns="45720" rIns="91440" bIns="45720" rtlCol="0" anchor="t">
            <a:normAutofit/>
          </a:bodyPr>
          <a:lstStyle/>
          <a:p>
            <a:pPr marL="227965" indent="-227965"/>
            <a:r>
              <a:rPr lang="en-US" sz="2200"/>
              <a:t>Assist states/territories/collaboratives in using AIM Patient Safety Bundle data </a:t>
            </a:r>
            <a:r>
              <a:rPr lang="en-US" sz="2200" i="1">
                <a:solidFill>
                  <a:srgbClr val="7030A0"/>
                </a:solidFill>
              </a:rPr>
              <a:t>at the facility level</a:t>
            </a:r>
            <a:r>
              <a:rPr lang="en-US" sz="2200"/>
              <a:t> to target support and drive measurable </a:t>
            </a:r>
            <a:r>
              <a:rPr lang="en-US" sz="2200" i="1">
                <a:solidFill>
                  <a:srgbClr val="7030A0"/>
                </a:solidFill>
              </a:rPr>
              <a:t>statewide</a:t>
            </a:r>
            <a:r>
              <a:rPr lang="en-US" sz="2200"/>
              <a:t> improvement</a:t>
            </a:r>
            <a:endParaRPr lang="en-US" sz="2200">
              <a:ea typeface="Open Sans"/>
              <a:cs typeface="Open Sans"/>
            </a:endParaRPr>
          </a:p>
          <a:p>
            <a:pPr marL="227965" indent="-227965"/>
            <a:endParaRPr lang="en-US" sz="1400">
              <a:ea typeface="Open Sans"/>
              <a:cs typeface="Open Sans"/>
            </a:endParaRPr>
          </a:p>
          <a:p>
            <a:pPr marL="227965" indent="-227965"/>
            <a:r>
              <a:rPr lang="en-US" sz="2200"/>
              <a:t>These dashboards are the next logical step after implementing standardized data collection such as the pre-built AIM </a:t>
            </a:r>
            <a:r>
              <a:rPr lang="en-US" sz="2200" err="1"/>
              <a:t>REDCap</a:t>
            </a:r>
            <a:r>
              <a:rPr lang="en-US" sz="2200"/>
              <a:t> projects available on saferbirth.org</a:t>
            </a:r>
            <a:endParaRPr lang="en-US" sz="2200">
              <a:ea typeface="Open Sans"/>
              <a:cs typeface="Open Sans"/>
            </a:endParaRPr>
          </a:p>
          <a:p>
            <a:pPr marL="227965" indent="-227965"/>
            <a:endParaRPr lang="en-US" sz="1400">
              <a:ea typeface="Open Sans"/>
              <a:cs typeface="Open Sans"/>
            </a:endParaRPr>
          </a:p>
          <a:p>
            <a:pPr marL="227965" indent="-227965"/>
            <a:r>
              <a:rPr lang="en-US" sz="2200"/>
              <a:t>Regardless of which data collection platform you use, these dashboards provide </a:t>
            </a:r>
            <a:r>
              <a:rPr lang="en-US" sz="2200" i="1">
                <a:solidFill>
                  <a:srgbClr val="7030A0"/>
                </a:solidFill>
              </a:rPr>
              <a:t>examples which you can build upon</a:t>
            </a:r>
            <a:r>
              <a:rPr lang="en-US" sz="2200"/>
              <a:t> to take your AIM work to the next level to drive measurable change</a:t>
            </a:r>
            <a:endParaRPr lang="en-US" sz="2200">
              <a:ea typeface="Open Sans"/>
              <a:cs typeface="Open Sans"/>
            </a:endParaRPr>
          </a:p>
        </p:txBody>
      </p:sp>
      <p:pic>
        <p:nvPicPr>
          <p:cNvPr id="5" name="Picture 4" descr="A colorful circle with black background&#10;&#10;AI-generated content may be incorrect.">
            <a:extLst>
              <a:ext uri="{FF2B5EF4-FFF2-40B4-BE49-F238E27FC236}">
                <a16:creationId xmlns:a16="http://schemas.microsoft.com/office/drawing/2014/main" id="{5DB56AB1-2FE1-AFDD-F4D1-7DCF58381C25}"/>
              </a:ext>
            </a:extLst>
          </p:cNvPr>
          <p:cNvPicPr>
            <a:picLocks noChangeAspect="1"/>
          </p:cNvPicPr>
          <p:nvPr/>
        </p:nvPicPr>
        <p:blipFill>
          <a:blip r:embed="rId3"/>
          <a:stretch>
            <a:fillRect/>
          </a:stretch>
        </p:blipFill>
        <p:spPr>
          <a:xfrm>
            <a:off x="97043" y="121784"/>
            <a:ext cx="1171575" cy="1171575"/>
          </a:xfrm>
          <a:prstGeom prst="rect">
            <a:avLst/>
          </a:prstGeom>
        </p:spPr>
      </p:pic>
    </p:spTree>
    <p:extLst>
      <p:ext uri="{BB962C8B-B14F-4D97-AF65-F5344CB8AC3E}">
        <p14:creationId xmlns:p14="http://schemas.microsoft.com/office/powerpoint/2010/main" val="2784481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41D56-D188-84E7-6EA9-94910EA2D802}"/>
              </a:ext>
            </a:extLst>
          </p:cNvPr>
          <p:cNvSpPr>
            <a:spLocks noGrp="1"/>
          </p:cNvSpPr>
          <p:nvPr>
            <p:ph type="title"/>
          </p:nvPr>
        </p:nvSpPr>
        <p:spPr>
          <a:xfrm>
            <a:off x="1673646" y="209052"/>
            <a:ext cx="10065745" cy="1325563"/>
          </a:xfrm>
        </p:spPr>
        <p:txBody>
          <a:bodyPr/>
          <a:lstStyle/>
          <a:p>
            <a:r>
              <a:rPr lang="en-US">
                <a:solidFill>
                  <a:schemeClr val="tx1"/>
                </a:solidFill>
              </a:rPr>
              <a:t>Rationale</a:t>
            </a:r>
          </a:p>
        </p:txBody>
      </p:sp>
      <p:sp>
        <p:nvSpPr>
          <p:cNvPr id="3" name="Content Placeholder 2">
            <a:extLst>
              <a:ext uri="{FF2B5EF4-FFF2-40B4-BE49-F238E27FC236}">
                <a16:creationId xmlns:a16="http://schemas.microsoft.com/office/drawing/2014/main" id="{6B09F258-B7A5-F6B7-579D-9FAB19A99B66}"/>
              </a:ext>
            </a:extLst>
          </p:cNvPr>
          <p:cNvSpPr>
            <a:spLocks noGrp="1"/>
          </p:cNvSpPr>
          <p:nvPr>
            <p:ph idx="1"/>
          </p:nvPr>
        </p:nvSpPr>
        <p:spPr>
          <a:xfrm>
            <a:off x="1049356" y="1715456"/>
            <a:ext cx="10515600" cy="4351339"/>
          </a:xfrm>
        </p:spPr>
        <p:txBody>
          <a:bodyPr vert="horz" lIns="91440" tIns="45720" rIns="91440" bIns="45720" rtlCol="0" anchor="t">
            <a:normAutofit/>
          </a:bodyPr>
          <a:lstStyle/>
          <a:p>
            <a:pPr marL="227965" indent="-227965"/>
            <a:r>
              <a:rPr lang="en-US" sz="2400"/>
              <a:t>Using AIM data to actively drive improvement requires a strategy that recognizes and leverages the unique roles and expertise at the state and facility levels</a:t>
            </a:r>
            <a:endParaRPr lang="en-US" sz="2400">
              <a:ea typeface="Open Sans"/>
              <a:cs typeface="Open Sans"/>
            </a:endParaRPr>
          </a:p>
          <a:p>
            <a:pPr marL="685165" lvl="1" indent="-227965"/>
            <a:r>
              <a:rPr lang="en-US" sz="2000">
                <a:solidFill>
                  <a:srgbClr val="7030A0"/>
                </a:solidFill>
              </a:rPr>
              <a:t>State-level:</a:t>
            </a:r>
            <a:r>
              <a:rPr lang="en-US" sz="2000"/>
              <a:t> Standardized measures, statewide networks/relationships, analytic capacity, convening role</a:t>
            </a:r>
            <a:endParaRPr lang="en-US" sz="2000">
              <a:ea typeface="Open Sans"/>
              <a:cs typeface="Open Sans"/>
            </a:endParaRPr>
          </a:p>
          <a:p>
            <a:pPr marL="685165" lvl="1" indent="-227965"/>
            <a:r>
              <a:rPr lang="en-US" sz="2000">
                <a:solidFill>
                  <a:srgbClr val="7030A0"/>
                </a:solidFill>
              </a:rPr>
              <a:t>Facility-level:</a:t>
            </a:r>
            <a:r>
              <a:rPr lang="en-US" sz="2000"/>
              <a:t> Quality Improvement expertise, knowledge of facility microsystem, ability to conduct PDSA cycles tied to situational aspects of facility</a:t>
            </a:r>
            <a:endParaRPr lang="en-US" sz="2000">
              <a:ea typeface="Open Sans"/>
              <a:cs typeface="Open Sans"/>
            </a:endParaRPr>
          </a:p>
          <a:p>
            <a:pPr marL="227965" indent="-227965"/>
            <a:r>
              <a:rPr lang="en-US" sz="2400"/>
              <a:t>AIM Tableau Dashboard Templates are one tool to facilitate improvement work at the intersection of public health and clinical medicine</a:t>
            </a:r>
            <a:endParaRPr lang="en-US" sz="2400">
              <a:ea typeface="Open Sans"/>
              <a:cs typeface="Open Sans"/>
            </a:endParaRPr>
          </a:p>
          <a:p>
            <a:pPr marL="227965" indent="-227965"/>
            <a:endParaRPr lang="en-US">
              <a:ea typeface="Open Sans"/>
              <a:cs typeface="Open Sans"/>
            </a:endParaRPr>
          </a:p>
        </p:txBody>
      </p:sp>
      <p:pic>
        <p:nvPicPr>
          <p:cNvPr id="5" name="Picture 4" descr="A colorful circle with black background&#10;&#10;AI-generated content may be incorrect.">
            <a:extLst>
              <a:ext uri="{FF2B5EF4-FFF2-40B4-BE49-F238E27FC236}">
                <a16:creationId xmlns:a16="http://schemas.microsoft.com/office/drawing/2014/main" id="{1C315B76-B80F-6AC1-4B43-5903CEBC002B}"/>
              </a:ext>
            </a:extLst>
          </p:cNvPr>
          <p:cNvPicPr>
            <a:picLocks noChangeAspect="1"/>
          </p:cNvPicPr>
          <p:nvPr/>
        </p:nvPicPr>
        <p:blipFill>
          <a:blip r:embed="rId3"/>
          <a:stretch>
            <a:fillRect/>
          </a:stretch>
        </p:blipFill>
        <p:spPr>
          <a:xfrm>
            <a:off x="97043" y="121784"/>
            <a:ext cx="1171575" cy="1171575"/>
          </a:xfrm>
          <a:prstGeom prst="rect">
            <a:avLst/>
          </a:prstGeom>
        </p:spPr>
      </p:pic>
    </p:spTree>
    <p:extLst>
      <p:ext uri="{BB962C8B-B14F-4D97-AF65-F5344CB8AC3E}">
        <p14:creationId xmlns:p14="http://schemas.microsoft.com/office/powerpoint/2010/main" val="815016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40AEC-DFA9-1284-DC05-22078F710F14}"/>
              </a:ext>
            </a:extLst>
          </p:cNvPr>
          <p:cNvSpPr>
            <a:spLocks noGrp="1"/>
          </p:cNvSpPr>
          <p:nvPr>
            <p:ph type="title"/>
          </p:nvPr>
        </p:nvSpPr>
        <p:spPr>
          <a:xfrm>
            <a:off x="1434947" y="264137"/>
            <a:ext cx="10515600" cy="1325563"/>
          </a:xfrm>
        </p:spPr>
        <p:txBody>
          <a:bodyPr>
            <a:normAutofit/>
          </a:bodyPr>
          <a:lstStyle/>
          <a:p>
            <a:pPr algn="ctr"/>
            <a:r>
              <a:rPr lang="en-US" sz="4000">
                <a:solidFill>
                  <a:schemeClr val="tx1"/>
                </a:solidFill>
                <a:ea typeface="Open Sans"/>
                <a:cs typeface="Open Sans"/>
              </a:rPr>
              <a:t>Why isn't AIM using more traditional QI charts in these dashboards?</a:t>
            </a:r>
            <a:endParaRPr lang="en-US">
              <a:solidFill>
                <a:schemeClr val="tx1"/>
              </a:solidFill>
            </a:endParaRPr>
          </a:p>
        </p:txBody>
      </p:sp>
      <p:sp>
        <p:nvSpPr>
          <p:cNvPr id="3" name="Content Placeholder 2">
            <a:extLst>
              <a:ext uri="{FF2B5EF4-FFF2-40B4-BE49-F238E27FC236}">
                <a16:creationId xmlns:a16="http://schemas.microsoft.com/office/drawing/2014/main" id="{5881BC07-F588-0F99-29C6-65DE44957F88}"/>
              </a:ext>
            </a:extLst>
          </p:cNvPr>
          <p:cNvSpPr>
            <a:spLocks noGrp="1"/>
          </p:cNvSpPr>
          <p:nvPr>
            <p:ph idx="1"/>
          </p:nvPr>
        </p:nvSpPr>
        <p:spPr>
          <a:xfrm>
            <a:off x="1430866" y="1825625"/>
            <a:ext cx="9922934" cy="4351339"/>
          </a:xfrm>
        </p:spPr>
        <p:txBody>
          <a:bodyPr vert="horz" lIns="91440" tIns="45720" rIns="91440" bIns="45720" rtlCol="0" anchor="t">
            <a:normAutofit/>
          </a:bodyPr>
          <a:lstStyle/>
          <a:p>
            <a:pPr marL="227965" indent="-227965"/>
            <a:r>
              <a:rPr lang="en-US">
                <a:ea typeface="Open Sans"/>
                <a:cs typeface="Open Sans"/>
              </a:rPr>
              <a:t>AIM Measures are often not collected at the level of granularity needed for effective PDSA cycles</a:t>
            </a:r>
          </a:p>
          <a:p>
            <a:pPr marL="685165" lvl="1" indent="-227965">
              <a:buFont typeface="Courier New"/>
              <a:buChar char="o"/>
            </a:pPr>
            <a:r>
              <a:rPr lang="en-US">
                <a:ea typeface="Open Sans"/>
                <a:cs typeface="Open Sans"/>
              </a:rPr>
              <a:t>AIM measures are often more appropriately used for monitoring and targeting Technical Assistance</a:t>
            </a:r>
          </a:p>
          <a:p>
            <a:pPr marL="685165" lvl="1" indent="-227965">
              <a:buFont typeface="Courier New"/>
              <a:buChar char="o"/>
            </a:pPr>
            <a:r>
              <a:rPr lang="en-US">
                <a:ea typeface="Open Sans"/>
                <a:cs typeface="Open Sans"/>
              </a:rPr>
              <a:t>More granular traditional QI charts can and should be used within each facility when needed</a:t>
            </a:r>
          </a:p>
          <a:p>
            <a:pPr marL="1142365" lvl="2" indent="-227965">
              <a:buFont typeface="Wingdings"/>
              <a:buChar char="§"/>
            </a:pPr>
            <a:r>
              <a:rPr lang="en-US">
                <a:ea typeface="Open Sans"/>
                <a:cs typeface="Open Sans"/>
              </a:rPr>
              <a:t>These might include custom measures specific to the microsystem of the facility that are selected by the QI professionals within the facility team</a:t>
            </a:r>
          </a:p>
          <a:p>
            <a:pPr marL="227965" indent="-227965"/>
            <a:r>
              <a:rPr lang="en-US">
                <a:ea typeface="Open Sans"/>
                <a:cs typeface="Open Sans"/>
              </a:rPr>
              <a:t>There are sometimes methodological challenges in using AIM  measures in traditional QI charts (e.g. run chart)</a:t>
            </a:r>
          </a:p>
          <a:p>
            <a:pPr marL="227965" indent="-227965"/>
            <a:endParaRPr lang="en-US">
              <a:ea typeface="Open Sans"/>
              <a:cs typeface="Open Sans"/>
            </a:endParaRPr>
          </a:p>
        </p:txBody>
      </p:sp>
      <p:pic>
        <p:nvPicPr>
          <p:cNvPr id="5" name="Picture 4" descr="A colorful circle with black background&#10;&#10;AI-generated content may be incorrect.">
            <a:extLst>
              <a:ext uri="{FF2B5EF4-FFF2-40B4-BE49-F238E27FC236}">
                <a16:creationId xmlns:a16="http://schemas.microsoft.com/office/drawing/2014/main" id="{7227EDE4-1123-F4F0-0BCD-F6475DBA1E11}"/>
              </a:ext>
            </a:extLst>
          </p:cNvPr>
          <p:cNvPicPr>
            <a:picLocks noChangeAspect="1"/>
          </p:cNvPicPr>
          <p:nvPr/>
        </p:nvPicPr>
        <p:blipFill>
          <a:blip r:embed="rId3"/>
          <a:stretch>
            <a:fillRect/>
          </a:stretch>
        </p:blipFill>
        <p:spPr>
          <a:xfrm>
            <a:off x="97043" y="121784"/>
            <a:ext cx="1171575" cy="1171575"/>
          </a:xfrm>
          <a:prstGeom prst="rect">
            <a:avLst/>
          </a:prstGeom>
        </p:spPr>
      </p:pic>
    </p:spTree>
    <p:extLst>
      <p:ext uri="{BB962C8B-B14F-4D97-AF65-F5344CB8AC3E}">
        <p14:creationId xmlns:p14="http://schemas.microsoft.com/office/powerpoint/2010/main" val="2158638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B818F-6F16-FFD0-3D7A-4FF3AAFD26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A46457-DC5A-09E1-E377-C39ED848DDE6}"/>
              </a:ext>
            </a:extLst>
          </p:cNvPr>
          <p:cNvSpPr>
            <a:spLocks noGrp="1"/>
          </p:cNvSpPr>
          <p:nvPr>
            <p:ph type="title"/>
          </p:nvPr>
        </p:nvSpPr>
        <p:spPr>
          <a:xfrm>
            <a:off x="1509673" y="119442"/>
            <a:ext cx="10515600" cy="1325563"/>
          </a:xfrm>
        </p:spPr>
        <p:txBody>
          <a:bodyPr>
            <a:normAutofit/>
          </a:bodyPr>
          <a:lstStyle/>
          <a:p>
            <a:r>
              <a:rPr lang="en-US">
                <a:solidFill>
                  <a:schemeClr val="tx2"/>
                </a:solidFill>
                <a:latin typeface="Open Sans"/>
                <a:ea typeface="Open Sans"/>
                <a:cs typeface="Open Sans"/>
              </a:rPr>
              <a:t>Tools We'll Reference Today</a:t>
            </a:r>
            <a:endParaRPr lang="en-US">
              <a:solidFill>
                <a:schemeClr val="tx2"/>
              </a:solidFill>
              <a:ea typeface="Open Sans"/>
              <a:cs typeface="Open Sans"/>
            </a:endParaRPr>
          </a:p>
        </p:txBody>
      </p:sp>
      <p:sp>
        <p:nvSpPr>
          <p:cNvPr id="6" name="Content Placeholder 5">
            <a:extLst>
              <a:ext uri="{FF2B5EF4-FFF2-40B4-BE49-F238E27FC236}">
                <a16:creationId xmlns:a16="http://schemas.microsoft.com/office/drawing/2014/main" id="{B7E56467-1B06-AD05-9C91-7903C4D83704}"/>
              </a:ext>
            </a:extLst>
          </p:cNvPr>
          <p:cNvSpPr>
            <a:spLocks noGrp="1"/>
          </p:cNvSpPr>
          <p:nvPr>
            <p:ph idx="1"/>
          </p:nvPr>
        </p:nvSpPr>
        <p:spPr>
          <a:xfrm>
            <a:off x="920827" y="1559384"/>
            <a:ext cx="10515600" cy="4351339"/>
          </a:xfrm>
        </p:spPr>
        <p:txBody>
          <a:bodyPr vert="horz" lIns="91440" tIns="45720" rIns="91440" bIns="45720" rtlCol="0" anchor="t">
            <a:normAutofit/>
          </a:bodyPr>
          <a:lstStyle/>
          <a:p>
            <a:pPr marL="227965" indent="-227965"/>
            <a:r>
              <a:rPr lang="en-US" sz="2200">
                <a:latin typeface="Open Sans"/>
                <a:ea typeface="Open Sans"/>
                <a:cs typeface="Open Sans"/>
              </a:rPr>
              <a:t>Tableau</a:t>
            </a:r>
          </a:p>
          <a:p>
            <a:pPr marL="685165" lvl="1" indent="-227965"/>
            <a:r>
              <a:rPr lang="en-US" sz="2000">
                <a:latin typeface="Open Sans"/>
                <a:ea typeface="Open Sans"/>
                <a:cs typeface="Open Sans"/>
              </a:rPr>
              <a:t>Data visualization and visual analytics</a:t>
            </a:r>
          </a:p>
          <a:p>
            <a:pPr marL="227965" indent="-227965"/>
            <a:endParaRPr lang="en-US" sz="1400">
              <a:latin typeface="Open Sans"/>
              <a:ea typeface="Open Sans"/>
              <a:cs typeface="Open Sans"/>
            </a:endParaRPr>
          </a:p>
          <a:p>
            <a:pPr marL="227965" indent="-227965"/>
            <a:r>
              <a:rPr lang="en-US" sz="2200">
                <a:latin typeface="Open Sans"/>
                <a:ea typeface="Open Sans"/>
                <a:cs typeface="Open Sans"/>
              </a:rPr>
              <a:t>Tableau Prep</a:t>
            </a:r>
          </a:p>
          <a:p>
            <a:pPr marL="685165" lvl="1" indent="-227965"/>
            <a:r>
              <a:rPr lang="en-US" sz="2000">
                <a:latin typeface="Open Sans"/>
                <a:ea typeface="Open Sans"/>
                <a:cs typeface="Open Sans"/>
              </a:rPr>
              <a:t>Data cleaning and modeling</a:t>
            </a:r>
          </a:p>
          <a:p>
            <a:pPr marL="227965" indent="-227965"/>
            <a:endParaRPr lang="en-US" sz="1400">
              <a:latin typeface="Open Sans"/>
              <a:ea typeface="Open Sans"/>
              <a:cs typeface="Open Sans"/>
            </a:endParaRPr>
          </a:p>
          <a:p>
            <a:pPr marL="227965" indent="-227965"/>
            <a:r>
              <a:rPr lang="en-US" sz="2200" err="1">
                <a:latin typeface="Open Sans"/>
                <a:ea typeface="Open Sans"/>
                <a:cs typeface="Open Sans"/>
              </a:rPr>
              <a:t>REDCap</a:t>
            </a:r>
            <a:endParaRPr lang="en-US" sz="2200">
              <a:latin typeface="Open Sans"/>
              <a:ea typeface="Open Sans"/>
              <a:cs typeface="Open Sans"/>
            </a:endParaRPr>
          </a:p>
          <a:p>
            <a:pPr marL="685165" lvl="1" indent="-227965"/>
            <a:r>
              <a:rPr lang="en-US" sz="2000">
                <a:latin typeface="Open Sans"/>
                <a:ea typeface="Open Sans"/>
                <a:cs typeface="Open Sans"/>
              </a:rPr>
              <a:t>Used by some states to collect and report standardized AIM data</a:t>
            </a:r>
          </a:p>
          <a:p>
            <a:pPr marL="227965" indent="-227965"/>
            <a:endParaRPr lang="en-US" sz="2200">
              <a:latin typeface="Open Sans"/>
              <a:ea typeface="Open Sans"/>
              <a:cs typeface="Open Sans"/>
            </a:endParaRPr>
          </a:p>
          <a:p>
            <a:pPr marL="227965" indent="-227965"/>
            <a:endParaRPr lang="en-US">
              <a:ea typeface="Open Sans"/>
              <a:cs typeface="Open Sans"/>
            </a:endParaRPr>
          </a:p>
        </p:txBody>
      </p:sp>
      <p:pic>
        <p:nvPicPr>
          <p:cNvPr id="4" name="Picture 3" descr="A colorful circle with black background&#10;&#10;AI-generated content may be incorrect.">
            <a:extLst>
              <a:ext uri="{FF2B5EF4-FFF2-40B4-BE49-F238E27FC236}">
                <a16:creationId xmlns:a16="http://schemas.microsoft.com/office/drawing/2014/main" id="{40E48CC7-8891-1512-F8B6-5CE656E9E4F0}"/>
              </a:ext>
            </a:extLst>
          </p:cNvPr>
          <p:cNvPicPr>
            <a:picLocks noChangeAspect="1"/>
          </p:cNvPicPr>
          <p:nvPr/>
        </p:nvPicPr>
        <p:blipFill>
          <a:blip r:embed="rId3"/>
          <a:stretch>
            <a:fillRect/>
          </a:stretch>
        </p:blipFill>
        <p:spPr>
          <a:xfrm>
            <a:off x="97043" y="121784"/>
            <a:ext cx="1171575" cy="1171575"/>
          </a:xfrm>
          <a:prstGeom prst="rect">
            <a:avLst/>
          </a:prstGeom>
        </p:spPr>
      </p:pic>
      <p:sp>
        <p:nvSpPr>
          <p:cNvPr id="3" name="TextBox 3">
            <a:extLst>
              <a:ext uri="{FF2B5EF4-FFF2-40B4-BE49-F238E27FC236}">
                <a16:creationId xmlns:a16="http://schemas.microsoft.com/office/drawing/2014/main" id="{0E0F5749-AE4A-DB23-6702-ED9BC31D7727}"/>
              </a:ext>
            </a:extLst>
          </p:cNvPr>
          <p:cNvSpPr txBox="1"/>
          <p:nvPr/>
        </p:nvSpPr>
        <p:spPr>
          <a:xfrm>
            <a:off x="1268328" y="4984125"/>
            <a:ext cx="10711249" cy="92333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solidFill>
                  <a:schemeClr val="accent5"/>
                </a:solidFill>
              </a:rPr>
              <a:t>AIM and ACOG are not associated with Tableau or </a:t>
            </a:r>
            <a:r>
              <a:rPr lang="en-US" err="1">
                <a:solidFill>
                  <a:schemeClr val="accent5"/>
                </a:solidFill>
              </a:rPr>
              <a:t>REDCap</a:t>
            </a:r>
            <a:r>
              <a:rPr lang="en-US">
                <a:solidFill>
                  <a:schemeClr val="accent5"/>
                </a:solidFill>
              </a:rPr>
              <a:t> and no endorsement is intended. There are many other products/tools that provide similar functionality, and the choice is up to each grantee to use what they feel is most appropriate for their situation.</a:t>
            </a:r>
            <a:endParaRPr lang="en-US">
              <a:solidFill>
                <a:schemeClr val="accent5"/>
              </a:solidFill>
              <a:ea typeface="Open Sans"/>
              <a:cs typeface="Open Sans"/>
            </a:endParaRPr>
          </a:p>
        </p:txBody>
      </p:sp>
    </p:spTree>
    <p:extLst>
      <p:ext uri="{BB962C8B-B14F-4D97-AF65-F5344CB8AC3E}">
        <p14:creationId xmlns:p14="http://schemas.microsoft.com/office/powerpoint/2010/main" val="27791571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9C7DA-7BE1-1F1F-96F4-E522A43D48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6A3550-EFC6-5563-9226-318B17E7B0F4}"/>
              </a:ext>
            </a:extLst>
          </p:cNvPr>
          <p:cNvSpPr>
            <a:spLocks noGrp="1"/>
          </p:cNvSpPr>
          <p:nvPr>
            <p:ph type="title"/>
          </p:nvPr>
        </p:nvSpPr>
        <p:spPr>
          <a:xfrm>
            <a:off x="1573938" y="192889"/>
            <a:ext cx="10515600" cy="1527538"/>
          </a:xfrm>
        </p:spPr>
        <p:txBody>
          <a:bodyPr>
            <a:normAutofit fontScale="90000"/>
          </a:bodyPr>
          <a:lstStyle/>
          <a:p>
            <a:r>
              <a:rPr lang="en-US">
                <a:solidFill>
                  <a:schemeClr val="tx2"/>
                </a:solidFill>
                <a:latin typeface="Open Sans"/>
                <a:ea typeface="Open Sans"/>
                <a:cs typeface="Open Sans"/>
              </a:rPr>
              <a:t>A few examples of practical analytic questions that can we answer with facility-level data</a:t>
            </a:r>
            <a:endParaRPr lang="en-US">
              <a:solidFill>
                <a:schemeClr val="tx2"/>
              </a:solidFill>
              <a:ea typeface="Open Sans"/>
              <a:cs typeface="Open Sans"/>
            </a:endParaRPr>
          </a:p>
        </p:txBody>
      </p:sp>
      <p:sp>
        <p:nvSpPr>
          <p:cNvPr id="6" name="Content Placeholder 5">
            <a:extLst>
              <a:ext uri="{FF2B5EF4-FFF2-40B4-BE49-F238E27FC236}">
                <a16:creationId xmlns:a16="http://schemas.microsoft.com/office/drawing/2014/main" id="{14A07979-C6D4-68E5-9EB5-16BD489CBFE7}"/>
              </a:ext>
            </a:extLst>
          </p:cNvPr>
          <p:cNvSpPr>
            <a:spLocks noGrp="1"/>
          </p:cNvSpPr>
          <p:nvPr>
            <p:ph idx="1"/>
          </p:nvPr>
        </p:nvSpPr>
        <p:spPr>
          <a:xfrm>
            <a:off x="911646" y="2165312"/>
            <a:ext cx="10515600" cy="4351339"/>
          </a:xfrm>
        </p:spPr>
        <p:txBody>
          <a:bodyPr vert="horz" lIns="91440" tIns="45720" rIns="91440" bIns="45720" rtlCol="0" anchor="t">
            <a:normAutofit/>
          </a:bodyPr>
          <a:lstStyle/>
          <a:p>
            <a:pPr marL="227965" indent="-227965"/>
            <a:r>
              <a:rPr lang="en-US" sz="2000">
                <a:latin typeface="Aptos"/>
                <a:ea typeface="Open Sans"/>
                <a:cs typeface="Open Sans"/>
              </a:rPr>
              <a:t>Which facilities have the most potential to drive statewide improvement?</a:t>
            </a:r>
          </a:p>
          <a:p>
            <a:pPr marL="685165" lvl="1" indent="-227965"/>
            <a:r>
              <a:rPr lang="en-US" sz="1800">
                <a:solidFill>
                  <a:srgbClr val="7030A0"/>
                </a:solidFill>
                <a:latin typeface="Aptos"/>
                <a:ea typeface="Open Sans"/>
                <a:cs typeface="Open Sans"/>
              </a:rPr>
              <a:t>Facility volume </a:t>
            </a:r>
            <a:r>
              <a:rPr lang="en-US" sz="1800" i="1">
                <a:latin typeface="Aptos"/>
                <a:ea typeface="Open Sans"/>
                <a:cs typeface="Open Sans"/>
              </a:rPr>
              <a:t>combined with </a:t>
            </a:r>
            <a:r>
              <a:rPr lang="en-US" sz="1800">
                <a:solidFill>
                  <a:srgbClr val="7030A0"/>
                </a:solidFill>
                <a:latin typeface="Aptos"/>
                <a:ea typeface="Open Sans"/>
                <a:cs typeface="Open Sans"/>
              </a:rPr>
              <a:t>room for improvement</a:t>
            </a:r>
            <a:endParaRPr lang="en-US" sz="1800">
              <a:latin typeface="Aptos"/>
              <a:ea typeface="Open Sans"/>
              <a:cs typeface="Open Sans"/>
            </a:endParaRPr>
          </a:p>
          <a:p>
            <a:pPr marL="227965" indent="-227965"/>
            <a:r>
              <a:rPr lang="en-US" sz="2000">
                <a:latin typeface="Aptos"/>
                <a:ea typeface="Open Sans"/>
                <a:cs typeface="Open Sans"/>
              </a:rPr>
              <a:t>Which facilities should be targeted for outreach during this data period(monthly or quarterly)?</a:t>
            </a:r>
          </a:p>
          <a:p>
            <a:pPr marL="685165" lvl="1" indent="-227965"/>
            <a:r>
              <a:rPr lang="en-US" sz="1800">
                <a:latin typeface="Aptos"/>
                <a:ea typeface="Open Sans"/>
                <a:cs typeface="Open Sans"/>
              </a:rPr>
              <a:t>Structure and process measures are often good measures to use when making this determination</a:t>
            </a:r>
          </a:p>
          <a:p>
            <a:pPr marL="685165" lvl="1" indent="-227965"/>
            <a:r>
              <a:rPr lang="en-US" sz="1800">
                <a:latin typeface="Aptos"/>
                <a:ea typeface="Open Sans"/>
                <a:cs typeface="Open Sans"/>
              </a:rPr>
              <a:t>Look for lack of reported progress</a:t>
            </a:r>
          </a:p>
          <a:p>
            <a:pPr marL="227965" indent="-227965"/>
            <a:r>
              <a:rPr lang="en-US" sz="2000">
                <a:latin typeface="Aptos"/>
                <a:ea typeface="Open Sans"/>
                <a:cs typeface="Open Sans"/>
              </a:rPr>
              <a:t>Which facilities might be asked to share their lessons learned that led to their improvement?</a:t>
            </a:r>
          </a:p>
          <a:p>
            <a:pPr marL="685165" lvl="1" indent="-227965"/>
            <a:r>
              <a:rPr lang="en-US" sz="1800">
                <a:solidFill>
                  <a:srgbClr val="000000"/>
                </a:solidFill>
                <a:latin typeface="Aptos"/>
                <a:ea typeface="Open Sans"/>
                <a:cs typeface="Open Sans"/>
              </a:rPr>
              <a:t>Consider actively encouraging facility-to-facility mentoring for hospitals with similar systems (e.g. same parent corporation, EHR vendor,</a:t>
            </a:r>
            <a:r>
              <a:rPr lang="en-US" sz="1800">
                <a:latin typeface="Aptos"/>
                <a:ea typeface="Open Sans"/>
                <a:cs typeface="Open Sans"/>
              </a:rPr>
              <a:t> volume, region, etc.)</a:t>
            </a:r>
          </a:p>
          <a:p>
            <a:pPr marL="685165" lvl="1" indent="-227965"/>
            <a:r>
              <a:rPr lang="en-US" sz="1800">
                <a:latin typeface="Aptos"/>
                <a:ea typeface="Open Sans"/>
                <a:cs typeface="Open Sans"/>
              </a:rPr>
              <a:t>Invitation to present on monthly webinar</a:t>
            </a:r>
          </a:p>
          <a:p>
            <a:pPr marL="227965" indent="-227965"/>
            <a:endParaRPr lang="en-US">
              <a:latin typeface="Aptos"/>
              <a:ea typeface="Open Sans"/>
              <a:cs typeface="Open Sans"/>
            </a:endParaRPr>
          </a:p>
          <a:p>
            <a:pPr marL="227965" indent="-227965"/>
            <a:endParaRPr lang="en-US">
              <a:ea typeface="Open Sans"/>
              <a:cs typeface="Open Sans"/>
            </a:endParaRPr>
          </a:p>
        </p:txBody>
      </p:sp>
      <p:pic>
        <p:nvPicPr>
          <p:cNvPr id="4" name="Picture 3" descr="A colorful circle with black background&#10;&#10;AI-generated content may be incorrect.">
            <a:extLst>
              <a:ext uri="{FF2B5EF4-FFF2-40B4-BE49-F238E27FC236}">
                <a16:creationId xmlns:a16="http://schemas.microsoft.com/office/drawing/2014/main" id="{CD4E3329-E154-8820-3521-9DDCC45B3BB0}"/>
              </a:ext>
            </a:extLst>
          </p:cNvPr>
          <p:cNvPicPr>
            <a:picLocks noChangeAspect="1"/>
          </p:cNvPicPr>
          <p:nvPr/>
        </p:nvPicPr>
        <p:blipFill>
          <a:blip r:embed="rId2"/>
          <a:stretch>
            <a:fillRect/>
          </a:stretch>
        </p:blipFill>
        <p:spPr>
          <a:xfrm>
            <a:off x="97043" y="121784"/>
            <a:ext cx="1171575" cy="1171575"/>
          </a:xfrm>
          <a:prstGeom prst="rect">
            <a:avLst/>
          </a:prstGeom>
        </p:spPr>
      </p:pic>
    </p:spTree>
    <p:extLst>
      <p:ext uri="{BB962C8B-B14F-4D97-AF65-F5344CB8AC3E}">
        <p14:creationId xmlns:p14="http://schemas.microsoft.com/office/powerpoint/2010/main" val="3716535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F8E48-7528-45C5-9163-5B3E3AABFC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A5BAC8-3F12-7075-375F-639D4213F6AE}"/>
              </a:ext>
            </a:extLst>
          </p:cNvPr>
          <p:cNvSpPr>
            <a:spLocks noGrp="1"/>
          </p:cNvSpPr>
          <p:nvPr>
            <p:ph type="title"/>
          </p:nvPr>
        </p:nvSpPr>
        <p:spPr>
          <a:xfrm>
            <a:off x="1509673" y="119442"/>
            <a:ext cx="10515600" cy="1325563"/>
          </a:xfrm>
        </p:spPr>
        <p:txBody>
          <a:bodyPr>
            <a:normAutofit/>
          </a:bodyPr>
          <a:lstStyle/>
          <a:p>
            <a:r>
              <a:rPr lang="en-US">
                <a:solidFill>
                  <a:schemeClr val="tx2"/>
                </a:solidFill>
                <a:latin typeface="Open Sans"/>
                <a:ea typeface="Open Sans"/>
                <a:cs typeface="Open Sans"/>
              </a:rPr>
              <a:t>The Power of the Hospital Demographics File</a:t>
            </a:r>
            <a:endParaRPr lang="en-US">
              <a:solidFill>
                <a:schemeClr val="tx2"/>
              </a:solidFill>
              <a:ea typeface="Open Sans"/>
              <a:cs typeface="Open Sans"/>
            </a:endParaRPr>
          </a:p>
        </p:txBody>
      </p:sp>
      <p:sp>
        <p:nvSpPr>
          <p:cNvPr id="6" name="Content Placeholder 5">
            <a:extLst>
              <a:ext uri="{FF2B5EF4-FFF2-40B4-BE49-F238E27FC236}">
                <a16:creationId xmlns:a16="http://schemas.microsoft.com/office/drawing/2014/main" id="{1A829C53-7187-9B68-0A37-63574F62BB11}"/>
              </a:ext>
            </a:extLst>
          </p:cNvPr>
          <p:cNvSpPr>
            <a:spLocks noGrp="1"/>
          </p:cNvSpPr>
          <p:nvPr>
            <p:ph idx="1"/>
          </p:nvPr>
        </p:nvSpPr>
        <p:spPr>
          <a:xfrm>
            <a:off x="920827" y="1843986"/>
            <a:ext cx="10515600" cy="4351339"/>
          </a:xfrm>
        </p:spPr>
        <p:txBody>
          <a:bodyPr vert="horz" lIns="91440" tIns="45720" rIns="91440" bIns="45720" rtlCol="0" anchor="t">
            <a:normAutofit/>
          </a:bodyPr>
          <a:lstStyle/>
          <a:p>
            <a:pPr marL="227965" indent="-227965"/>
            <a:r>
              <a:rPr lang="en-US" sz="2400">
                <a:latin typeface="Aptos"/>
                <a:ea typeface="Open Sans"/>
                <a:cs typeface="Open Sans"/>
              </a:rPr>
              <a:t>The hospital demographics file is not integrated into the AIM Tableau Dashboard templates at this time. A simple join on </a:t>
            </a:r>
            <a:r>
              <a:rPr lang="en-US" sz="2400" i="1" err="1">
                <a:solidFill>
                  <a:srgbClr val="7030A0"/>
                </a:solidFill>
                <a:latin typeface="Aptos"/>
                <a:ea typeface="Open Sans"/>
                <a:cs typeface="Open Sans"/>
              </a:rPr>
              <a:t>hospital_name</a:t>
            </a:r>
            <a:r>
              <a:rPr lang="en-US" sz="2400">
                <a:latin typeface="Aptos"/>
                <a:ea typeface="Open Sans"/>
                <a:cs typeface="Open Sans"/>
              </a:rPr>
              <a:t> (or </a:t>
            </a:r>
            <a:r>
              <a:rPr lang="en-US" sz="2400" i="1" err="1">
                <a:solidFill>
                  <a:srgbClr val="7030A0"/>
                </a:solidFill>
                <a:latin typeface="Aptos"/>
                <a:ea typeface="Open Sans"/>
                <a:cs typeface="Open Sans"/>
              </a:rPr>
              <a:t>hospital_unique_identifier</a:t>
            </a:r>
            <a:r>
              <a:rPr lang="en-US" sz="2400" i="1">
                <a:latin typeface="Aptos"/>
                <a:ea typeface="Open Sans"/>
                <a:cs typeface="Open Sans"/>
              </a:rPr>
              <a:t>) </a:t>
            </a:r>
            <a:r>
              <a:rPr lang="en-US" sz="2400">
                <a:latin typeface="Aptos"/>
                <a:ea typeface="Open Sans"/>
                <a:cs typeface="Open Sans"/>
              </a:rPr>
              <a:t>will make additional data fields such as these accessible in your analytic file:</a:t>
            </a:r>
          </a:p>
          <a:p>
            <a:pPr marL="685165" lvl="1" indent="-227965"/>
            <a:r>
              <a:rPr lang="en-US" sz="2000">
                <a:latin typeface="Aptos"/>
                <a:ea typeface="Open Sans"/>
                <a:cs typeface="Open Sans"/>
              </a:rPr>
              <a:t>Volume (speaks to impact potential)</a:t>
            </a:r>
          </a:p>
          <a:p>
            <a:pPr marL="685165" lvl="1" indent="-227965"/>
            <a:r>
              <a:rPr lang="en-US" sz="2000">
                <a:latin typeface="Aptos"/>
                <a:ea typeface="Open Sans"/>
                <a:cs typeface="Open Sans"/>
              </a:rPr>
              <a:t>% Medicaid (can be useful for collaboration with Medicaid </a:t>
            </a:r>
            <a:r>
              <a:rPr lang="en-US" sz="2000">
                <a:solidFill>
                  <a:srgbClr val="000000"/>
                </a:solidFill>
                <a:latin typeface="Aptos"/>
                <a:ea typeface="Open Sans"/>
                <a:cs typeface="Open Sans"/>
              </a:rPr>
              <a:t>partners)</a:t>
            </a:r>
            <a:endParaRPr lang="en-US" sz="2000">
              <a:latin typeface="Aptos"/>
              <a:ea typeface="Open Sans"/>
              <a:cs typeface="Open Sans"/>
            </a:endParaRPr>
          </a:p>
          <a:p>
            <a:pPr marL="685165" lvl="1" indent="-227965"/>
            <a:r>
              <a:rPr lang="en-US" sz="2000">
                <a:latin typeface="Aptos"/>
                <a:ea typeface="Open Sans"/>
                <a:cs typeface="Open Sans"/>
              </a:rPr>
              <a:t>NICU level</a:t>
            </a:r>
          </a:p>
          <a:p>
            <a:pPr marL="685165" lvl="1" indent="-227965"/>
            <a:r>
              <a:rPr lang="en-US" sz="2000">
                <a:latin typeface="Aptos"/>
                <a:ea typeface="Open Sans"/>
                <a:cs typeface="Open Sans"/>
              </a:rPr>
              <a:t>Maternal care level</a:t>
            </a:r>
          </a:p>
          <a:p>
            <a:pPr marL="685165" lvl="1" indent="-227965"/>
            <a:r>
              <a:rPr lang="en-US" sz="2000">
                <a:latin typeface="Aptos"/>
                <a:ea typeface="Open Sans"/>
                <a:cs typeface="Open Sans"/>
              </a:rPr>
              <a:t>Urban/Rural designation</a:t>
            </a:r>
          </a:p>
          <a:p>
            <a:pPr marL="685165" lvl="1" indent="-227965"/>
            <a:r>
              <a:rPr lang="en-US" sz="2000">
                <a:latin typeface="Aptos"/>
                <a:ea typeface="Open Sans"/>
                <a:cs typeface="Open Sans"/>
              </a:rPr>
              <a:t>And more!</a:t>
            </a:r>
          </a:p>
          <a:p>
            <a:pPr marL="227965" indent="-227965"/>
            <a:endParaRPr lang="en-US">
              <a:latin typeface="Aptos"/>
              <a:ea typeface="Open Sans"/>
              <a:cs typeface="Open Sans"/>
            </a:endParaRPr>
          </a:p>
          <a:p>
            <a:pPr marL="227965" indent="-227965"/>
            <a:endParaRPr lang="en-US">
              <a:ea typeface="Open Sans"/>
              <a:cs typeface="Open Sans"/>
            </a:endParaRPr>
          </a:p>
        </p:txBody>
      </p:sp>
      <p:pic>
        <p:nvPicPr>
          <p:cNvPr id="4" name="Picture 3" descr="A colorful circle with black background&#10;&#10;AI-generated content may be incorrect.">
            <a:extLst>
              <a:ext uri="{FF2B5EF4-FFF2-40B4-BE49-F238E27FC236}">
                <a16:creationId xmlns:a16="http://schemas.microsoft.com/office/drawing/2014/main" id="{46A577BC-C83B-E461-1858-03171DA171B4}"/>
              </a:ext>
            </a:extLst>
          </p:cNvPr>
          <p:cNvPicPr>
            <a:picLocks noChangeAspect="1"/>
          </p:cNvPicPr>
          <p:nvPr/>
        </p:nvPicPr>
        <p:blipFill>
          <a:blip r:embed="rId2"/>
          <a:stretch>
            <a:fillRect/>
          </a:stretch>
        </p:blipFill>
        <p:spPr>
          <a:xfrm>
            <a:off x="97043" y="121784"/>
            <a:ext cx="1171575" cy="1171575"/>
          </a:xfrm>
          <a:prstGeom prst="rect">
            <a:avLst/>
          </a:prstGeom>
        </p:spPr>
      </p:pic>
    </p:spTree>
    <p:extLst>
      <p:ext uri="{BB962C8B-B14F-4D97-AF65-F5344CB8AC3E}">
        <p14:creationId xmlns:p14="http://schemas.microsoft.com/office/powerpoint/2010/main" val="1721422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084A7-0FA5-3B54-FA6F-0DBBD23981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191DF2-1809-1310-7504-6ECEA1D6A7CA}"/>
              </a:ext>
            </a:extLst>
          </p:cNvPr>
          <p:cNvSpPr>
            <a:spLocks noGrp="1"/>
          </p:cNvSpPr>
          <p:nvPr>
            <p:ph type="title"/>
          </p:nvPr>
        </p:nvSpPr>
        <p:spPr>
          <a:xfrm>
            <a:off x="1509673" y="119442"/>
            <a:ext cx="10515600" cy="1325563"/>
          </a:xfrm>
        </p:spPr>
        <p:txBody>
          <a:bodyPr>
            <a:normAutofit/>
          </a:bodyPr>
          <a:lstStyle/>
          <a:p>
            <a:r>
              <a:rPr lang="en-US">
                <a:solidFill>
                  <a:schemeClr val="tx2"/>
                </a:solidFill>
                <a:ea typeface="Open Sans"/>
                <a:cs typeface="Open Sans"/>
              </a:rPr>
              <a:t>What other visualizations might be helpful?</a:t>
            </a:r>
          </a:p>
        </p:txBody>
      </p:sp>
      <p:sp>
        <p:nvSpPr>
          <p:cNvPr id="6" name="Content Placeholder 5">
            <a:extLst>
              <a:ext uri="{FF2B5EF4-FFF2-40B4-BE49-F238E27FC236}">
                <a16:creationId xmlns:a16="http://schemas.microsoft.com/office/drawing/2014/main" id="{786C07F9-ACD3-6FC2-581A-CDD66A898CEE}"/>
              </a:ext>
            </a:extLst>
          </p:cNvPr>
          <p:cNvSpPr>
            <a:spLocks noGrp="1"/>
          </p:cNvSpPr>
          <p:nvPr>
            <p:ph idx="1"/>
          </p:nvPr>
        </p:nvSpPr>
        <p:spPr>
          <a:xfrm>
            <a:off x="920827" y="1843986"/>
            <a:ext cx="10515600" cy="4351339"/>
          </a:xfrm>
        </p:spPr>
        <p:txBody>
          <a:bodyPr vert="horz" lIns="91440" tIns="45720" rIns="91440" bIns="45720" rtlCol="0" anchor="t">
            <a:normAutofit/>
          </a:bodyPr>
          <a:lstStyle/>
          <a:p>
            <a:pPr marL="227965" indent="-227965"/>
            <a:r>
              <a:rPr lang="en-US" sz="2400">
                <a:latin typeface="Aptos"/>
                <a:ea typeface="Open Sans"/>
                <a:cs typeface="Open Sans"/>
              </a:rPr>
              <a:t>Stratify your data by:</a:t>
            </a:r>
          </a:p>
          <a:p>
            <a:pPr marL="685165" lvl="1" indent="-227965"/>
            <a:r>
              <a:rPr lang="en-US" sz="2000">
                <a:latin typeface="Aptos"/>
                <a:ea typeface="Open Sans"/>
                <a:cs typeface="Open Sans"/>
              </a:rPr>
              <a:t>Race and Ethnicity Groups</a:t>
            </a:r>
          </a:p>
          <a:p>
            <a:pPr marL="685165" lvl="1" indent="-227965"/>
            <a:r>
              <a:rPr lang="en-US" sz="2000">
                <a:latin typeface="Aptos"/>
                <a:ea typeface="Open Sans"/>
                <a:cs typeface="Open Sans"/>
              </a:rPr>
              <a:t>Payor</a:t>
            </a:r>
          </a:p>
          <a:p>
            <a:pPr marL="227965" indent="-227965"/>
            <a:r>
              <a:rPr lang="en-US" sz="2400">
                <a:latin typeface="Aptos"/>
                <a:ea typeface="Open Sans"/>
                <a:cs typeface="Open Sans"/>
              </a:rPr>
              <a:t>Top N facilities</a:t>
            </a:r>
          </a:p>
          <a:p>
            <a:pPr marL="685165" lvl="1" indent="-227965"/>
            <a:r>
              <a:rPr lang="en-US" sz="2000">
                <a:latin typeface="Aptos"/>
                <a:ea typeface="Open Sans"/>
                <a:cs typeface="Open Sans"/>
              </a:rPr>
              <a:t>Automatically display top N (e.g. 10) facilities with certain characteristics:</a:t>
            </a:r>
          </a:p>
          <a:p>
            <a:pPr marL="1142365" lvl="2" indent="-227965">
              <a:buFont typeface="Wingdings"/>
              <a:buChar char="§"/>
            </a:pPr>
            <a:r>
              <a:rPr lang="en-US" sz="1600">
                <a:latin typeface="Aptos"/>
                <a:ea typeface="Open Sans"/>
                <a:cs typeface="Open Sans"/>
              </a:rPr>
              <a:t>Measure score (choose high or low)</a:t>
            </a:r>
          </a:p>
          <a:p>
            <a:pPr marL="1142365" lvl="2" indent="-227965">
              <a:buFont typeface="Wingdings"/>
              <a:buChar char="§"/>
            </a:pPr>
            <a:r>
              <a:rPr lang="en-US" sz="1600">
                <a:latin typeface="Aptos"/>
                <a:ea typeface="Open Sans"/>
                <a:cs typeface="Open Sans"/>
              </a:rPr>
              <a:t>Percent of births in state</a:t>
            </a:r>
          </a:p>
          <a:p>
            <a:pPr marL="685165" lvl="1" indent="-227965"/>
            <a:endParaRPr lang="en-US" sz="2000">
              <a:latin typeface="Aptos"/>
              <a:ea typeface="Open Sans"/>
              <a:cs typeface="Open Sans"/>
            </a:endParaRPr>
          </a:p>
        </p:txBody>
      </p:sp>
      <p:pic>
        <p:nvPicPr>
          <p:cNvPr id="4" name="Picture 3" descr="A colorful circle with black background&#10;&#10;AI-generated content may be incorrect.">
            <a:extLst>
              <a:ext uri="{FF2B5EF4-FFF2-40B4-BE49-F238E27FC236}">
                <a16:creationId xmlns:a16="http://schemas.microsoft.com/office/drawing/2014/main" id="{C20BA110-46BB-D44C-3E6F-89704C1A2BFD}"/>
              </a:ext>
            </a:extLst>
          </p:cNvPr>
          <p:cNvPicPr>
            <a:picLocks noChangeAspect="1"/>
          </p:cNvPicPr>
          <p:nvPr/>
        </p:nvPicPr>
        <p:blipFill>
          <a:blip r:embed="rId2"/>
          <a:stretch>
            <a:fillRect/>
          </a:stretch>
        </p:blipFill>
        <p:spPr>
          <a:xfrm>
            <a:off x="97043" y="121784"/>
            <a:ext cx="1171575" cy="1171575"/>
          </a:xfrm>
          <a:prstGeom prst="rect">
            <a:avLst/>
          </a:prstGeom>
        </p:spPr>
      </p:pic>
    </p:spTree>
    <p:extLst>
      <p:ext uri="{BB962C8B-B14F-4D97-AF65-F5344CB8AC3E}">
        <p14:creationId xmlns:p14="http://schemas.microsoft.com/office/powerpoint/2010/main" val="18621654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F1676-0FE2-005B-FF43-03039AB70243}"/>
              </a:ext>
            </a:extLst>
          </p:cNvPr>
          <p:cNvSpPr>
            <a:spLocks noGrp="1"/>
          </p:cNvSpPr>
          <p:nvPr>
            <p:ph type="title"/>
          </p:nvPr>
        </p:nvSpPr>
        <p:spPr>
          <a:xfrm>
            <a:off x="1389043" y="209053"/>
            <a:ext cx="10515600" cy="1325563"/>
          </a:xfrm>
        </p:spPr>
        <p:txBody>
          <a:bodyPr/>
          <a:lstStyle/>
          <a:p>
            <a:r>
              <a:rPr lang="en-US">
                <a:solidFill>
                  <a:schemeClr val="tx1"/>
                </a:solidFill>
                <a:ea typeface="Open Sans"/>
                <a:cs typeface="Open Sans"/>
              </a:rPr>
              <a:t>Remember...</a:t>
            </a:r>
          </a:p>
        </p:txBody>
      </p:sp>
      <p:sp>
        <p:nvSpPr>
          <p:cNvPr id="3" name="Content Placeholder 2">
            <a:extLst>
              <a:ext uri="{FF2B5EF4-FFF2-40B4-BE49-F238E27FC236}">
                <a16:creationId xmlns:a16="http://schemas.microsoft.com/office/drawing/2014/main" id="{A18D55D0-E066-DBC3-DA67-DF2F12A9915B}"/>
              </a:ext>
            </a:extLst>
          </p:cNvPr>
          <p:cNvSpPr>
            <a:spLocks noGrp="1"/>
          </p:cNvSpPr>
          <p:nvPr>
            <p:ph idx="1"/>
          </p:nvPr>
        </p:nvSpPr>
        <p:spPr/>
        <p:txBody>
          <a:bodyPr vert="horz" lIns="91440" tIns="45720" rIns="91440" bIns="45720" rtlCol="0" anchor="t">
            <a:normAutofit/>
          </a:bodyPr>
          <a:lstStyle/>
          <a:p>
            <a:pPr marL="227965" indent="-227965"/>
            <a:r>
              <a:rPr lang="en-US">
                <a:ea typeface="Open Sans"/>
                <a:cs typeface="Open Sans"/>
              </a:rPr>
              <a:t>As we move into looking at images of the dashboards, remember that these are static images of dashboards that are dynamic.</a:t>
            </a:r>
          </a:p>
          <a:p>
            <a:pPr marL="685165" lvl="1" indent="-227965">
              <a:buFont typeface="Courier New"/>
              <a:buChar char="o"/>
            </a:pPr>
            <a:r>
              <a:rPr lang="en-US">
                <a:ea typeface="Open Sans"/>
                <a:cs typeface="Open Sans"/>
              </a:rPr>
              <a:t>Tooltips provide additional information on mouseover</a:t>
            </a:r>
          </a:p>
          <a:p>
            <a:pPr marL="685165" lvl="1" indent="-227965">
              <a:buFont typeface="Courier New"/>
              <a:buChar char="o"/>
            </a:pPr>
            <a:r>
              <a:rPr lang="en-US">
                <a:ea typeface="Open Sans"/>
                <a:cs typeface="Open Sans"/>
              </a:rPr>
              <a:t>Filter selections make each dashboard capable of displaying many different measures</a:t>
            </a:r>
          </a:p>
        </p:txBody>
      </p:sp>
      <p:pic>
        <p:nvPicPr>
          <p:cNvPr id="5" name="Picture 4" descr="A colorful circle with black background&#10;&#10;AI-generated content may be incorrect.">
            <a:extLst>
              <a:ext uri="{FF2B5EF4-FFF2-40B4-BE49-F238E27FC236}">
                <a16:creationId xmlns:a16="http://schemas.microsoft.com/office/drawing/2014/main" id="{33966474-211F-0379-F903-079D026E286C}"/>
              </a:ext>
            </a:extLst>
          </p:cNvPr>
          <p:cNvPicPr>
            <a:picLocks noChangeAspect="1"/>
          </p:cNvPicPr>
          <p:nvPr/>
        </p:nvPicPr>
        <p:blipFill>
          <a:blip r:embed="rId3"/>
          <a:stretch>
            <a:fillRect/>
          </a:stretch>
        </p:blipFill>
        <p:spPr>
          <a:xfrm>
            <a:off x="97043" y="121784"/>
            <a:ext cx="1171575" cy="1171575"/>
          </a:xfrm>
          <a:prstGeom prst="rect">
            <a:avLst/>
          </a:prstGeom>
        </p:spPr>
      </p:pic>
    </p:spTree>
    <p:extLst>
      <p:ext uri="{BB962C8B-B14F-4D97-AF65-F5344CB8AC3E}">
        <p14:creationId xmlns:p14="http://schemas.microsoft.com/office/powerpoint/2010/main" val="2273613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a:extLst>
              <a:ext uri="{FF2B5EF4-FFF2-40B4-BE49-F238E27FC236}">
                <a16:creationId xmlns:a16="http://schemas.microsoft.com/office/drawing/2014/main" id="{00A6B95E-6ED2-DE99-1079-B76DA27A86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6756401" y="1307120"/>
            <a:ext cx="5173111" cy="4815695"/>
          </a:xfrm>
          <a:prstGeom prst="rect">
            <a:avLst/>
          </a:prstGeom>
        </p:spPr>
      </p:pic>
      <p:sp>
        <p:nvSpPr>
          <p:cNvPr id="7" name="TextBox 7"/>
          <p:cNvSpPr txBox="1"/>
          <p:nvPr/>
        </p:nvSpPr>
        <p:spPr>
          <a:xfrm rot="257510">
            <a:off x="7495995" y="2364699"/>
            <a:ext cx="3693920" cy="3200876"/>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spcBef>
                <a:spcPct val="0"/>
              </a:spcBef>
            </a:pPr>
            <a:r>
              <a:rPr lang="en-US" sz="1600">
                <a:solidFill>
                  <a:srgbClr val="FFFFFF"/>
                </a:solidFill>
                <a:latin typeface="Open Sans" panose="020B0606030504020204" pitchFamily="34" charset="0"/>
                <a:ea typeface="Open Sans" panose="020B0606030504020204" pitchFamily="34" charset="0"/>
                <a:cs typeface="Open Sans" panose="020B0606030504020204" pitchFamily="34" charset="0"/>
              </a:rPr>
              <a:t>This program is supported by a cooperative agreement with the Health Resources and Services Administration (HRSA) of the U.S. Department of Health and Human Services (HHS) under grant number UC4MC28042, Alliance for Innovation on Maternal Health. This information or content and conclusions are those of the author and should not be construed as the official position or policy of, nor should any endorsements be inferred by HRSA, HHS or the U.S. Government.</a:t>
            </a:r>
          </a:p>
        </p:txBody>
      </p:sp>
      <p:pic>
        <p:nvPicPr>
          <p:cNvPr id="16" name="Picture 15" descr="A picture containing text, clipart&#10;&#10;Description automatically generated">
            <a:extLst>
              <a:ext uri="{FF2B5EF4-FFF2-40B4-BE49-F238E27FC236}">
                <a16:creationId xmlns:a16="http://schemas.microsoft.com/office/drawing/2014/main" id="{9A0B378C-D244-2918-4BAE-B678B43DBC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4053" y="334618"/>
            <a:ext cx="2938069" cy="1565514"/>
          </a:xfrm>
          <a:prstGeom prst="rect">
            <a:avLst/>
          </a:prstGeom>
        </p:spPr>
      </p:pic>
      <p:sp>
        <p:nvSpPr>
          <p:cNvPr id="18" name="TextBox 17">
            <a:extLst>
              <a:ext uri="{FF2B5EF4-FFF2-40B4-BE49-F238E27FC236}">
                <a16:creationId xmlns:a16="http://schemas.microsoft.com/office/drawing/2014/main" id="{E115300B-91C5-19B9-B6C0-51E22A881BAC}"/>
              </a:ext>
            </a:extLst>
          </p:cNvPr>
          <p:cNvSpPr txBox="1"/>
          <p:nvPr/>
        </p:nvSpPr>
        <p:spPr>
          <a:xfrm>
            <a:off x="534536" y="2314583"/>
            <a:ext cx="6247642" cy="2800767"/>
          </a:xfrm>
          <a:prstGeom prst="rect">
            <a:avLst/>
          </a:prstGeom>
          <a:noFill/>
        </p:spPr>
        <p:txBody>
          <a:bodyPr wrap="square">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r>
              <a:rPr lang="en-US" sz="2200">
                <a:latin typeface="Open Sans Bold" panose="020B0806030504020204" charset="0"/>
                <a:ea typeface="Open Sans Bold" panose="020B0806030504020204" charset="0"/>
                <a:cs typeface="Open Sans Bold" panose="020B0806030504020204" charset="0"/>
              </a:rPr>
              <a:t>The Alliance for Innovation on Maternal Health is a national, cross-sector commitment designed to support best practices that </a:t>
            </a:r>
            <a:r>
              <a:rPr lang="en-US" sz="2200">
                <a:solidFill>
                  <a:srgbClr val="642667"/>
                </a:solidFill>
                <a:latin typeface="Open Sans Bold" panose="020B0806030504020204" charset="0"/>
                <a:ea typeface="Open Sans Bold" panose="020B0806030504020204" charset="0"/>
                <a:cs typeface="Open Sans Bold" panose="020B0806030504020204" charset="0"/>
              </a:rPr>
              <a:t>make birth safer</a:t>
            </a:r>
            <a:r>
              <a:rPr lang="en-US" sz="2200">
                <a:latin typeface="Open Sans Bold" panose="020B0806030504020204" charset="0"/>
                <a:ea typeface="Open Sans Bold" panose="020B0806030504020204" charset="0"/>
                <a:cs typeface="Open Sans Bold" panose="020B0806030504020204" charset="0"/>
              </a:rPr>
              <a:t>, </a:t>
            </a:r>
            <a:r>
              <a:rPr lang="en-US" sz="2200">
                <a:solidFill>
                  <a:srgbClr val="00249C"/>
                </a:solidFill>
                <a:latin typeface="Open Sans Bold" panose="020B0806030504020204" charset="0"/>
                <a:ea typeface="Open Sans Bold" panose="020B0806030504020204" charset="0"/>
                <a:cs typeface="Open Sans Bold" panose="020B0806030504020204" charset="0"/>
              </a:rPr>
              <a:t>improve maternal health outcomes,</a:t>
            </a:r>
            <a:r>
              <a:rPr lang="en-US" sz="2200">
                <a:latin typeface="Open Sans Bold" panose="020B0806030504020204" charset="0"/>
                <a:ea typeface="Open Sans Bold" panose="020B0806030504020204" charset="0"/>
                <a:cs typeface="Open Sans Bold" panose="020B0806030504020204" charset="0"/>
              </a:rPr>
              <a:t> and </a:t>
            </a:r>
            <a:r>
              <a:rPr lang="en-US" sz="2200">
                <a:solidFill>
                  <a:schemeClr val="accent5"/>
                </a:solidFill>
                <a:latin typeface="Open Sans Bold" panose="020B0806030504020204" charset="0"/>
                <a:ea typeface="Open Sans Bold" panose="020B0806030504020204" charset="0"/>
                <a:cs typeface="Open Sans Bold" panose="020B0806030504020204" charset="0"/>
              </a:rPr>
              <a:t>save lives</a:t>
            </a:r>
            <a:r>
              <a:rPr lang="en-US" sz="2200">
                <a:latin typeface="Open Sans Bold" panose="020B0806030504020204" charset="0"/>
                <a:ea typeface="Open Sans Bold" panose="020B0806030504020204" charset="0"/>
                <a:cs typeface="Open Sans Bold" panose="020B0806030504020204" charset="0"/>
              </a:rPr>
              <a:t>. </a:t>
            </a:r>
          </a:p>
          <a:p>
            <a:pPr algn="ctr"/>
            <a:endParaRPr lang="en-US" sz="2200">
              <a:latin typeface="Open Sans Bold" panose="020B0806030504020204" charset="0"/>
              <a:ea typeface="Open Sans Bold" panose="020B0806030504020204" charset="0"/>
              <a:cs typeface="Open Sans Bold" panose="020B0806030504020204" charset="0"/>
            </a:endParaRPr>
          </a:p>
          <a:p>
            <a:pPr algn="ctr"/>
            <a:r>
              <a:rPr lang="en-US" sz="2200">
                <a:latin typeface="Open Sans Bold" panose="020B0806030504020204" charset="0"/>
                <a:ea typeface="Open Sans Bold" panose="020B0806030504020204" charset="0"/>
                <a:cs typeface="Open Sans Bold" panose="020B0806030504020204" charset="0"/>
              </a:rPr>
              <a:t>You can find more information at </a:t>
            </a:r>
            <a:r>
              <a:rPr lang="en-US" sz="2200">
                <a:solidFill>
                  <a:schemeClr val="accent4"/>
                </a:solidFill>
                <a:latin typeface="Open Sans Bold" panose="020B0806030504020204" charset="0"/>
                <a:ea typeface="Open Sans Bold" panose="020B0806030504020204" charset="0"/>
                <a:cs typeface="Open Sans Bold" panose="020B0806030504020204" charset="0"/>
              </a:rPr>
              <a:t>saferbirth.org</a:t>
            </a:r>
            <a:r>
              <a:rPr lang="en-US" sz="2200">
                <a:latin typeface="Open Sans Bold" panose="020B0806030504020204" charset="0"/>
                <a:ea typeface="Open Sans Bold" panose="020B0806030504020204" charset="0"/>
                <a:cs typeface="Open Sans Bold" panose="020B0806030504020204" charset="0"/>
              </a:rPr>
              <a:t>.</a:t>
            </a:r>
          </a:p>
        </p:txBody>
      </p:sp>
    </p:spTree>
    <p:extLst>
      <p:ext uri="{BB962C8B-B14F-4D97-AF65-F5344CB8AC3E}">
        <p14:creationId xmlns:p14="http://schemas.microsoft.com/office/powerpoint/2010/main" val="774981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orful circle with black background&#10;&#10;AI-generated content may be incorrect.">
            <a:extLst>
              <a:ext uri="{FF2B5EF4-FFF2-40B4-BE49-F238E27FC236}">
                <a16:creationId xmlns:a16="http://schemas.microsoft.com/office/drawing/2014/main" id="{E289AF43-4BA7-3BE7-E82A-28A4F5A191A5}"/>
              </a:ext>
            </a:extLst>
          </p:cNvPr>
          <p:cNvPicPr>
            <a:picLocks noChangeAspect="1"/>
          </p:cNvPicPr>
          <p:nvPr/>
        </p:nvPicPr>
        <p:blipFill>
          <a:blip r:embed="rId3"/>
          <a:stretch>
            <a:fillRect/>
          </a:stretch>
        </p:blipFill>
        <p:spPr>
          <a:xfrm>
            <a:off x="247438" y="161889"/>
            <a:ext cx="1171575" cy="1171575"/>
          </a:xfrm>
          <a:prstGeom prst="rect">
            <a:avLst/>
          </a:prstGeom>
        </p:spPr>
      </p:pic>
      <p:pic>
        <p:nvPicPr>
          <p:cNvPr id="2" name="Picture 1">
            <a:extLst>
              <a:ext uri="{FF2B5EF4-FFF2-40B4-BE49-F238E27FC236}">
                <a16:creationId xmlns:a16="http://schemas.microsoft.com/office/drawing/2014/main" id="{CEC7DFEB-0900-478C-8F7B-22B217379B8C}"/>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47919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lorful circle with black background&#10;&#10;AI-generated content may be incorrect.">
            <a:extLst>
              <a:ext uri="{FF2B5EF4-FFF2-40B4-BE49-F238E27FC236}">
                <a16:creationId xmlns:a16="http://schemas.microsoft.com/office/drawing/2014/main" id="{81AA2A18-B70C-BF73-7F5F-80C3861BE70B}"/>
              </a:ext>
            </a:extLst>
          </p:cNvPr>
          <p:cNvPicPr>
            <a:picLocks noChangeAspect="1"/>
          </p:cNvPicPr>
          <p:nvPr/>
        </p:nvPicPr>
        <p:blipFill>
          <a:blip r:embed="rId3"/>
          <a:stretch>
            <a:fillRect/>
          </a:stretch>
        </p:blipFill>
        <p:spPr>
          <a:xfrm>
            <a:off x="137149" y="61626"/>
            <a:ext cx="1171575" cy="1171575"/>
          </a:xfrm>
          <a:prstGeom prst="rect">
            <a:avLst/>
          </a:prstGeom>
        </p:spPr>
      </p:pic>
      <p:pic>
        <p:nvPicPr>
          <p:cNvPr id="2" name="Picture 1" descr="A screenshot of a computer&#10;&#10;AI-generated content may be incorrect.">
            <a:extLst>
              <a:ext uri="{FF2B5EF4-FFF2-40B4-BE49-F238E27FC236}">
                <a16:creationId xmlns:a16="http://schemas.microsoft.com/office/drawing/2014/main" id="{7A7CCB7A-DA80-4246-9321-97D6705642F1}"/>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6805525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lorful circle with black background&#10;&#10;AI-generated content may be incorrect.">
            <a:extLst>
              <a:ext uri="{FF2B5EF4-FFF2-40B4-BE49-F238E27FC236}">
                <a16:creationId xmlns:a16="http://schemas.microsoft.com/office/drawing/2014/main" id="{D4438167-D714-055B-D1C2-B9225A81D527}"/>
              </a:ext>
            </a:extLst>
          </p:cNvPr>
          <p:cNvPicPr>
            <a:picLocks noChangeAspect="1"/>
          </p:cNvPicPr>
          <p:nvPr/>
        </p:nvPicPr>
        <p:blipFill>
          <a:blip r:embed="rId2"/>
          <a:stretch>
            <a:fillRect/>
          </a:stretch>
        </p:blipFill>
        <p:spPr>
          <a:xfrm>
            <a:off x="137149" y="61626"/>
            <a:ext cx="1171575" cy="1171575"/>
          </a:xfrm>
          <a:prstGeom prst="rect">
            <a:avLst/>
          </a:prstGeom>
        </p:spPr>
      </p:pic>
      <p:pic>
        <p:nvPicPr>
          <p:cNvPr id="2" name="Picture 1" descr="A screenshot of a test&#10;&#10;AI-generated content may be incorrect.">
            <a:extLst>
              <a:ext uri="{FF2B5EF4-FFF2-40B4-BE49-F238E27FC236}">
                <a16:creationId xmlns:a16="http://schemas.microsoft.com/office/drawing/2014/main" id="{7A4F30D8-149B-87F6-DBD6-4091C1AC10C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4358072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lorful circle with black background&#10;&#10;AI-generated content may be incorrect.">
            <a:extLst>
              <a:ext uri="{FF2B5EF4-FFF2-40B4-BE49-F238E27FC236}">
                <a16:creationId xmlns:a16="http://schemas.microsoft.com/office/drawing/2014/main" id="{5D8B0518-471A-3004-878C-4BB3BE9C6890}"/>
              </a:ext>
            </a:extLst>
          </p:cNvPr>
          <p:cNvPicPr>
            <a:picLocks noChangeAspect="1"/>
          </p:cNvPicPr>
          <p:nvPr/>
        </p:nvPicPr>
        <p:blipFill>
          <a:blip r:embed="rId3"/>
          <a:stretch>
            <a:fillRect/>
          </a:stretch>
        </p:blipFill>
        <p:spPr>
          <a:xfrm>
            <a:off x="137149" y="111758"/>
            <a:ext cx="1171575" cy="1171575"/>
          </a:xfrm>
          <a:prstGeom prst="rect">
            <a:avLst/>
          </a:prstGeom>
        </p:spPr>
      </p:pic>
      <p:pic>
        <p:nvPicPr>
          <p:cNvPr id="2" name="Picture 1" descr="A graph of progress on a white background&#10;&#10;AI-generated content may be incorrect.">
            <a:extLst>
              <a:ext uri="{FF2B5EF4-FFF2-40B4-BE49-F238E27FC236}">
                <a16:creationId xmlns:a16="http://schemas.microsoft.com/office/drawing/2014/main" id="{F205121D-A4EC-5CE6-36B9-51F564B35473}"/>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103905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graph&#10;&#10;AI-generated content may be incorrect.">
            <a:extLst>
              <a:ext uri="{FF2B5EF4-FFF2-40B4-BE49-F238E27FC236}">
                <a16:creationId xmlns:a16="http://schemas.microsoft.com/office/drawing/2014/main" id="{D53727B9-39DC-865B-4B93-DC7AD3C2351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933176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214EB-EE02-E9FC-F2B1-65CE34B0D5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7F7F5B-8AA6-2FC7-5E5D-D283429E03A6}"/>
              </a:ext>
            </a:extLst>
          </p:cNvPr>
          <p:cNvSpPr>
            <a:spLocks noGrp="1"/>
          </p:cNvSpPr>
          <p:nvPr>
            <p:ph type="title"/>
          </p:nvPr>
        </p:nvSpPr>
        <p:spPr>
          <a:xfrm>
            <a:off x="1509673" y="119442"/>
            <a:ext cx="10515600" cy="1325563"/>
          </a:xfrm>
        </p:spPr>
        <p:txBody>
          <a:bodyPr>
            <a:normAutofit/>
          </a:bodyPr>
          <a:lstStyle/>
          <a:p>
            <a:r>
              <a:rPr lang="en-US">
                <a:solidFill>
                  <a:schemeClr val="tx2"/>
                </a:solidFill>
                <a:latin typeface="Open Sans"/>
                <a:ea typeface="Open Sans"/>
                <a:cs typeface="Open Sans"/>
              </a:rPr>
              <a:t>The Flow of Data...</a:t>
            </a:r>
            <a:endParaRPr lang="en-US">
              <a:solidFill>
                <a:schemeClr val="tx2"/>
              </a:solidFill>
              <a:ea typeface="Open Sans"/>
              <a:cs typeface="Open Sans"/>
            </a:endParaRPr>
          </a:p>
        </p:txBody>
      </p:sp>
      <p:sp>
        <p:nvSpPr>
          <p:cNvPr id="6" name="Content Placeholder 5">
            <a:extLst>
              <a:ext uri="{FF2B5EF4-FFF2-40B4-BE49-F238E27FC236}">
                <a16:creationId xmlns:a16="http://schemas.microsoft.com/office/drawing/2014/main" id="{B383B6D6-91C4-7D16-A885-1EA8B12DE8F7}"/>
              </a:ext>
            </a:extLst>
          </p:cNvPr>
          <p:cNvSpPr>
            <a:spLocks noGrp="1"/>
          </p:cNvSpPr>
          <p:nvPr>
            <p:ph idx="1"/>
          </p:nvPr>
        </p:nvSpPr>
        <p:spPr>
          <a:xfrm>
            <a:off x="838200" y="1605288"/>
            <a:ext cx="10515600" cy="4351339"/>
          </a:xfrm>
        </p:spPr>
        <p:txBody>
          <a:bodyPr vert="horz" lIns="91440" tIns="45720" rIns="91440" bIns="45720" rtlCol="0" anchor="t">
            <a:noAutofit/>
          </a:bodyPr>
          <a:lstStyle/>
          <a:p>
            <a:pPr marL="227965" indent="-227965"/>
            <a:r>
              <a:rPr lang="en-US" sz="2000" b="1">
                <a:solidFill>
                  <a:srgbClr val="7030A0"/>
                </a:solidFill>
                <a:latin typeface="Open Sans"/>
                <a:ea typeface="Open Sans"/>
                <a:cs typeface="Open Sans"/>
              </a:rPr>
              <a:t>Standardized Data Source</a:t>
            </a:r>
            <a:endParaRPr lang="en-US" sz="2000">
              <a:latin typeface="Open Sans"/>
              <a:ea typeface="Open Sans"/>
              <a:cs typeface="Open Sans"/>
            </a:endParaRPr>
          </a:p>
          <a:p>
            <a:pPr marL="685165" lvl="1" indent="-227965"/>
            <a:r>
              <a:rPr lang="en-US" sz="1800">
                <a:latin typeface="Open Sans"/>
                <a:ea typeface="Open Sans"/>
                <a:cs typeface="Open Sans"/>
              </a:rPr>
              <a:t>AIM Data Center Extract Files</a:t>
            </a:r>
          </a:p>
          <a:p>
            <a:pPr marL="685165" lvl="1" indent="-227965"/>
            <a:r>
              <a:rPr lang="en-US" sz="1800">
                <a:latin typeface="Open Sans"/>
                <a:ea typeface="Open Sans"/>
                <a:cs typeface="Open Sans"/>
              </a:rPr>
              <a:t>Alternatives include sources such as pre-built AIM </a:t>
            </a:r>
            <a:r>
              <a:rPr lang="en-US" sz="1800" err="1">
                <a:latin typeface="Open Sans"/>
                <a:ea typeface="Open Sans"/>
                <a:cs typeface="Open Sans"/>
              </a:rPr>
              <a:t>REDCap</a:t>
            </a:r>
            <a:r>
              <a:rPr lang="en-US" sz="1800">
                <a:latin typeface="Open Sans"/>
                <a:ea typeface="Open Sans"/>
                <a:cs typeface="Open Sans"/>
              </a:rPr>
              <a:t> reports or another system you have been using to collect and </a:t>
            </a:r>
            <a:r>
              <a:rPr lang="en-US" sz="1800">
                <a:solidFill>
                  <a:srgbClr val="000000"/>
                </a:solidFill>
                <a:latin typeface="Open Sans"/>
                <a:ea typeface="Open Sans"/>
                <a:cs typeface="Open Sans"/>
              </a:rPr>
              <a:t>aggregate </a:t>
            </a:r>
            <a:r>
              <a:rPr lang="en-US" sz="1800">
                <a:latin typeface="Open Sans"/>
                <a:ea typeface="Open Sans"/>
                <a:cs typeface="Open Sans"/>
              </a:rPr>
              <a:t>data for standardized AIM reporting</a:t>
            </a:r>
          </a:p>
          <a:p>
            <a:pPr marL="685165" lvl="1" indent="-227965"/>
            <a:r>
              <a:rPr lang="en-US" sz="1800">
                <a:latin typeface="Open Sans"/>
                <a:ea typeface="Open Sans"/>
                <a:cs typeface="Open Sans"/>
              </a:rPr>
              <a:t>This includes Outcome, Process, and Structure measures</a:t>
            </a:r>
          </a:p>
          <a:p>
            <a:pPr marL="227965" indent="-227965"/>
            <a:r>
              <a:rPr lang="en-US" sz="2000" b="1">
                <a:solidFill>
                  <a:srgbClr val="7030A0"/>
                </a:solidFill>
                <a:latin typeface="Open Sans"/>
                <a:ea typeface="Open Sans"/>
                <a:cs typeface="Open Sans"/>
              </a:rPr>
              <a:t>Data Cleaning and Modeling</a:t>
            </a:r>
            <a:endParaRPr lang="en-US" sz="2000">
              <a:latin typeface="Open Sans"/>
              <a:ea typeface="Open Sans"/>
              <a:cs typeface="Open Sans"/>
            </a:endParaRPr>
          </a:p>
          <a:p>
            <a:pPr marL="685165" lvl="1" indent="-227965"/>
            <a:r>
              <a:rPr lang="en-US" sz="1800">
                <a:latin typeface="Open Sans"/>
                <a:ea typeface="Open Sans"/>
                <a:cs typeface="Open Sans"/>
              </a:rPr>
              <a:t>Tableau Prep</a:t>
            </a:r>
          </a:p>
          <a:p>
            <a:pPr marL="685165" lvl="1" indent="-227965"/>
            <a:r>
              <a:rPr lang="en-US" sz="1800">
                <a:latin typeface="Open Sans"/>
                <a:ea typeface="Open Sans"/>
                <a:cs typeface="Open Sans"/>
              </a:rPr>
              <a:t>Alternatives include tools such as R, SAS, Stata, SPSS, Excel, and other products such as those from Alteryx and Informatica</a:t>
            </a:r>
          </a:p>
          <a:p>
            <a:pPr marL="227965" indent="-227965"/>
            <a:r>
              <a:rPr lang="en-US" sz="2000" b="1">
                <a:solidFill>
                  <a:srgbClr val="7030A0"/>
                </a:solidFill>
                <a:latin typeface="Open Sans"/>
                <a:ea typeface="Open Sans"/>
                <a:cs typeface="Open Sans"/>
              </a:rPr>
              <a:t>Data Visualization and Visual Analytics (“Dashboarding”)</a:t>
            </a:r>
            <a:endParaRPr lang="en-US" sz="2000">
              <a:latin typeface="Open Sans"/>
              <a:ea typeface="Open Sans"/>
              <a:cs typeface="Open Sans"/>
            </a:endParaRPr>
          </a:p>
          <a:p>
            <a:pPr marL="685165" lvl="1" indent="-227965"/>
            <a:r>
              <a:rPr lang="en-US" sz="1800">
                <a:latin typeface="Open Sans"/>
                <a:ea typeface="Open Sans"/>
                <a:cs typeface="Open Sans"/>
              </a:rPr>
              <a:t>Tableau</a:t>
            </a:r>
          </a:p>
          <a:p>
            <a:pPr marL="685165" lvl="1" indent="-227965"/>
            <a:r>
              <a:rPr lang="en-US" sz="1800">
                <a:latin typeface="Open Sans"/>
                <a:ea typeface="Open Sans"/>
                <a:cs typeface="Open Sans"/>
              </a:rPr>
              <a:t>Alternatives include tools such as Power BI, Excel, Qlik, etc.</a:t>
            </a:r>
          </a:p>
          <a:p>
            <a:pPr marL="227965" indent="-227965"/>
            <a:endParaRPr lang="en-US" sz="2000">
              <a:ea typeface="Open Sans"/>
              <a:cs typeface="Open Sans"/>
            </a:endParaRPr>
          </a:p>
        </p:txBody>
      </p:sp>
      <p:pic>
        <p:nvPicPr>
          <p:cNvPr id="4" name="Picture 3" descr="A colorful circle with black background&#10;&#10;AI-generated content may be incorrect.">
            <a:extLst>
              <a:ext uri="{FF2B5EF4-FFF2-40B4-BE49-F238E27FC236}">
                <a16:creationId xmlns:a16="http://schemas.microsoft.com/office/drawing/2014/main" id="{FE4A4981-0346-7183-20D3-4E11ADA1A63F}"/>
              </a:ext>
            </a:extLst>
          </p:cNvPr>
          <p:cNvPicPr>
            <a:picLocks noChangeAspect="1"/>
          </p:cNvPicPr>
          <p:nvPr/>
        </p:nvPicPr>
        <p:blipFill>
          <a:blip r:embed="rId3"/>
          <a:stretch>
            <a:fillRect/>
          </a:stretch>
        </p:blipFill>
        <p:spPr>
          <a:xfrm>
            <a:off x="97043" y="121784"/>
            <a:ext cx="1171575" cy="1171575"/>
          </a:xfrm>
          <a:prstGeom prst="rect">
            <a:avLst/>
          </a:prstGeom>
        </p:spPr>
      </p:pic>
    </p:spTree>
    <p:extLst>
      <p:ext uri="{BB962C8B-B14F-4D97-AF65-F5344CB8AC3E}">
        <p14:creationId xmlns:p14="http://schemas.microsoft.com/office/powerpoint/2010/main" val="4177884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D4F76-39B4-7A7C-AC7E-250AC85AC3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4625FA-AA1A-6121-E4EE-23132DB2FC16}"/>
              </a:ext>
            </a:extLst>
          </p:cNvPr>
          <p:cNvSpPr>
            <a:spLocks noGrp="1"/>
          </p:cNvSpPr>
          <p:nvPr>
            <p:ph type="title"/>
          </p:nvPr>
        </p:nvSpPr>
        <p:spPr>
          <a:xfrm>
            <a:off x="1509673" y="119442"/>
            <a:ext cx="10515600" cy="1325563"/>
          </a:xfrm>
        </p:spPr>
        <p:txBody>
          <a:bodyPr>
            <a:normAutofit/>
          </a:bodyPr>
          <a:lstStyle/>
          <a:p>
            <a:r>
              <a:rPr lang="en-US">
                <a:solidFill>
                  <a:schemeClr val="tx2"/>
                </a:solidFill>
                <a:latin typeface="Open Sans"/>
                <a:ea typeface="Open Sans"/>
                <a:cs typeface="Open Sans"/>
              </a:rPr>
              <a:t>Specific to AIM Tableau Template</a:t>
            </a:r>
            <a:endParaRPr lang="en-US">
              <a:solidFill>
                <a:schemeClr val="tx2"/>
              </a:solidFill>
              <a:ea typeface="Open Sans"/>
              <a:cs typeface="Open Sans"/>
            </a:endParaRPr>
          </a:p>
        </p:txBody>
      </p:sp>
      <p:sp>
        <p:nvSpPr>
          <p:cNvPr id="6" name="Content Placeholder 5">
            <a:extLst>
              <a:ext uri="{FF2B5EF4-FFF2-40B4-BE49-F238E27FC236}">
                <a16:creationId xmlns:a16="http://schemas.microsoft.com/office/drawing/2014/main" id="{ED10ABAC-849D-F4C6-F08A-8390EF526EB3}"/>
              </a:ext>
            </a:extLst>
          </p:cNvPr>
          <p:cNvSpPr>
            <a:spLocks noGrp="1"/>
          </p:cNvSpPr>
          <p:nvPr>
            <p:ph idx="1"/>
          </p:nvPr>
        </p:nvSpPr>
        <p:spPr>
          <a:xfrm>
            <a:off x="938463" y="1514809"/>
            <a:ext cx="10515600" cy="4351339"/>
          </a:xfrm>
        </p:spPr>
        <p:txBody>
          <a:bodyPr vert="horz" lIns="91440" tIns="45720" rIns="91440" bIns="45720" rtlCol="0" anchor="t">
            <a:noAutofit/>
          </a:bodyPr>
          <a:lstStyle/>
          <a:p>
            <a:pPr marL="227965" indent="-227965"/>
            <a:r>
              <a:rPr lang="en-US" sz="1800">
                <a:solidFill>
                  <a:srgbClr val="000000"/>
                </a:solidFill>
                <a:latin typeface="Open Sans"/>
                <a:ea typeface="Open Sans"/>
                <a:cs typeface="Open Sans"/>
              </a:rPr>
              <a:t>Instructions available on safebirth.org (within the next few days)</a:t>
            </a:r>
          </a:p>
          <a:p>
            <a:pPr marL="227965" indent="-227965"/>
            <a:r>
              <a:rPr lang="en-US" sz="1800">
                <a:solidFill>
                  <a:srgbClr val="000000"/>
                </a:solidFill>
                <a:latin typeface="Open Sans"/>
                <a:ea typeface="Open Sans"/>
                <a:cs typeface="Open Sans"/>
              </a:rPr>
              <a:t>Key Steps</a:t>
            </a:r>
            <a:endParaRPr lang="en-US" sz="1800">
              <a:latin typeface="Open Sans"/>
              <a:ea typeface="Open Sans"/>
              <a:cs typeface="Open Sans"/>
            </a:endParaRPr>
          </a:p>
          <a:p>
            <a:pPr marL="685165" lvl="1" indent="-227965"/>
            <a:r>
              <a:rPr lang="en-US" sz="1600">
                <a:latin typeface="Open Sans"/>
                <a:ea typeface="Open Sans"/>
                <a:cs typeface="Open Sans"/>
              </a:rPr>
              <a:t>Download data from AIM Data Center</a:t>
            </a:r>
          </a:p>
          <a:p>
            <a:pPr marL="685165" lvl="1" indent="-227965"/>
            <a:r>
              <a:rPr lang="en-US" sz="1600">
                <a:latin typeface="Open Sans"/>
                <a:ea typeface="Open Sans"/>
                <a:cs typeface="Open Sans"/>
              </a:rPr>
              <a:t>Following file naming conventions in instructions</a:t>
            </a:r>
          </a:p>
          <a:p>
            <a:pPr marL="685165" lvl="1" indent="-227965"/>
            <a:r>
              <a:rPr lang="en-US" sz="1600">
                <a:latin typeface="Open Sans"/>
                <a:ea typeface="Open Sans"/>
                <a:cs typeface="Open Sans"/>
              </a:rPr>
              <a:t>Open Tableau Prep</a:t>
            </a:r>
          </a:p>
          <a:p>
            <a:pPr marL="1142365" lvl="2" indent="-227965"/>
            <a:r>
              <a:rPr lang="en-US" sz="1400">
                <a:latin typeface="Open Sans"/>
                <a:ea typeface="Open Sans"/>
                <a:cs typeface="Open Sans"/>
              </a:rPr>
              <a:t>Edit file paths to point to downloaded source files</a:t>
            </a:r>
          </a:p>
          <a:p>
            <a:pPr marL="1142365" lvl="2" indent="-227965"/>
            <a:r>
              <a:rPr lang="en-US" sz="1400">
                <a:latin typeface="Open Sans"/>
                <a:ea typeface="Open Sans"/>
                <a:cs typeface="Open Sans"/>
              </a:rPr>
              <a:t>Edit file </a:t>
            </a:r>
            <a:r>
              <a:rPr lang="en-US" sz="1400">
                <a:solidFill>
                  <a:srgbClr val="000000"/>
                </a:solidFill>
                <a:latin typeface="Open Sans"/>
                <a:ea typeface="Open Sans"/>
                <a:cs typeface="Open Sans"/>
              </a:rPr>
              <a:t>paths to </a:t>
            </a:r>
            <a:r>
              <a:rPr lang="en-US" sz="1400">
                <a:latin typeface="Open Sans"/>
                <a:ea typeface="Open Sans"/>
                <a:cs typeface="Open Sans"/>
              </a:rPr>
              <a:t>point to desired location for output file</a:t>
            </a:r>
          </a:p>
          <a:p>
            <a:pPr marL="685165" lvl="1" indent="-227965"/>
            <a:r>
              <a:rPr lang="en-US" sz="1600">
                <a:solidFill>
                  <a:srgbClr val="000000"/>
                </a:solidFill>
                <a:latin typeface="Open Sans"/>
                <a:ea typeface="Open Sans"/>
                <a:cs typeface="Open Sans"/>
              </a:rPr>
              <a:t>Run Tableau Prep Data Flow</a:t>
            </a:r>
          </a:p>
          <a:p>
            <a:pPr marL="685165" lvl="1" indent="-227965"/>
            <a:r>
              <a:rPr lang="en-US" sz="1600">
                <a:solidFill>
                  <a:srgbClr val="000000"/>
                </a:solidFill>
                <a:latin typeface="Open Sans"/>
                <a:ea typeface="Open Sans"/>
                <a:cs typeface="Open Sans"/>
              </a:rPr>
              <a:t>Open Tableau workbook (template)</a:t>
            </a:r>
            <a:endParaRPr lang="en-US" sz="1600">
              <a:latin typeface="Open Sans"/>
              <a:ea typeface="Open Sans"/>
              <a:cs typeface="Open Sans"/>
            </a:endParaRPr>
          </a:p>
          <a:p>
            <a:pPr marL="1142365" lvl="2" indent="-227965"/>
            <a:r>
              <a:rPr lang="en-US" sz="1400">
                <a:latin typeface="Open Sans"/>
                <a:ea typeface="Open Sans"/>
                <a:cs typeface="Open Sans"/>
              </a:rPr>
              <a:t>Point Tableau to file from Tableau Prep</a:t>
            </a:r>
          </a:p>
          <a:p>
            <a:pPr marL="1142365" lvl="2" indent="-227965"/>
            <a:r>
              <a:rPr lang="en-US" sz="1400">
                <a:latin typeface="Open Sans"/>
                <a:ea typeface="Open Sans"/>
                <a:cs typeface="Open Sans"/>
              </a:rPr>
              <a:t>Configure your preference for hospital name visibility in hospital-level dashboards</a:t>
            </a:r>
          </a:p>
          <a:p>
            <a:pPr marL="1599565" lvl="3" indent="-227965"/>
            <a:r>
              <a:rPr lang="en-US" sz="1200">
                <a:latin typeface="Open Sans"/>
                <a:ea typeface="Open Sans"/>
                <a:cs typeface="Open Sans"/>
              </a:rPr>
              <a:t>Default = Names visible (</a:t>
            </a:r>
            <a:r>
              <a:rPr lang="en-US" sz="1200" i="1" err="1">
                <a:solidFill>
                  <a:srgbClr val="000000"/>
                </a:solidFill>
                <a:latin typeface="Open Sans"/>
                <a:ea typeface="Open Sans"/>
                <a:cs typeface="Open Sans"/>
              </a:rPr>
              <a:t>hospital_name</a:t>
            </a:r>
            <a:r>
              <a:rPr lang="en-US" sz="1200">
                <a:solidFill>
                  <a:srgbClr val="000000"/>
                </a:solidFill>
                <a:latin typeface="Open Sans"/>
                <a:ea typeface="Open Sans"/>
                <a:cs typeface="Open Sans"/>
              </a:rPr>
              <a:t>)</a:t>
            </a:r>
          </a:p>
          <a:p>
            <a:pPr marL="1599565" lvl="3" indent="-227965"/>
            <a:r>
              <a:rPr lang="en-US" sz="1200">
                <a:latin typeface="Open Sans"/>
                <a:ea typeface="Open Sans"/>
                <a:cs typeface="Open Sans"/>
              </a:rPr>
              <a:t>Alternatives</a:t>
            </a:r>
            <a:r>
              <a:rPr lang="en-US" sz="1200">
                <a:solidFill>
                  <a:srgbClr val="000000"/>
                </a:solidFill>
                <a:latin typeface="Open Sans"/>
                <a:ea typeface="Open Sans"/>
                <a:cs typeface="Open Sans"/>
              </a:rPr>
              <a:t>: Unique ID (</a:t>
            </a:r>
            <a:r>
              <a:rPr lang="en-US" sz="1200" i="1" err="1">
                <a:solidFill>
                  <a:srgbClr val="000000"/>
                </a:solidFill>
                <a:latin typeface="Open Sans"/>
                <a:ea typeface="Open Sans"/>
                <a:cs typeface="Open Sans"/>
              </a:rPr>
              <a:t>hospital_unique_</a:t>
            </a:r>
            <a:r>
              <a:rPr lang="en-US" sz="1200" i="1" err="1">
                <a:latin typeface="Open Sans"/>
                <a:ea typeface="Open Sans"/>
                <a:cs typeface="Open Sans"/>
              </a:rPr>
              <a:t>identifier</a:t>
            </a:r>
            <a:r>
              <a:rPr lang="en-US" sz="1200">
                <a:latin typeface="Open Sans"/>
                <a:ea typeface="Open Sans"/>
                <a:cs typeface="Open Sans"/>
              </a:rPr>
              <a:t>) or Masked Name (</a:t>
            </a:r>
            <a:r>
              <a:rPr lang="en-US" sz="1200" i="1" err="1">
                <a:latin typeface="Open Sans"/>
                <a:ea typeface="Open Sans"/>
                <a:cs typeface="Open Sans"/>
              </a:rPr>
              <a:t>masked_name</a:t>
            </a:r>
            <a:r>
              <a:rPr lang="en-US" sz="1200">
                <a:latin typeface="Open Sans"/>
                <a:ea typeface="Open Sans"/>
                <a:cs typeface="Open Sans"/>
              </a:rPr>
              <a:t>)</a:t>
            </a:r>
          </a:p>
          <a:p>
            <a:pPr marL="685165" lvl="1" indent="-227965"/>
            <a:r>
              <a:rPr lang="en-US" sz="1800">
                <a:latin typeface="Open Sans"/>
                <a:ea typeface="Open Sans"/>
                <a:cs typeface="Open Sans"/>
              </a:rPr>
              <a:t>Explore and test the dashboards!</a:t>
            </a:r>
          </a:p>
          <a:p>
            <a:pPr marL="685165" lvl="1" indent="-227965"/>
            <a:endParaRPr lang="en-US" sz="1800">
              <a:latin typeface="Open Sans"/>
              <a:ea typeface="Open Sans"/>
              <a:cs typeface="Open Sans"/>
            </a:endParaRPr>
          </a:p>
          <a:p>
            <a:pPr marL="227965" indent="-227965"/>
            <a:endParaRPr lang="en-US" sz="2600" b="1">
              <a:solidFill>
                <a:srgbClr val="7030A0"/>
              </a:solidFill>
              <a:latin typeface="Aptos"/>
              <a:ea typeface="Open Sans"/>
              <a:cs typeface="Open Sans"/>
            </a:endParaRPr>
          </a:p>
        </p:txBody>
      </p:sp>
      <p:pic>
        <p:nvPicPr>
          <p:cNvPr id="4" name="Picture 3" descr="A colorful circle with black background&#10;&#10;AI-generated content may be incorrect.">
            <a:extLst>
              <a:ext uri="{FF2B5EF4-FFF2-40B4-BE49-F238E27FC236}">
                <a16:creationId xmlns:a16="http://schemas.microsoft.com/office/drawing/2014/main" id="{5F9EBF4F-4F41-E5DD-26CB-A23DD369FF2D}"/>
              </a:ext>
            </a:extLst>
          </p:cNvPr>
          <p:cNvPicPr>
            <a:picLocks noChangeAspect="1"/>
          </p:cNvPicPr>
          <p:nvPr/>
        </p:nvPicPr>
        <p:blipFill>
          <a:blip r:embed="rId3"/>
          <a:stretch>
            <a:fillRect/>
          </a:stretch>
        </p:blipFill>
        <p:spPr>
          <a:xfrm>
            <a:off x="97043" y="121784"/>
            <a:ext cx="1171575" cy="1171575"/>
          </a:xfrm>
          <a:prstGeom prst="rect">
            <a:avLst/>
          </a:prstGeom>
        </p:spPr>
      </p:pic>
    </p:spTree>
    <p:extLst>
      <p:ext uri="{BB962C8B-B14F-4D97-AF65-F5344CB8AC3E}">
        <p14:creationId xmlns:p14="http://schemas.microsoft.com/office/powerpoint/2010/main" val="4050081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65183-A3FC-5D13-F32D-239A519AFDDD}"/>
              </a:ext>
            </a:extLst>
          </p:cNvPr>
          <p:cNvSpPr>
            <a:spLocks noGrp="1"/>
          </p:cNvSpPr>
          <p:nvPr>
            <p:ph type="title"/>
          </p:nvPr>
        </p:nvSpPr>
        <p:spPr>
          <a:xfrm>
            <a:off x="1479884" y="214731"/>
            <a:ext cx="9522995" cy="1325563"/>
          </a:xfrm>
        </p:spPr>
        <p:txBody>
          <a:bodyPr/>
          <a:lstStyle/>
          <a:p>
            <a:r>
              <a:rPr lang="en-US">
                <a:solidFill>
                  <a:schemeClr val="tx2"/>
                </a:solidFill>
              </a:rPr>
              <a:t>Tableau Prep Flow</a:t>
            </a:r>
          </a:p>
        </p:txBody>
      </p:sp>
      <p:pic>
        <p:nvPicPr>
          <p:cNvPr id="5" name="Content Placeholder 4">
            <a:extLst>
              <a:ext uri="{FF2B5EF4-FFF2-40B4-BE49-F238E27FC236}">
                <a16:creationId xmlns:a16="http://schemas.microsoft.com/office/drawing/2014/main" id="{E8306753-2E8A-B34E-D828-75718648C3EA}"/>
              </a:ext>
            </a:extLst>
          </p:cNvPr>
          <p:cNvPicPr>
            <a:picLocks noGrp="1" noChangeAspect="1"/>
          </p:cNvPicPr>
          <p:nvPr>
            <p:ph idx="1"/>
          </p:nvPr>
        </p:nvPicPr>
        <p:blipFill>
          <a:blip r:embed="rId3"/>
          <a:stretch>
            <a:fillRect/>
          </a:stretch>
        </p:blipFill>
        <p:spPr>
          <a:xfrm>
            <a:off x="526382" y="1958141"/>
            <a:ext cx="11148373" cy="4902785"/>
          </a:xfrm>
          <a:prstGeom prst="rect">
            <a:avLst/>
          </a:prstGeom>
        </p:spPr>
      </p:pic>
      <p:pic>
        <p:nvPicPr>
          <p:cNvPr id="4" name="Picture 3" descr="A colorful circle with black background&#10;&#10;AI-generated content may be incorrect.">
            <a:extLst>
              <a:ext uri="{FF2B5EF4-FFF2-40B4-BE49-F238E27FC236}">
                <a16:creationId xmlns:a16="http://schemas.microsoft.com/office/drawing/2014/main" id="{7A4311C2-B6A9-52CB-0BF3-60A1DBF71598}"/>
              </a:ext>
            </a:extLst>
          </p:cNvPr>
          <p:cNvPicPr>
            <a:picLocks noChangeAspect="1"/>
          </p:cNvPicPr>
          <p:nvPr/>
        </p:nvPicPr>
        <p:blipFill>
          <a:blip r:embed="rId4"/>
          <a:stretch>
            <a:fillRect/>
          </a:stretch>
        </p:blipFill>
        <p:spPr>
          <a:xfrm>
            <a:off x="97043" y="121784"/>
            <a:ext cx="1171575" cy="1171575"/>
          </a:xfrm>
          <a:prstGeom prst="rect">
            <a:avLst/>
          </a:prstGeom>
        </p:spPr>
      </p:pic>
    </p:spTree>
    <p:extLst>
      <p:ext uri="{BB962C8B-B14F-4D97-AF65-F5344CB8AC3E}">
        <p14:creationId xmlns:p14="http://schemas.microsoft.com/office/powerpoint/2010/main" val="1476264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E87FE-8AF5-F828-D937-788348A84E32}"/>
              </a:ext>
            </a:extLst>
          </p:cNvPr>
          <p:cNvSpPr>
            <a:spLocks noGrp="1"/>
          </p:cNvSpPr>
          <p:nvPr>
            <p:ph type="title"/>
          </p:nvPr>
        </p:nvSpPr>
        <p:spPr>
          <a:xfrm>
            <a:off x="1580147" y="385178"/>
            <a:ext cx="10515600" cy="1325563"/>
          </a:xfrm>
        </p:spPr>
        <p:txBody>
          <a:bodyPr/>
          <a:lstStyle/>
          <a:p>
            <a:r>
              <a:rPr lang="en-US">
                <a:solidFill>
                  <a:schemeClr val="tx2"/>
                </a:solidFill>
              </a:rPr>
              <a:t>The Bottom Line</a:t>
            </a:r>
          </a:p>
        </p:txBody>
      </p:sp>
      <p:sp>
        <p:nvSpPr>
          <p:cNvPr id="3" name="Content Placeholder 2">
            <a:extLst>
              <a:ext uri="{FF2B5EF4-FFF2-40B4-BE49-F238E27FC236}">
                <a16:creationId xmlns:a16="http://schemas.microsoft.com/office/drawing/2014/main" id="{B569E9B8-5F76-49A5-26D4-6ABDC03A1193}"/>
              </a:ext>
            </a:extLst>
          </p:cNvPr>
          <p:cNvSpPr>
            <a:spLocks noGrp="1"/>
          </p:cNvSpPr>
          <p:nvPr>
            <p:ph idx="1"/>
          </p:nvPr>
        </p:nvSpPr>
        <p:spPr/>
        <p:txBody>
          <a:bodyPr vert="horz" lIns="91440" tIns="45720" rIns="91440" bIns="45720" rtlCol="0" anchor="t">
            <a:normAutofit/>
          </a:bodyPr>
          <a:lstStyle/>
          <a:p>
            <a:pPr marL="227965" indent="-227965"/>
            <a:endParaRPr lang="en-US"/>
          </a:p>
          <a:p>
            <a:pPr marL="227965" indent="-227965"/>
            <a:r>
              <a:rPr lang="en-US"/>
              <a:t>Although we have shown you a template that can be used out-of-the-box today, a key takeaway today is that data can be used to support Technical Assistance (TA) to facilities in a way that drives improvement at the state level in measurable ways</a:t>
            </a:r>
            <a:endParaRPr lang="en-US">
              <a:ea typeface="Open Sans"/>
              <a:cs typeface="Open Sans"/>
            </a:endParaRPr>
          </a:p>
          <a:p>
            <a:pPr marL="227965" indent="-227965"/>
            <a:endParaRPr lang="en-US">
              <a:ea typeface="Open Sans"/>
              <a:cs typeface="Open Sans"/>
            </a:endParaRPr>
          </a:p>
        </p:txBody>
      </p:sp>
      <p:pic>
        <p:nvPicPr>
          <p:cNvPr id="5" name="Picture 4" descr="A colorful circle with black background&#10;&#10;AI-generated content may be incorrect.">
            <a:extLst>
              <a:ext uri="{FF2B5EF4-FFF2-40B4-BE49-F238E27FC236}">
                <a16:creationId xmlns:a16="http://schemas.microsoft.com/office/drawing/2014/main" id="{3D46E6F9-669F-6B3B-E288-54F13FC539EB}"/>
              </a:ext>
            </a:extLst>
          </p:cNvPr>
          <p:cNvPicPr>
            <a:picLocks noChangeAspect="1"/>
          </p:cNvPicPr>
          <p:nvPr/>
        </p:nvPicPr>
        <p:blipFill>
          <a:blip r:embed="rId2"/>
          <a:stretch>
            <a:fillRect/>
          </a:stretch>
        </p:blipFill>
        <p:spPr>
          <a:xfrm>
            <a:off x="127122" y="382469"/>
            <a:ext cx="1171575" cy="1171575"/>
          </a:xfrm>
          <a:prstGeom prst="rect">
            <a:avLst/>
          </a:prstGeom>
        </p:spPr>
      </p:pic>
    </p:spTree>
    <p:extLst>
      <p:ext uri="{BB962C8B-B14F-4D97-AF65-F5344CB8AC3E}">
        <p14:creationId xmlns:p14="http://schemas.microsoft.com/office/powerpoint/2010/main" val="40291624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0567-4455-968E-9C60-8298F6E3C9C4}"/>
              </a:ext>
            </a:extLst>
          </p:cNvPr>
          <p:cNvSpPr>
            <a:spLocks noGrp="1"/>
          </p:cNvSpPr>
          <p:nvPr>
            <p:ph type="title"/>
          </p:nvPr>
        </p:nvSpPr>
        <p:spPr>
          <a:xfrm>
            <a:off x="831849" y="1709738"/>
            <a:ext cx="11154741" cy="2504453"/>
          </a:xfrm>
        </p:spPr>
        <p:txBody>
          <a:bodyPr/>
          <a:lstStyle/>
          <a:p>
            <a:r>
              <a:rPr lang="en-US"/>
              <a:t>Live Demonstration</a:t>
            </a:r>
            <a:endParaRPr lang="en-US">
              <a:ea typeface="Open Sans"/>
              <a:cs typeface="Open Sans"/>
            </a:endParaRPr>
          </a:p>
        </p:txBody>
      </p:sp>
    </p:spTree>
    <p:extLst>
      <p:ext uri="{BB962C8B-B14F-4D97-AF65-F5344CB8AC3E}">
        <p14:creationId xmlns:p14="http://schemas.microsoft.com/office/powerpoint/2010/main" val="77478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38933B1-949A-3882-A8FA-96FE09A1E885}"/>
              </a:ext>
            </a:extLst>
          </p:cNvPr>
          <p:cNvGrpSpPr/>
          <p:nvPr/>
        </p:nvGrpSpPr>
        <p:grpSpPr>
          <a:xfrm>
            <a:off x="0" y="66480"/>
            <a:ext cx="11096239" cy="1666081"/>
            <a:chOff x="0" y="99719"/>
            <a:chExt cx="16644359" cy="2499121"/>
          </a:xfrm>
        </p:grpSpPr>
        <p:sp>
          <p:nvSpPr>
            <p:cNvPr id="8" name="Rectangle: Rounded Corners 7">
              <a:extLst>
                <a:ext uri="{FF2B5EF4-FFF2-40B4-BE49-F238E27FC236}">
                  <a16:creationId xmlns:a16="http://schemas.microsoft.com/office/drawing/2014/main" id="{7CBA6655-79E6-3CC1-2C9E-5A1B0B57AED9}"/>
                </a:ext>
              </a:extLst>
            </p:cNvPr>
            <p:cNvSpPr/>
            <p:nvPr/>
          </p:nvSpPr>
          <p:spPr>
            <a:xfrm>
              <a:off x="902175" y="471458"/>
              <a:ext cx="15742184" cy="1755640"/>
            </a:xfrm>
            <a:prstGeom prst="round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Open Sans"/>
                  <a:ea typeface="+mn-ea"/>
                  <a:cs typeface="+mn-cs"/>
                </a:rPr>
                <a:t>	</a:t>
              </a:r>
              <a:r>
                <a:rPr kumimoji="0" lang="en-US" sz="4000" b="0" i="0" u="none" strike="noStrike" kern="1200" cap="none" spc="0" normalizeH="0" baseline="0" noProof="0">
                  <a:ln>
                    <a:noFill/>
                  </a:ln>
                  <a:solidFill>
                    <a:prstClr val="black"/>
                  </a:solidFill>
                  <a:effectLst/>
                  <a:uLnTx/>
                  <a:uFillTx/>
                  <a:latin typeface="Open Sans Bold" panose="020B0806030504020204" charset="0"/>
                  <a:ea typeface="Open Sans Bold" panose="020B0806030504020204" charset="0"/>
                  <a:cs typeface="Open Sans Bold" panose="020B0806030504020204" charset="0"/>
                </a:rPr>
                <a:t>Before We Get Started </a:t>
              </a:r>
            </a:p>
          </p:txBody>
        </p:sp>
        <p:pic>
          <p:nvPicPr>
            <p:cNvPr id="11" name="Picture 5">
              <a:extLst>
                <a:ext uri="{FF2B5EF4-FFF2-40B4-BE49-F238E27FC236}">
                  <a16:creationId xmlns:a16="http://schemas.microsoft.com/office/drawing/2014/main" id="{091E676A-B100-5155-CD94-4008ADF9A73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99719"/>
              <a:ext cx="2499121" cy="2499121"/>
            </a:xfrm>
            <a:prstGeom prst="rect">
              <a:avLst/>
            </a:prstGeom>
          </p:spPr>
        </p:pic>
        <p:pic>
          <p:nvPicPr>
            <p:cNvPr id="12" name="Picture 11">
              <a:extLst>
                <a:ext uri="{FF2B5EF4-FFF2-40B4-BE49-F238E27FC236}">
                  <a16:creationId xmlns:a16="http://schemas.microsoft.com/office/drawing/2014/main" id="{C1C2A25D-4979-6B5A-416F-865CB0C9DF66}"/>
                </a:ext>
              </a:extLst>
            </p:cNvPr>
            <p:cNvPicPr>
              <a:picLocks noChangeAspect="1"/>
            </p:cNvPicPr>
            <p:nvPr/>
          </p:nvPicPr>
          <p:blipFill>
            <a:blip r:embed="rId4"/>
            <a:srcRect/>
            <a:stretch>
              <a:fillRect/>
            </a:stretch>
          </p:blipFill>
          <p:spPr>
            <a:xfrm>
              <a:off x="228075" y="328963"/>
              <a:ext cx="2042970" cy="2040632"/>
            </a:xfrm>
            <a:prstGeom prst="rect">
              <a:avLst/>
            </a:prstGeom>
          </p:spPr>
        </p:pic>
      </p:grpSp>
      <p:sp>
        <p:nvSpPr>
          <p:cNvPr id="13" name="Subtitle 16">
            <a:extLst>
              <a:ext uri="{FF2B5EF4-FFF2-40B4-BE49-F238E27FC236}">
                <a16:creationId xmlns:a16="http://schemas.microsoft.com/office/drawing/2014/main" id="{547F3E90-9A56-DA3E-D58C-A98D4AB58631}"/>
              </a:ext>
            </a:extLst>
          </p:cNvPr>
          <p:cNvSpPr txBox="1">
            <a:spLocks/>
          </p:cNvSpPr>
          <p:nvPr/>
        </p:nvSpPr>
        <p:spPr>
          <a:xfrm>
            <a:off x="939799" y="1833080"/>
            <a:ext cx="10312401" cy="3864375"/>
          </a:xfrm>
          <a:prstGeom prst="rect">
            <a:avLst/>
          </a:prstGeom>
        </p:spPr>
        <p:txBody>
          <a:bodyPr vert="horz" lIns="60960" tIns="30480" rIns="60960" bIns="30480" rtlCol="0" anchor="t">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Blip>
                <a:blip r:embed="rId5">
                  <a:extLst>
                    <a:ext uri="{96DAC541-7B7A-43D3-8B79-37D633B846F1}">
                      <asvg:svgBlip xmlns:asvg="http://schemas.microsoft.com/office/drawing/2016/SVG/main" r:embed="rId6"/>
                    </a:ext>
                  </a:extLst>
                </a:blip>
              </a:buBlip>
              <a:tabLst/>
              <a:defRPr/>
            </a:pPr>
            <a:r>
              <a:rPr kumimoji="0" lang="en-US" sz="2400" b="0" i="0" u="none" strike="noStrike" kern="1200" cap="none" spc="0" normalizeH="0" baseline="0" noProof="0">
                <a:ln>
                  <a:noFill/>
                </a:ln>
                <a:solidFill>
                  <a:prstClr val="black"/>
                </a:solidFill>
                <a:effectLst/>
                <a:uLnTx/>
                <a:uFillTx/>
                <a:latin typeface="Open Sans"/>
                <a:ea typeface="Open Sans"/>
                <a:cs typeface="Open Sans"/>
              </a:rPr>
              <a:t>You are </a:t>
            </a:r>
            <a:r>
              <a:rPr kumimoji="0" lang="en-US" sz="2400" b="1" i="0" u="none" strike="noStrike" kern="1200" cap="none" spc="0" normalizeH="0" baseline="0" noProof="0">
                <a:ln>
                  <a:noFill/>
                </a:ln>
                <a:solidFill>
                  <a:prstClr val="black"/>
                </a:solidFill>
                <a:effectLst/>
                <a:uLnTx/>
                <a:uFillTx/>
                <a:latin typeface="Open Sans"/>
                <a:ea typeface="Open Sans"/>
                <a:cs typeface="Open Sans"/>
              </a:rPr>
              <a:t>muted</a:t>
            </a:r>
            <a:r>
              <a:rPr kumimoji="0" lang="en-US" sz="2400" b="0" i="0" u="none" strike="noStrike" kern="1200" cap="none" spc="0" normalizeH="0" baseline="0" noProof="0">
                <a:ln>
                  <a:noFill/>
                </a:ln>
                <a:solidFill>
                  <a:prstClr val="black"/>
                </a:solidFill>
                <a:effectLst/>
                <a:uLnTx/>
                <a:uFillTx/>
                <a:latin typeface="Open Sans"/>
                <a:ea typeface="Open Sans"/>
                <a:cs typeface="Open Sans"/>
              </a:rPr>
              <a:t> upon entry to the call.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Blip>
                <a:blip r:embed="rId5">
                  <a:extLst>
                    <a:ext uri="{96DAC541-7B7A-43D3-8B79-37D633B846F1}">
                      <asvg:svgBlip xmlns:asvg="http://schemas.microsoft.com/office/drawing/2016/SVG/main" r:embed="rId6"/>
                    </a:ext>
                  </a:extLst>
                </a:blip>
              </a:buBlip>
              <a:tabLst/>
              <a:defRPr/>
            </a:pPr>
            <a:r>
              <a:rPr kumimoji="0" lang="en-US" sz="2400" b="1" i="0" u="none" strike="noStrike" kern="1200" cap="none" spc="0" normalizeH="0" baseline="0" noProof="0">
                <a:ln>
                  <a:noFill/>
                </a:ln>
                <a:solidFill>
                  <a:prstClr val="black"/>
                </a:solidFill>
                <a:effectLst/>
                <a:uLnTx/>
                <a:uFillTx/>
                <a:latin typeface="Open Sans"/>
                <a:ea typeface="Open Sans"/>
                <a:cs typeface="Open Sans"/>
              </a:rPr>
              <a:t>You will have the ability to unmute</a:t>
            </a:r>
            <a:r>
              <a:rPr kumimoji="0" lang="en-US" sz="2400" b="0" i="0" u="none" strike="noStrike" kern="1200" cap="none" spc="0" normalizeH="0" baseline="0" noProof="0">
                <a:ln>
                  <a:noFill/>
                </a:ln>
                <a:solidFill>
                  <a:prstClr val="black"/>
                </a:solidFill>
                <a:effectLst/>
                <a:uLnTx/>
                <a:uFillTx/>
                <a:latin typeface="Open Sans"/>
                <a:ea typeface="Open Sans"/>
                <a:cs typeface="Open Sans"/>
              </a:rPr>
              <a:t> yourself during Q&amp;A times.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Blip>
                <a:blip r:embed="rId5">
                  <a:extLst>
                    <a:ext uri="{96DAC541-7B7A-43D3-8B79-37D633B846F1}">
                      <asvg:svgBlip xmlns:asvg="http://schemas.microsoft.com/office/drawing/2016/SVG/main" r:embed="rId6"/>
                    </a:ext>
                  </a:extLst>
                </a:blip>
              </a:buBlip>
              <a:tabLst/>
              <a:defRPr/>
            </a:pPr>
            <a:r>
              <a:rPr kumimoji="0" lang="en-US" sz="2400" b="0" i="0" u="none" strike="noStrike" kern="1200" cap="none" spc="0" normalizeH="0" baseline="0" noProof="0">
                <a:ln>
                  <a:noFill/>
                </a:ln>
                <a:solidFill>
                  <a:prstClr val="black"/>
                </a:solidFill>
                <a:effectLst/>
                <a:uLnTx/>
                <a:uFillTx/>
                <a:latin typeface="Open Sans"/>
                <a:ea typeface="Open Sans"/>
                <a:cs typeface="Open Sans"/>
              </a:rPr>
              <a:t>We encourage participants to </a:t>
            </a:r>
            <a:r>
              <a:rPr kumimoji="0" lang="en-US" sz="2400" b="1" i="0" u="none" strike="noStrike" kern="1200" cap="none" spc="0" normalizeH="0" baseline="0" noProof="0">
                <a:ln>
                  <a:noFill/>
                </a:ln>
                <a:solidFill>
                  <a:prstClr val="black"/>
                </a:solidFill>
                <a:effectLst/>
                <a:uLnTx/>
                <a:uFillTx/>
                <a:latin typeface="Open Sans"/>
                <a:ea typeface="Open Sans"/>
                <a:cs typeface="Open Sans"/>
              </a:rPr>
              <a:t>remain muted </a:t>
            </a:r>
            <a:r>
              <a:rPr kumimoji="0" lang="en-US" sz="2400" b="0" i="0" u="none" strike="noStrike" kern="1200" cap="none" spc="0" normalizeH="0" baseline="0" noProof="0">
                <a:ln>
                  <a:noFill/>
                </a:ln>
                <a:solidFill>
                  <a:prstClr val="black"/>
                </a:solidFill>
                <a:effectLst/>
                <a:uLnTx/>
                <a:uFillTx/>
                <a:latin typeface="Open Sans"/>
                <a:ea typeface="Open Sans"/>
                <a:cs typeface="Open Sans"/>
              </a:rPr>
              <a:t>to reduce background noise.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Blip>
                <a:blip r:embed="rId5">
                  <a:extLst>
                    <a:ext uri="{96DAC541-7B7A-43D3-8B79-37D633B846F1}">
                      <asvg:svgBlip xmlns:asvg="http://schemas.microsoft.com/office/drawing/2016/SVG/main" r:embed="rId6"/>
                    </a:ext>
                  </a:extLst>
                </a:blip>
              </a:buBlip>
              <a:tabLst/>
              <a:defRPr/>
            </a:pPr>
            <a:r>
              <a:rPr kumimoji="0" lang="en-US" sz="2400" b="0" i="0" u="none" strike="noStrike" kern="1200" cap="none" spc="0" normalizeH="0" baseline="0" noProof="0">
                <a:ln>
                  <a:noFill/>
                </a:ln>
                <a:solidFill>
                  <a:prstClr val="black"/>
                </a:solidFill>
                <a:effectLst/>
                <a:uLnTx/>
                <a:uFillTx/>
                <a:latin typeface="Open Sans"/>
                <a:ea typeface="Open Sans"/>
                <a:cs typeface="Open Sans"/>
              </a:rPr>
              <a:t>If you are experiencing technical difficulties, please chat an AIM staff member or</a:t>
            </a:r>
            <a:r>
              <a:rPr kumimoji="0" lang="en-US" sz="2400" b="1" i="0" u="none" strike="noStrike" kern="1200" cap="none" spc="0" normalizeH="0" baseline="0" noProof="0">
                <a:ln>
                  <a:noFill/>
                </a:ln>
                <a:solidFill>
                  <a:prstClr val="black"/>
                </a:solidFill>
                <a:effectLst/>
                <a:uLnTx/>
                <a:uFillTx/>
                <a:latin typeface="Open Sans"/>
                <a:ea typeface="Open Sans"/>
                <a:cs typeface="Open Sans"/>
              </a:rPr>
              <a:t> </a:t>
            </a:r>
            <a:r>
              <a:rPr kumimoji="0" lang="en-US" sz="2400" b="0" i="0" u="none" strike="noStrike" kern="1200" cap="none" spc="0" normalizeH="0" baseline="0" noProof="0">
                <a:ln>
                  <a:noFill/>
                </a:ln>
                <a:solidFill>
                  <a:prstClr val="black"/>
                </a:solidFill>
                <a:effectLst/>
                <a:uLnTx/>
                <a:uFillTx/>
                <a:latin typeface="Open Sans"/>
                <a:ea typeface="Open Sans"/>
                <a:cs typeface="Open Sans"/>
              </a:rPr>
              <a:t>email</a:t>
            </a:r>
            <a:r>
              <a:rPr kumimoji="0" lang="en-US" sz="2400" b="1" i="0" u="none" strike="noStrike" kern="1200" cap="none" spc="0" normalizeH="0" baseline="0" noProof="0">
                <a:ln>
                  <a:noFill/>
                </a:ln>
                <a:solidFill>
                  <a:prstClr val="black"/>
                </a:solidFill>
                <a:effectLst/>
                <a:uLnTx/>
                <a:uFillTx/>
                <a:latin typeface="Open Sans"/>
                <a:ea typeface="Open Sans"/>
                <a:cs typeface="Open Sans"/>
              </a:rPr>
              <a:t> aimdatasupport@acog.org </a:t>
            </a:r>
            <a:endParaRPr kumimoji="0" lang="en-US" sz="2400" b="1" i="0" u="none" strike="noStrike" kern="1200" cap="none" spc="0" normalizeH="0" baseline="0" noProof="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a:ln>
                  <a:noFill/>
                </a:ln>
                <a:solidFill>
                  <a:srgbClr val="CE0058"/>
                </a:solidFill>
                <a:effectLst/>
                <a:uLnTx/>
                <a:uFillTx/>
                <a:latin typeface="Open Sans"/>
                <a:ea typeface="Open Sans"/>
                <a:cs typeface="Open Sans"/>
              </a:rPr>
              <a:t>This presentation will be recorded.</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a:ln>
                  <a:noFill/>
                </a:ln>
                <a:solidFill>
                  <a:srgbClr val="CE0058"/>
                </a:solidFill>
                <a:effectLst/>
                <a:uLnTx/>
                <a:uFillTx/>
                <a:latin typeface="Open Sans"/>
                <a:ea typeface="Open Sans"/>
                <a:cs typeface="Open Sans"/>
              </a:rPr>
              <a:t>Both the slides and recording will be available on the AIM Data Resources Webpage and shared in the follow-up newsletter. </a:t>
            </a:r>
            <a:endParaRPr kumimoji="0" lang="en-US" sz="2400" b="1" i="0" u="none" strike="noStrike" kern="1200" cap="none" spc="0" normalizeH="0" baseline="0" noProof="0">
              <a:ln>
                <a:noFill/>
              </a:ln>
              <a:solidFill>
                <a:srgbClr val="CE0058"/>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133" b="0" i="0" u="none" strike="noStrike" kern="1200" cap="none" spc="0" normalizeH="0" baseline="0" noProof="0">
              <a:ln>
                <a:noFill/>
              </a:ln>
              <a:solidFill>
                <a:prstClr val="black"/>
              </a:solidFill>
              <a:effectLst/>
              <a:uLnTx/>
              <a:uFillTx/>
              <a:latin typeface="Open Sans"/>
              <a:ea typeface="+mn-ea"/>
              <a:cs typeface="+mn-cs"/>
            </a:endParaRPr>
          </a:p>
        </p:txBody>
      </p:sp>
    </p:spTree>
    <p:extLst>
      <p:ext uri="{BB962C8B-B14F-4D97-AF65-F5344CB8AC3E}">
        <p14:creationId xmlns:p14="http://schemas.microsoft.com/office/powerpoint/2010/main" val="1642172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302B5-B1AA-7819-0E98-93337F6E1310}"/>
              </a:ext>
            </a:extLst>
          </p:cNvPr>
          <p:cNvSpPr>
            <a:spLocks noGrp="1"/>
          </p:cNvSpPr>
          <p:nvPr>
            <p:ph type="title"/>
          </p:nvPr>
        </p:nvSpPr>
        <p:spPr/>
        <p:txBody>
          <a:bodyPr/>
          <a:lstStyle/>
          <a:p>
            <a:r>
              <a:rPr lang="en-US">
                <a:solidFill>
                  <a:schemeClr val="tx1"/>
                </a:solidFill>
              </a:rPr>
              <a:t>Questions?</a:t>
            </a:r>
            <a:endParaRPr lang="en-US">
              <a:solidFill>
                <a:schemeClr val="tx1"/>
              </a:solidFill>
              <a:ea typeface="Open Sans"/>
              <a:cs typeface="Open Sans"/>
            </a:endParaRPr>
          </a:p>
        </p:txBody>
      </p:sp>
      <p:sp>
        <p:nvSpPr>
          <p:cNvPr id="3" name="Content Placeholder 2">
            <a:extLst>
              <a:ext uri="{FF2B5EF4-FFF2-40B4-BE49-F238E27FC236}">
                <a16:creationId xmlns:a16="http://schemas.microsoft.com/office/drawing/2014/main" id="{B72DDE4B-304A-1CCE-A46A-3AA709768631}"/>
              </a:ext>
            </a:extLst>
          </p:cNvPr>
          <p:cNvSpPr>
            <a:spLocks noGrp="1"/>
          </p:cNvSpPr>
          <p:nvPr>
            <p:ph idx="1"/>
          </p:nvPr>
        </p:nvSpPr>
        <p:spPr>
          <a:xfrm>
            <a:off x="642257" y="2090057"/>
            <a:ext cx="5257800" cy="2435291"/>
          </a:xfrm>
        </p:spPr>
        <p:txBody>
          <a:bodyPr vert="horz" lIns="91440" tIns="45720" rIns="91440" bIns="45720" rtlCol="0" anchor="t">
            <a:normAutofit/>
          </a:bodyPr>
          <a:lstStyle/>
          <a:p>
            <a:pPr marL="0" indent="0">
              <a:buNone/>
            </a:pPr>
            <a:endParaRPr lang="en-US" sz="1800">
              <a:ea typeface="Open Sans"/>
              <a:cs typeface="Open Sans"/>
            </a:endParaRPr>
          </a:p>
          <a:p>
            <a:pPr marL="0" indent="0">
              <a:buNone/>
            </a:pPr>
            <a:endParaRPr lang="en-US" sz="1800">
              <a:ea typeface="Open Sans"/>
              <a:cs typeface="Open Sans"/>
            </a:endParaRPr>
          </a:p>
          <a:p>
            <a:pPr marL="0" indent="0">
              <a:buNone/>
            </a:pPr>
            <a:r>
              <a:rPr lang="en-US" b="1">
                <a:ea typeface="Open Sans"/>
                <a:cs typeface="Open Sans"/>
              </a:rPr>
              <a:t>AIM Data Support</a:t>
            </a:r>
          </a:p>
          <a:p>
            <a:pPr marL="0" indent="0">
              <a:buNone/>
            </a:pPr>
            <a:r>
              <a:rPr lang="en-US" b="1">
                <a:ea typeface="Open Sans"/>
                <a:cs typeface="Open Sans"/>
              </a:rPr>
              <a:t>aimdatasupport@acog.org</a:t>
            </a:r>
            <a:endParaRPr lang="en-US" b="1"/>
          </a:p>
          <a:p>
            <a:pPr marL="0" indent="0">
              <a:buNone/>
            </a:pPr>
            <a:endParaRPr lang="en-US" sz="1800">
              <a:ea typeface="Open Sans"/>
              <a:cs typeface="Open Sans"/>
            </a:endParaRPr>
          </a:p>
          <a:p>
            <a:pPr marL="0" indent="0">
              <a:buNone/>
            </a:pPr>
            <a:endParaRPr lang="en-US" sz="1800">
              <a:ea typeface="Open Sans"/>
              <a:cs typeface="Open Sans"/>
            </a:endParaRPr>
          </a:p>
        </p:txBody>
      </p:sp>
      <p:sp>
        <p:nvSpPr>
          <p:cNvPr id="4" name="Content Placeholder 2">
            <a:extLst>
              <a:ext uri="{FF2B5EF4-FFF2-40B4-BE49-F238E27FC236}">
                <a16:creationId xmlns:a16="http://schemas.microsoft.com/office/drawing/2014/main" id="{304F97F6-28FA-B5D8-83BA-151A07AAE361}"/>
              </a:ext>
            </a:extLst>
          </p:cNvPr>
          <p:cNvSpPr txBox="1">
            <a:spLocks/>
          </p:cNvSpPr>
          <p:nvPr/>
        </p:nvSpPr>
        <p:spPr>
          <a:xfrm>
            <a:off x="6096000" y="2090057"/>
            <a:ext cx="5257800" cy="2435291"/>
          </a:xfrm>
          <a:prstGeom prst="rect">
            <a:avLst/>
          </a:prstGeom>
        </p:spPr>
        <p:txBody>
          <a:bodyPr vert="horz" lIns="91440" tIns="45720" rIns="91440" bIns="45720" rtlCol="0" anchor="t">
            <a:normAutofit/>
          </a:bodyPr>
          <a:lstStyle>
            <a:lvl1pPr marL="228594" indent="-228594" algn="l" defTabSz="914377" rtl="0" eaLnBrk="1" latinLnBrk="0" hangingPunct="1">
              <a:lnSpc>
                <a:spcPct val="90000"/>
              </a:lnSpc>
              <a:spcBef>
                <a:spcPts val="1000"/>
              </a:spcBef>
              <a:buFontTx/>
              <a:buBlip>
                <a:blip r:embed="rId3"/>
              </a:buBlip>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Tx/>
              <a:buBlip>
                <a:blip r:embed="rId3"/>
              </a:buBlip>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Tx/>
              <a:buBlip>
                <a:blip r:embed="rId3"/>
              </a:buBlip>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Tx/>
              <a:buBlip>
                <a:blip r:embed="rId3"/>
              </a:buBlip>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l" defTabSz="914377" rtl="0" eaLnBrk="1" fontAlgn="auto" latinLnBrk="0" hangingPunct="1">
              <a:lnSpc>
                <a:spcPct val="90000"/>
              </a:lnSpc>
              <a:spcBef>
                <a:spcPts val="100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l" defTabSz="914377" rtl="0" eaLnBrk="1" fontAlgn="auto" latinLnBrk="0" hangingPunct="1">
              <a:lnSpc>
                <a:spcPct val="90000"/>
              </a:lnSpc>
              <a:spcBef>
                <a:spcPts val="100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Open Sans"/>
                <a:ea typeface="Open Sans"/>
                <a:cs typeface="Open Sans"/>
              </a:rPr>
              <a:t>David Laflamme</a:t>
            </a:r>
          </a:p>
          <a:p>
            <a:pPr marL="0" marR="0" lvl="0" indent="0" algn="l" defTabSz="914377" rtl="0" eaLnBrk="1" fontAlgn="auto" latinLnBrk="0" hangingPunct="1">
              <a:lnSpc>
                <a:spcPct val="90000"/>
              </a:lnSpc>
              <a:spcBef>
                <a:spcPts val="100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Open Sans"/>
                <a:ea typeface="Open Sans"/>
                <a:cs typeface="Open Sans"/>
              </a:rPr>
              <a:t>david@mchepi.com</a:t>
            </a:r>
            <a:endParaRPr kumimoji="0" lang="en-US" sz="2800" b="1" i="0" u="none" strike="noStrike" kern="1200" cap="none" spc="0" normalizeH="0" baseline="0" noProof="0">
              <a:ln>
                <a:noFill/>
              </a:ln>
              <a:solidFill>
                <a:prstClr val="black"/>
              </a:solidFill>
              <a:effectLst/>
              <a:uLnTx/>
              <a:uFillTx/>
              <a:latin typeface="Open Sans"/>
              <a:ea typeface="+mn-ea"/>
              <a:cs typeface="+mn-cs"/>
            </a:endParaRPr>
          </a:p>
          <a:p>
            <a:pPr marL="0" marR="0" lvl="0" indent="0" algn="l" defTabSz="914377" rtl="0" eaLnBrk="1" fontAlgn="auto" latinLnBrk="0" hangingPunct="1">
              <a:lnSpc>
                <a:spcPct val="90000"/>
              </a:lnSpc>
              <a:spcBef>
                <a:spcPts val="100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en Sans"/>
              <a:ea typeface="Open Sans"/>
              <a:cs typeface="Open Sans"/>
            </a:endParaRPr>
          </a:p>
          <a:p>
            <a:pPr marL="0" marR="0" lvl="0" indent="0" algn="l" defTabSz="914377" rtl="0" eaLnBrk="1" fontAlgn="auto" latinLnBrk="0" hangingPunct="1">
              <a:lnSpc>
                <a:spcPct val="90000"/>
              </a:lnSpc>
              <a:spcBef>
                <a:spcPts val="100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en Sans"/>
              <a:ea typeface="Open Sans"/>
              <a:cs typeface="Open Sans"/>
            </a:endParaRPr>
          </a:p>
        </p:txBody>
      </p:sp>
    </p:spTree>
    <p:extLst>
      <p:ext uri="{BB962C8B-B14F-4D97-AF65-F5344CB8AC3E}">
        <p14:creationId xmlns:p14="http://schemas.microsoft.com/office/powerpoint/2010/main" val="3112874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7E8FB08F-C497-46BA-C3B4-70ABBB3A5890}"/>
              </a:ext>
            </a:extLst>
          </p:cNvPr>
          <p:cNvGrpSpPr/>
          <p:nvPr/>
        </p:nvGrpSpPr>
        <p:grpSpPr>
          <a:xfrm>
            <a:off x="152383" y="79094"/>
            <a:ext cx="11533935" cy="1666081"/>
            <a:chOff x="193881" y="217360"/>
            <a:chExt cx="17300903" cy="2499121"/>
          </a:xfrm>
        </p:grpSpPr>
        <p:sp>
          <p:nvSpPr>
            <p:cNvPr id="17" name="Rectangle: Rounded Corners 16">
              <a:extLst>
                <a:ext uri="{FF2B5EF4-FFF2-40B4-BE49-F238E27FC236}">
                  <a16:creationId xmlns:a16="http://schemas.microsoft.com/office/drawing/2014/main" id="{033FAEC7-227B-0ADE-6937-926F91C12341}"/>
                </a:ext>
              </a:extLst>
            </p:cNvPr>
            <p:cNvSpPr/>
            <p:nvPr/>
          </p:nvSpPr>
          <p:spPr>
            <a:xfrm>
              <a:off x="1752600" y="588896"/>
              <a:ext cx="15742184" cy="17556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800"/>
            </a:p>
          </p:txBody>
        </p:sp>
        <p:pic>
          <p:nvPicPr>
            <p:cNvPr id="18" name="Picture 5">
              <a:extLst>
                <a:ext uri="{FF2B5EF4-FFF2-40B4-BE49-F238E27FC236}">
                  <a16:creationId xmlns:a16="http://schemas.microsoft.com/office/drawing/2014/main" id="{E0F86DDE-2AB9-9D2E-FDD0-46822ADA9F4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93881" y="217360"/>
              <a:ext cx="2499121" cy="2499121"/>
            </a:xfrm>
            <a:prstGeom prst="rect">
              <a:avLst/>
            </a:prstGeom>
          </p:spPr>
        </p:pic>
        <p:pic>
          <p:nvPicPr>
            <p:cNvPr id="19" name="Picture 6">
              <a:extLst>
                <a:ext uri="{FF2B5EF4-FFF2-40B4-BE49-F238E27FC236}">
                  <a16:creationId xmlns:a16="http://schemas.microsoft.com/office/drawing/2014/main" id="{AF80E7F1-2EA3-8C31-E096-6B1E4D3552CF}"/>
                </a:ext>
              </a:extLst>
            </p:cNvPr>
            <p:cNvPicPr>
              <a:picLocks noChangeAspect="1"/>
            </p:cNvPicPr>
            <p:nvPr/>
          </p:nvPicPr>
          <p:blipFill>
            <a:blip r:embed="rId4"/>
            <a:srcRect/>
            <a:stretch>
              <a:fillRect/>
            </a:stretch>
          </p:blipFill>
          <p:spPr>
            <a:xfrm>
              <a:off x="564616" y="589101"/>
              <a:ext cx="1757651" cy="1755640"/>
            </a:xfrm>
            <a:prstGeom prst="rect">
              <a:avLst/>
            </a:prstGeom>
          </p:spPr>
        </p:pic>
      </p:grpSp>
      <p:sp>
        <p:nvSpPr>
          <p:cNvPr id="20" name="TextBox 8">
            <a:extLst>
              <a:ext uri="{FF2B5EF4-FFF2-40B4-BE49-F238E27FC236}">
                <a16:creationId xmlns:a16="http://schemas.microsoft.com/office/drawing/2014/main" id="{1318BE9E-264D-5674-E48A-B97F30149B22}"/>
              </a:ext>
            </a:extLst>
          </p:cNvPr>
          <p:cNvSpPr txBox="1"/>
          <p:nvPr/>
        </p:nvSpPr>
        <p:spPr>
          <a:xfrm>
            <a:off x="1869338" y="818306"/>
            <a:ext cx="9773956" cy="48509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3640"/>
              </a:lnSpc>
            </a:pPr>
            <a:r>
              <a:rPr lang="en-US" sz="4000" b="1">
                <a:latin typeface="Open Sans Bold"/>
              </a:rPr>
              <a:t>Thank You!</a:t>
            </a:r>
          </a:p>
        </p:txBody>
      </p:sp>
      <p:grpSp>
        <p:nvGrpSpPr>
          <p:cNvPr id="5" name="Group 4">
            <a:extLst>
              <a:ext uri="{FF2B5EF4-FFF2-40B4-BE49-F238E27FC236}">
                <a16:creationId xmlns:a16="http://schemas.microsoft.com/office/drawing/2014/main" id="{25C99C97-372A-FEBB-9011-C7B3D58AA370}"/>
              </a:ext>
            </a:extLst>
          </p:cNvPr>
          <p:cNvGrpSpPr/>
          <p:nvPr/>
        </p:nvGrpSpPr>
        <p:grpSpPr>
          <a:xfrm>
            <a:off x="90423" y="1664416"/>
            <a:ext cx="3913663" cy="3643265"/>
            <a:chOff x="108448" y="2651128"/>
            <a:chExt cx="5870495" cy="5464898"/>
          </a:xfrm>
        </p:grpSpPr>
        <p:pic>
          <p:nvPicPr>
            <p:cNvPr id="34" name="Picture 4">
              <a:extLst>
                <a:ext uri="{FF2B5EF4-FFF2-40B4-BE49-F238E27FC236}">
                  <a16:creationId xmlns:a16="http://schemas.microsoft.com/office/drawing/2014/main" id="{6355A4F5-6A02-E35F-43C4-08C3FEF0B8E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108448" y="2651128"/>
              <a:ext cx="5870495" cy="5464898"/>
            </a:xfrm>
            <a:prstGeom prst="rect">
              <a:avLst/>
            </a:prstGeom>
          </p:spPr>
        </p:pic>
        <p:sp>
          <p:nvSpPr>
            <p:cNvPr id="36" name="TextBox 7">
              <a:extLst>
                <a:ext uri="{FF2B5EF4-FFF2-40B4-BE49-F238E27FC236}">
                  <a16:creationId xmlns:a16="http://schemas.microsoft.com/office/drawing/2014/main" id="{78E67F9A-6D2E-EA4A-BA59-B18BC9EC7052}"/>
                </a:ext>
              </a:extLst>
            </p:cNvPr>
            <p:cNvSpPr txBox="1"/>
            <p:nvPr/>
          </p:nvSpPr>
          <p:spPr>
            <a:xfrm rot="178350">
              <a:off x="659101" y="4267678"/>
              <a:ext cx="4474781" cy="243989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3169"/>
                </a:lnSpc>
                <a:spcBef>
                  <a:spcPct val="0"/>
                </a:spcBef>
              </a:pPr>
              <a:r>
                <a:rPr lang="en-US" sz="2650">
                  <a:solidFill>
                    <a:srgbClr val="FFFFFF"/>
                  </a:solidFill>
                  <a:latin typeface="Open Sans Bold"/>
                </a:rPr>
                <a:t>The slides and recording will be shared to all the attendees</a:t>
              </a:r>
              <a:endParaRPr lang="en-US" sz="2650">
                <a:solidFill>
                  <a:srgbClr val="FFFFFF"/>
                </a:solidFill>
                <a:latin typeface="Open Sans Bold"/>
                <a:ea typeface="Open Sans Bold"/>
                <a:cs typeface="Open Sans Bold"/>
              </a:endParaRPr>
            </a:p>
          </p:txBody>
        </p:sp>
      </p:grpSp>
      <p:pic>
        <p:nvPicPr>
          <p:cNvPr id="42" name="Picture 3">
            <a:extLst>
              <a:ext uri="{FF2B5EF4-FFF2-40B4-BE49-F238E27FC236}">
                <a16:creationId xmlns:a16="http://schemas.microsoft.com/office/drawing/2014/main" id="{B6B73933-CDDA-606B-9994-929B276BAF4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989979" flipH="1">
            <a:off x="8943449" y="3848482"/>
            <a:ext cx="2942679" cy="2739367"/>
          </a:xfrm>
          <a:prstGeom prst="rect">
            <a:avLst/>
          </a:prstGeom>
        </p:spPr>
      </p:pic>
      <p:sp>
        <p:nvSpPr>
          <p:cNvPr id="43" name="TextBox 9">
            <a:extLst>
              <a:ext uri="{FF2B5EF4-FFF2-40B4-BE49-F238E27FC236}">
                <a16:creationId xmlns:a16="http://schemas.microsoft.com/office/drawing/2014/main" id="{36D61BE8-2290-3315-497D-A1DBCDC0E726}"/>
              </a:ext>
            </a:extLst>
          </p:cNvPr>
          <p:cNvSpPr txBox="1"/>
          <p:nvPr/>
        </p:nvSpPr>
        <p:spPr>
          <a:xfrm rot="911685">
            <a:off x="9433571" y="4459123"/>
            <a:ext cx="1962432" cy="161582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spcBef>
                <a:spcPct val="0"/>
              </a:spcBef>
            </a:pPr>
            <a:r>
              <a:rPr lang="en-US" sz="2100">
                <a:solidFill>
                  <a:srgbClr val="FFFFFF"/>
                </a:solidFill>
                <a:latin typeface="Open Sans Bold"/>
              </a:rPr>
              <a:t>Remember to register for AIM office hour tomorrow!</a:t>
            </a:r>
            <a:endParaRPr lang="en-US" sz="2100">
              <a:solidFill>
                <a:srgbClr val="FFFFFF"/>
              </a:solidFill>
              <a:latin typeface="Open Sans Bold"/>
              <a:ea typeface="Open Sans Bold"/>
              <a:cs typeface="Open Sans Bold"/>
            </a:endParaRPr>
          </a:p>
        </p:txBody>
      </p:sp>
      <p:grpSp>
        <p:nvGrpSpPr>
          <p:cNvPr id="4" name="Group 3">
            <a:extLst>
              <a:ext uri="{FF2B5EF4-FFF2-40B4-BE49-F238E27FC236}">
                <a16:creationId xmlns:a16="http://schemas.microsoft.com/office/drawing/2014/main" id="{C86E22D3-1FA0-5027-6125-C36F45AB4B89}"/>
              </a:ext>
            </a:extLst>
          </p:cNvPr>
          <p:cNvGrpSpPr/>
          <p:nvPr/>
        </p:nvGrpSpPr>
        <p:grpSpPr>
          <a:xfrm>
            <a:off x="3696132" y="3773851"/>
            <a:ext cx="3050210" cy="2839468"/>
            <a:chOff x="5674106" y="5797513"/>
            <a:chExt cx="4575315" cy="4259202"/>
          </a:xfrm>
        </p:grpSpPr>
        <p:pic>
          <p:nvPicPr>
            <p:cNvPr id="44" name="Picture 2">
              <a:extLst>
                <a:ext uri="{FF2B5EF4-FFF2-40B4-BE49-F238E27FC236}">
                  <a16:creationId xmlns:a16="http://schemas.microsoft.com/office/drawing/2014/main" id="{EDFFAA02-A99B-E121-C421-11E58AEFD1C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64738">
              <a:off x="5674106" y="5797513"/>
              <a:ext cx="4575315" cy="4259202"/>
            </a:xfrm>
            <a:prstGeom prst="rect">
              <a:avLst/>
            </a:prstGeom>
          </p:spPr>
        </p:pic>
        <p:sp>
          <p:nvSpPr>
            <p:cNvPr id="45" name="TextBox 7">
              <a:extLst>
                <a:ext uri="{FF2B5EF4-FFF2-40B4-BE49-F238E27FC236}">
                  <a16:creationId xmlns:a16="http://schemas.microsoft.com/office/drawing/2014/main" id="{42F020B7-3190-9289-0BC9-A7DD633BBB50}"/>
                </a:ext>
              </a:extLst>
            </p:cNvPr>
            <p:cNvSpPr txBox="1"/>
            <p:nvPr/>
          </p:nvSpPr>
          <p:spPr>
            <a:xfrm rot="21037475">
              <a:off x="6150314" y="6894413"/>
              <a:ext cx="3622898" cy="2139144"/>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spcBef>
                  <a:spcPct val="0"/>
                </a:spcBef>
              </a:pPr>
              <a:r>
                <a:rPr lang="en-US" sz="1850">
                  <a:solidFill>
                    <a:srgbClr val="FFFFFF"/>
                  </a:solidFill>
                  <a:latin typeface="Open Sans Bold"/>
                </a:rPr>
                <a:t>Any questions about this session can be sent to </a:t>
              </a:r>
              <a:r>
                <a:rPr lang="en-US" sz="1850" err="1">
                  <a:solidFill>
                    <a:srgbClr val="FFFFFF"/>
                  </a:solidFill>
                  <a:latin typeface="Open Sans Bold"/>
                </a:rPr>
                <a:t>aimdatasupport</a:t>
              </a:r>
              <a:endParaRPr lang="en-US" sz="1850">
                <a:solidFill>
                  <a:srgbClr val="FFFFFF"/>
                </a:solidFill>
                <a:latin typeface="Open Sans Bold"/>
              </a:endParaRPr>
            </a:p>
            <a:p>
              <a:pPr algn="ctr">
                <a:spcBef>
                  <a:spcPct val="0"/>
                </a:spcBef>
              </a:pPr>
              <a:r>
                <a:rPr lang="en-US" sz="1867">
                  <a:solidFill>
                    <a:srgbClr val="FFFFFF"/>
                  </a:solidFill>
                  <a:latin typeface="Open Sans Bold"/>
                </a:rPr>
                <a:t>@acog.org</a:t>
              </a:r>
            </a:p>
          </p:txBody>
        </p:sp>
      </p:grpSp>
      <p:grpSp>
        <p:nvGrpSpPr>
          <p:cNvPr id="3" name="Group 2">
            <a:extLst>
              <a:ext uri="{FF2B5EF4-FFF2-40B4-BE49-F238E27FC236}">
                <a16:creationId xmlns:a16="http://schemas.microsoft.com/office/drawing/2014/main" id="{A70472FD-324A-E964-1F20-FC6203D10250}"/>
              </a:ext>
            </a:extLst>
          </p:cNvPr>
          <p:cNvGrpSpPr/>
          <p:nvPr/>
        </p:nvGrpSpPr>
        <p:grpSpPr>
          <a:xfrm>
            <a:off x="5909684" y="499697"/>
            <a:ext cx="3783439" cy="3522038"/>
            <a:chOff x="9035718" y="998926"/>
            <a:chExt cx="5675159" cy="5283057"/>
          </a:xfrm>
        </p:grpSpPr>
        <p:pic>
          <p:nvPicPr>
            <p:cNvPr id="33" name="Picture 3">
              <a:extLst>
                <a:ext uri="{FF2B5EF4-FFF2-40B4-BE49-F238E27FC236}">
                  <a16:creationId xmlns:a16="http://schemas.microsoft.com/office/drawing/2014/main" id="{CF02E37D-9E21-FD91-6E70-C9FF3723A60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606605">
              <a:off x="9035718" y="998926"/>
              <a:ext cx="5675159" cy="5283057"/>
            </a:xfrm>
            <a:prstGeom prst="rect">
              <a:avLst/>
            </a:prstGeom>
          </p:spPr>
        </p:pic>
        <p:sp>
          <p:nvSpPr>
            <p:cNvPr id="2" name="TextBox 7">
              <a:extLst>
                <a:ext uri="{FF2B5EF4-FFF2-40B4-BE49-F238E27FC236}">
                  <a16:creationId xmlns:a16="http://schemas.microsoft.com/office/drawing/2014/main" id="{281469A0-FF88-E063-A62E-8C824320C286}"/>
                </a:ext>
              </a:extLst>
            </p:cNvPr>
            <p:cNvSpPr txBox="1"/>
            <p:nvPr/>
          </p:nvSpPr>
          <p:spPr>
            <a:xfrm rot="526006">
              <a:off x="9689947" y="1408209"/>
              <a:ext cx="4474781" cy="430887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3169"/>
                </a:lnSpc>
                <a:spcBef>
                  <a:spcPct val="0"/>
                </a:spcBef>
              </a:pPr>
              <a:r>
                <a:rPr lang="en-US" sz="2400" u="sng">
                  <a:solidFill>
                    <a:srgbClr val="FFFFFF"/>
                  </a:solidFill>
                  <a:latin typeface="Open Sans Bold"/>
                </a:rPr>
                <a:t>Be sure to complete the evaluation survey! </a:t>
              </a:r>
              <a:r>
                <a:rPr lang="en-US" sz="2400">
                  <a:solidFill>
                    <a:srgbClr val="FFFFFF"/>
                  </a:solidFill>
                  <a:latin typeface="Open Sans Bold"/>
                </a:rPr>
                <a:t>It will pop up in your browser as you exit the session</a:t>
              </a:r>
            </a:p>
          </p:txBody>
        </p:sp>
      </p:grpSp>
    </p:spTree>
    <p:extLst>
      <p:ext uri="{BB962C8B-B14F-4D97-AF65-F5344CB8AC3E}">
        <p14:creationId xmlns:p14="http://schemas.microsoft.com/office/powerpoint/2010/main" val="13265579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30A6C-4E52-470E-EBAD-793E85BEA253}"/>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414E0E5A-40C8-BE0C-5BF1-A72122F539C7}"/>
              </a:ext>
            </a:extLst>
          </p:cNvPr>
          <p:cNvGrpSpPr/>
          <p:nvPr/>
        </p:nvGrpSpPr>
        <p:grpSpPr>
          <a:xfrm>
            <a:off x="586532" y="460703"/>
            <a:ext cx="11071489" cy="4978109"/>
            <a:chOff x="638083" y="529603"/>
            <a:chExt cx="16607234" cy="7467164"/>
          </a:xfrm>
        </p:grpSpPr>
        <p:grpSp>
          <p:nvGrpSpPr>
            <p:cNvPr id="3" name="Group 2">
              <a:extLst>
                <a:ext uri="{FF2B5EF4-FFF2-40B4-BE49-F238E27FC236}">
                  <a16:creationId xmlns:a16="http://schemas.microsoft.com/office/drawing/2014/main" id="{16C21304-B895-A776-F291-CC16CF1F5051}"/>
                </a:ext>
              </a:extLst>
            </p:cNvPr>
            <p:cNvGrpSpPr/>
            <p:nvPr/>
          </p:nvGrpSpPr>
          <p:grpSpPr>
            <a:xfrm>
              <a:off x="638083" y="529603"/>
              <a:ext cx="16607234" cy="7467164"/>
              <a:chOff x="655016" y="495736"/>
              <a:chExt cx="16607234" cy="7299762"/>
            </a:xfrm>
          </p:grpSpPr>
          <p:graphicFrame>
            <p:nvGraphicFramePr>
              <p:cNvPr id="5" name="Diagram 4">
                <a:extLst>
                  <a:ext uri="{FF2B5EF4-FFF2-40B4-BE49-F238E27FC236}">
                    <a16:creationId xmlns:a16="http://schemas.microsoft.com/office/drawing/2014/main" id="{5C0DB95B-B65F-F2B0-FFFA-FC0EEE616268}"/>
                  </a:ext>
                </a:extLst>
              </p:cNvPr>
              <p:cNvGraphicFramePr/>
              <p:nvPr>
                <p:extLst>
                  <p:ext uri="{D42A27DB-BD31-4B8C-83A1-F6EECF244321}">
                    <p14:modId xmlns:p14="http://schemas.microsoft.com/office/powerpoint/2010/main" val="3618027347"/>
                  </p:ext>
                </p:extLst>
              </p:nvPr>
            </p:nvGraphicFramePr>
            <p:xfrm>
              <a:off x="4679858" y="495736"/>
              <a:ext cx="12582392" cy="7299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AD9D84F0-EDB9-9A09-A1F6-3BF3D916F199}"/>
                  </a:ext>
                </a:extLst>
              </p:cNvPr>
              <p:cNvSpPr txBox="1"/>
              <p:nvPr/>
            </p:nvSpPr>
            <p:spPr>
              <a:xfrm>
                <a:off x="4864340" y="1026316"/>
                <a:ext cx="1028042" cy="8574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Open Sans"/>
                    <a:ea typeface="+mn-ea"/>
                    <a:cs typeface="+mn-cs"/>
                  </a:rPr>
                  <a:t>1</a:t>
                </a:r>
              </a:p>
            </p:txBody>
          </p:sp>
          <p:sp>
            <p:nvSpPr>
              <p:cNvPr id="9" name="TextBox 8">
                <a:extLst>
                  <a:ext uri="{FF2B5EF4-FFF2-40B4-BE49-F238E27FC236}">
                    <a16:creationId xmlns:a16="http://schemas.microsoft.com/office/drawing/2014/main" id="{BDE51E28-6378-5E7B-83D6-14E297C1CC8A}"/>
                  </a:ext>
                </a:extLst>
              </p:cNvPr>
              <p:cNvSpPr txBox="1"/>
              <p:nvPr/>
            </p:nvSpPr>
            <p:spPr>
              <a:xfrm>
                <a:off x="5647411" y="2349005"/>
                <a:ext cx="800279" cy="8574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Open Sans"/>
                    <a:ea typeface="+mn-ea"/>
                    <a:cs typeface="+mn-cs"/>
                  </a:rPr>
                  <a:t>2</a:t>
                </a:r>
              </a:p>
            </p:txBody>
          </p:sp>
          <p:sp>
            <p:nvSpPr>
              <p:cNvPr id="10" name="TextBox 9">
                <a:extLst>
                  <a:ext uri="{FF2B5EF4-FFF2-40B4-BE49-F238E27FC236}">
                    <a16:creationId xmlns:a16="http://schemas.microsoft.com/office/drawing/2014/main" id="{4E78B909-5D09-A411-24A8-0D16FA6A2F50}"/>
                  </a:ext>
                </a:extLst>
              </p:cNvPr>
              <p:cNvSpPr txBox="1"/>
              <p:nvPr/>
            </p:nvSpPr>
            <p:spPr>
              <a:xfrm>
                <a:off x="5778502" y="3733178"/>
                <a:ext cx="938054" cy="8574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Open Sans"/>
                    <a:ea typeface="+mn-ea"/>
                    <a:cs typeface="+mn-cs"/>
                  </a:rPr>
                  <a:t>3</a:t>
                </a:r>
              </a:p>
            </p:txBody>
          </p:sp>
          <p:sp>
            <p:nvSpPr>
              <p:cNvPr id="14" name="TextBox 13">
                <a:extLst>
                  <a:ext uri="{FF2B5EF4-FFF2-40B4-BE49-F238E27FC236}">
                    <a16:creationId xmlns:a16="http://schemas.microsoft.com/office/drawing/2014/main" id="{368DC1B5-C93E-84A0-312E-68E6626C0A97}"/>
                  </a:ext>
                </a:extLst>
              </p:cNvPr>
              <p:cNvSpPr txBox="1"/>
              <p:nvPr/>
            </p:nvSpPr>
            <p:spPr>
              <a:xfrm>
                <a:off x="5647411" y="5125121"/>
                <a:ext cx="800279" cy="8574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Open Sans"/>
                    <a:ea typeface="+mn-ea"/>
                    <a:cs typeface="+mn-cs"/>
                  </a:rPr>
                  <a:t>4</a:t>
                </a:r>
              </a:p>
            </p:txBody>
          </p:sp>
          <p:sp>
            <p:nvSpPr>
              <p:cNvPr id="15" name="TextBox 14">
                <a:extLst>
                  <a:ext uri="{FF2B5EF4-FFF2-40B4-BE49-F238E27FC236}">
                    <a16:creationId xmlns:a16="http://schemas.microsoft.com/office/drawing/2014/main" id="{C2B52D03-2FD4-516C-05F4-C5555FCC5E53}"/>
                  </a:ext>
                </a:extLst>
              </p:cNvPr>
              <p:cNvSpPr txBox="1"/>
              <p:nvPr/>
            </p:nvSpPr>
            <p:spPr>
              <a:xfrm>
                <a:off x="4978222" y="6447809"/>
                <a:ext cx="800279" cy="857498"/>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Open Sans"/>
                    <a:ea typeface="Open Sans"/>
                    <a:cs typeface="Open Sans"/>
                  </a:rPr>
                  <a:t>5</a:t>
                </a:r>
              </a:p>
            </p:txBody>
          </p:sp>
          <p:grpSp>
            <p:nvGrpSpPr>
              <p:cNvPr id="16" name="Group 15">
                <a:extLst>
                  <a:ext uri="{FF2B5EF4-FFF2-40B4-BE49-F238E27FC236}">
                    <a16:creationId xmlns:a16="http://schemas.microsoft.com/office/drawing/2014/main" id="{923CEE70-2A65-87F7-713F-E1F2EAD83F32}"/>
                  </a:ext>
                </a:extLst>
              </p:cNvPr>
              <p:cNvGrpSpPr/>
              <p:nvPr/>
            </p:nvGrpSpPr>
            <p:grpSpPr>
              <a:xfrm>
                <a:off x="655016" y="2719554"/>
                <a:ext cx="4762756" cy="2499121"/>
                <a:chOff x="747676" y="2676335"/>
                <a:chExt cx="4762756" cy="2499121"/>
              </a:xfrm>
            </p:grpSpPr>
            <p:pic>
              <p:nvPicPr>
                <p:cNvPr id="17" name="Picture 5">
                  <a:extLst>
                    <a:ext uri="{FF2B5EF4-FFF2-40B4-BE49-F238E27FC236}">
                      <a16:creationId xmlns:a16="http://schemas.microsoft.com/office/drawing/2014/main" id="{F4CE1213-9948-16B4-DA80-8ABB783C134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47676" y="2676335"/>
                  <a:ext cx="2499121" cy="2499121"/>
                </a:xfrm>
                <a:prstGeom prst="rect">
                  <a:avLst/>
                </a:prstGeom>
              </p:spPr>
            </p:pic>
            <p:sp>
              <p:nvSpPr>
                <p:cNvPr id="18" name="Rectangle: Rounded Corners 17">
                  <a:extLst>
                    <a:ext uri="{FF2B5EF4-FFF2-40B4-BE49-F238E27FC236}">
                      <a16:creationId xmlns:a16="http://schemas.microsoft.com/office/drawing/2014/main" id="{2A04BABE-7D25-ED18-FB5B-203C668EE90C}"/>
                    </a:ext>
                  </a:extLst>
                </p:cNvPr>
                <p:cNvSpPr/>
                <p:nvPr/>
              </p:nvSpPr>
              <p:spPr>
                <a:xfrm>
                  <a:off x="1484555" y="3058014"/>
                  <a:ext cx="4025877" cy="162804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933" b="0" i="0" u="none" strike="noStrike" kern="1200" cap="none" spc="0" normalizeH="0" baseline="0" noProof="0">
                      <a:ln>
                        <a:noFill/>
                      </a:ln>
                      <a:solidFill>
                        <a:prstClr val="white"/>
                      </a:solidFill>
                      <a:effectLst/>
                      <a:uLnTx/>
                      <a:uFillTx/>
                      <a:latin typeface="Open Sans Bold" panose="020B0806030504020204" charset="0"/>
                      <a:ea typeface="Open Sans Bold" panose="020B0806030504020204" charset="0"/>
                      <a:cs typeface="Open Sans Bold" panose="020B0806030504020204" charset="0"/>
                    </a:rPr>
                    <a:t>	</a:t>
                  </a:r>
                  <a:r>
                    <a:rPr kumimoji="0" lang="en-US" sz="2933" b="0" i="0" u="none" strike="noStrike" kern="1200" cap="none" spc="0" normalizeH="0" baseline="0" noProof="0">
                      <a:ln>
                        <a:noFill/>
                      </a:ln>
                      <a:solidFill>
                        <a:prstClr val="black"/>
                      </a:solidFill>
                      <a:effectLst/>
                      <a:uLnTx/>
                      <a:uFillTx/>
                      <a:latin typeface="Open Sans Bold" panose="020B0806030504020204" charset="0"/>
                      <a:ea typeface="Open Sans Bold" panose="020B0806030504020204" charset="0"/>
                      <a:cs typeface="Open Sans Bold" panose="020B0806030504020204" charset="0"/>
                    </a:rPr>
                    <a:t>Agenda </a:t>
                  </a:r>
                </a:p>
              </p:txBody>
            </p:sp>
          </p:grpSp>
        </p:grpSp>
        <p:pic>
          <p:nvPicPr>
            <p:cNvPr id="4" name="Picture 3">
              <a:extLst>
                <a:ext uri="{FF2B5EF4-FFF2-40B4-BE49-F238E27FC236}">
                  <a16:creationId xmlns:a16="http://schemas.microsoft.com/office/drawing/2014/main" id="{2039B2F1-C067-8D4A-D5DE-1A42DE577690}"/>
                </a:ext>
              </a:extLst>
            </p:cNvPr>
            <p:cNvPicPr>
              <a:picLocks noChangeAspect="1"/>
            </p:cNvPicPr>
            <p:nvPr/>
          </p:nvPicPr>
          <p:blipFill>
            <a:blip r:embed="rId9"/>
            <a:srcRect/>
            <a:stretch>
              <a:fillRect/>
            </a:stretch>
          </p:blipFill>
          <p:spPr>
            <a:xfrm>
              <a:off x="642336" y="2949624"/>
              <a:ext cx="2042970" cy="2040632"/>
            </a:xfrm>
            <a:prstGeom prst="rect">
              <a:avLst/>
            </a:prstGeom>
          </p:spPr>
        </p:pic>
      </p:grpSp>
    </p:spTree>
    <p:extLst>
      <p:ext uri="{BB962C8B-B14F-4D97-AF65-F5344CB8AC3E}">
        <p14:creationId xmlns:p14="http://schemas.microsoft.com/office/powerpoint/2010/main" val="2599267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48308-4A22-CC1A-1AD5-859F020F039F}"/>
              </a:ext>
            </a:extLst>
          </p:cNvPr>
          <p:cNvSpPr>
            <a:spLocks noGrp="1"/>
          </p:cNvSpPr>
          <p:nvPr>
            <p:ph type="title"/>
          </p:nvPr>
        </p:nvSpPr>
        <p:spPr/>
        <p:txBody>
          <a:bodyPr/>
          <a:lstStyle/>
          <a:p>
            <a:r>
              <a:rPr lang="en-US">
                <a:ea typeface="Open Sans"/>
                <a:cs typeface="Open Sans"/>
              </a:rPr>
              <a:t>Welcome</a:t>
            </a:r>
          </a:p>
        </p:txBody>
      </p:sp>
      <p:sp>
        <p:nvSpPr>
          <p:cNvPr id="3" name="Text Placeholder 2">
            <a:extLst>
              <a:ext uri="{FF2B5EF4-FFF2-40B4-BE49-F238E27FC236}">
                <a16:creationId xmlns:a16="http://schemas.microsoft.com/office/drawing/2014/main" id="{C225B6A9-5C49-25FF-CAB5-007B4D96E2BE}"/>
              </a:ext>
            </a:extLst>
          </p:cNvPr>
          <p:cNvSpPr>
            <a:spLocks noGrp="1"/>
          </p:cNvSpPr>
          <p:nvPr>
            <p:ph type="body" idx="1"/>
          </p:nvPr>
        </p:nvSpPr>
        <p:spPr/>
        <p:txBody>
          <a:bodyPr vert="horz" lIns="91440" tIns="45720" rIns="91440" bIns="45720" rtlCol="0" anchor="t">
            <a:normAutofit/>
          </a:bodyPr>
          <a:lstStyle/>
          <a:p>
            <a:r>
              <a:rPr lang="en-US">
                <a:ea typeface="Open Sans"/>
                <a:cs typeface="Open Sans"/>
              </a:rPr>
              <a:t>Izzy Taylor</a:t>
            </a:r>
            <a:endParaRPr lang="en-US"/>
          </a:p>
        </p:txBody>
      </p:sp>
    </p:spTree>
    <p:extLst>
      <p:ext uri="{BB962C8B-B14F-4D97-AF65-F5344CB8AC3E}">
        <p14:creationId xmlns:p14="http://schemas.microsoft.com/office/powerpoint/2010/main" val="2804875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1AF428FD-2198-1829-27AF-10F260C87CA2}"/>
              </a:ext>
            </a:extLst>
          </p:cNvPr>
          <p:cNvSpPr/>
          <p:nvPr/>
        </p:nvSpPr>
        <p:spPr>
          <a:xfrm>
            <a:off x="710291" y="289995"/>
            <a:ext cx="10494789" cy="1170427"/>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Open Sans"/>
                <a:ea typeface="+mn-ea"/>
                <a:cs typeface="+mn-cs"/>
              </a:rPr>
              <a:t>	</a:t>
            </a:r>
            <a:r>
              <a:rPr kumimoji="0" lang="en-US" sz="4000" b="0" i="0" u="none" strike="noStrike" kern="1200" cap="none" spc="0" normalizeH="0" baseline="0" noProof="0">
                <a:ln>
                  <a:noFill/>
                </a:ln>
                <a:solidFill>
                  <a:prstClr val="black"/>
                </a:solidFill>
                <a:effectLst/>
                <a:uLnTx/>
                <a:uFillTx/>
                <a:latin typeface="Open Sans Bold"/>
                <a:ea typeface="Open Sans Bold"/>
                <a:cs typeface="Open Sans Bold"/>
              </a:rPr>
              <a:t>Meet the AIM Data Team </a:t>
            </a:r>
          </a:p>
        </p:txBody>
      </p:sp>
      <p:pic>
        <p:nvPicPr>
          <p:cNvPr id="12" name="Picture 5">
            <a:extLst>
              <a:ext uri="{FF2B5EF4-FFF2-40B4-BE49-F238E27FC236}">
                <a16:creationId xmlns:a16="http://schemas.microsoft.com/office/drawing/2014/main" id="{96FDE5D4-AEFC-D75F-D2B9-E51E989B53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6480"/>
            <a:ext cx="1666081" cy="1666081"/>
          </a:xfrm>
          <a:prstGeom prst="rect">
            <a:avLst/>
          </a:prstGeom>
        </p:spPr>
      </p:pic>
      <p:pic>
        <p:nvPicPr>
          <p:cNvPr id="14" name="Picture 6">
            <a:extLst>
              <a:ext uri="{FF2B5EF4-FFF2-40B4-BE49-F238E27FC236}">
                <a16:creationId xmlns:a16="http://schemas.microsoft.com/office/drawing/2014/main" id="{73C3B1A8-F0E2-F374-0E0B-2AF59470ED4E}"/>
              </a:ext>
            </a:extLst>
          </p:cNvPr>
          <p:cNvPicPr>
            <a:picLocks noChangeAspect="1"/>
          </p:cNvPicPr>
          <p:nvPr/>
        </p:nvPicPr>
        <p:blipFill>
          <a:blip r:embed="rId4"/>
          <a:srcRect/>
          <a:stretch>
            <a:fillRect/>
          </a:stretch>
        </p:blipFill>
        <p:spPr>
          <a:xfrm>
            <a:off x="247157" y="314306"/>
            <a:ext cx="1171767" cy="1170427"/>
          </a:xfrm>
          <a:prstGeom prst="rect">
            <a:avLst/>
          </a:prstGeom>
        </p:spPr>
      </p:pic>
      <p:grpSp>
        <p:nvGrpSpPr>
          <p:cNvPr id="27" name="Group 26">
            <a:extLst>
              <a:ext uri="{FF2B5EF4-FFF2-40B4-BE49-F238E27FC236}">
                <a16:creationId xmlns:a16="http://schemas.microsoft.com/office/drawing/2014/main" id="{B7BDC4CA-E4DD-2530-6B07-15CC20D82891}"/>
              </a:ext>
            </a:extLst>
          </p:cNvPr>
          <p:cNvGrpSpPr/>
          <p:nvPr/>
        </p:nvGrpSpPr>
        <p:grpSpPr>
          <a:xfrm>
            <a:off x="693965" y="3776728"/>
            <a:ext cx="10920629" cy="964837"/>
            <a:chOff x="1163943" y="5905249"/>
            <a:chExt cx="18518717" cy="1673390"/>
          </a:xfrm>
        </p:grpSpPr>
        <p:sp>
          <p:nvSpPr>
            <p:cNvPr id="34" name="Title 1">
              <a:extLst>
                <a:ext uri="{FF2B5EF4-FFF2-40B4-BE49-F238E27FC236}">
                  <a16:creationId xmlns:a16="http://schemas.microsoft.com/office/drawing/2014/main" id="{67578573-E0D0-FADA-84AB-8F000475DF62}"/>
                </a:ext>
              </a:extLst>
            </p:cNvPr>
            <p:cNvSpPr txBox="1">
              <a:spLocks/>
            </p:cNvSpPr>
            <p:nvPr/>
          </p:nvSpPr>
          <p:spPr>
            <a:xfrm>
              <a:off x="1163943" y="5919355"/>
              <a:ext cx="3609497" cy="1601013"/>
            </a:xfrm>
            <a:prstGeom prst="roundRect">
              <a:avLst/>
            </a:prstGeom>
            <a:solidFill>
              <a:srgbClr val="C5299B"/>
            </a:solidFill>
            <a:ln w="28575">
              <a:solidFill>
                <a:srgbClr val="C5299B"/>
              </a:solidFill>
              <a:extLst>
                <a:ext uri="{C807C97D-BFC1-408E-A445-0C87EB9F89A2}">
                  <ask:lineSketchStyleProps xmlns:ask="http://schemas.microsoft.com/office/drawing/2018/sketchyshapes" sd="798474720">
                    <a:custGeom>
                      <a:avLst/>
                      <a:gdLst>
                        <a:gd name="connsiteX0" fmla="*/ 0 w 1946050"/>
                        <a:gd name="connsiteY0" fmla="*/ 130355 h 782117"/>
                        <a:gd name="connsiteX1" fmla="*/ 130355 w 1946050"/>
                        <a:gd name="connsiteY1" fmla="*/ 0 h 782117"/>
                        <a:gd name="connsiteX2" fmla="*/ 658428 w 1946050"/>
                        <a:gd name="connsiteY2" fmla="*/ 0 h 782117"/>
                        <a:gd name="connsiteX3" fmla="*/ 1203355 w 1946050"/>
                        <a:gd name="connsiteY3" fmla="*/ 0 h 782117"/>
                        <a:gd name="connsiteX4" fmla="*/ 1815695 w 1946050"/>
                        <a:gd name="connsiteY4" fmla="*/ 0 h 782117"/>
                        <a:gd name="connsiteX5" fmla="*/ 1946050 w 1946050"/>
                        <a:gd name="connsiteY5" fmla="*/ 130355 h 782117"/>
                        <a:gd name="connsiteX6" fmla="*/ 1946050 w 1946050"/>
                        <a:gd name="connsiteY6" fmla="*/ 651762 h 782117"/>
                        <a:gd name="connsiteX7" fmla="*/ 1815695 w 1946050"/>
                        <a:gd name="connsiteY7" fmla="*/ 782117 h 782117"/>
                        <a:gd name="connsiteX8" fmla="*/ 1220208 w 1946050"/>
                        <a:gd name="connsiteY8" fmla="*/ 782117 h 782117"/>
                        <a:gd name="connsiteX9" fmla="*/ 692135 w 1946050"/>
                        <a:gd name="connsiteY9" fmla="*/ 782117 h 782117"/>
                        <a:gd name="connsiteX10" fmla="*/ 130355 w 1946050"/>
                        <a:gd name="connsiteY10" fmla="*/ 782117 h 782117"/>
                        <a:gd name="connsiteX11" fmla="*/ 0 w 1946050"/>
                        <a:gd name="connsiteY11" fmla="*/ 651762 h 782117"/>
                        <a:gd name="connsiteX12" fmla="*/ 0 w 1946050"/>
                        <a:gd name="connsiteY12" fmla="*/ 130355 h 782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6050" h="782117" fill="none" extrusionOk="0">
                          <a:moveTo>
                            <a:pt x="0" y="130355"/>
                          </a:moveTo>
                          <a:cubicBezTo>
                            <a:pt x="-1575" y="50846"/>
                            <a:pt x="44882" y="14828"/>
                            <a:pt x="130355" y="0"/>
                          </a:cubicBezTo>
                          <a:cubicBezTo>
                            <a:pt x="370042" y="-23037"/>
                            <a:pt x="482820" y="52344"/>
                            <a:pt x="658428" y="0"/>
                          </a:cubicBezTo>
                          <a:cubicBezTo>
                            <a:pt x="834036" y="-52344"/>
                            <a:pt x="1084895" y="43057"/>
                            <a:pt x="1203355" y="0"/>
                          </a:cubicBezTo>
                          <a:cubicBezTo>
                            <a:pt x="1321815" y="-43057"/>
                            <a:pt x="1687109" y="26165"/>
                            <a:pt x="1815695" y="0"/>
                          </a:cubicBezTo>
                          <a:cubicBezTo>
                            <a:pt x="1876228" y="-3064"/>
                            <a:pt x="1943573" y="57453"/>
                            <a:pt x="1946050" y="130355"/>
                          </a:cubicBezTo>
                          <a:cubicBezTo>
                            <a:pt x="1959117" y="251826"/>
                            <a:pt x="1900211" y="542010"/>
                            <a:pt x="1946050" y="651762"/>
                          </a:cubicBezTo>
                          <a:cubicBezTo>
                            <a:pt x="1938834" y="708809"/>
                            <a:pt x="1887582" y="764150"/>
                            <a:pt x="1815695" y="782117"/>
                          </a:cubicBezTo>
                          <a:cubicBezTo>
                            <a:pt x="1566853" y="844343"/>
                            <a:pt x="1388661" y="726106"/>
                            <a:pt x="1220208" y="782117"/>
                          </a:cubicBezTo>
                          <a:cubicBezTo>
                            <a:pt x="1051755" y="838128"/>
                            <a:pt x="914557" y="723249"/>
                            <a:pt x="692135" y="782117"/>
                          </a:cubicBezTo>
                          <a:cubicBezTo>
                            <a:pt x="469713" y="840985"/>
                            <a:pt x="331633" y="730080"/>
                            <a:pt x="130355" y="782117"/>
                          </a:cubicBezTo>
                          <a:cubicBezTo>
                            <a:pt x="55035" y="777957"/>
                            <a:pt x="-5803" y="706453"/>
                            <a:pt x="0" y="651762"/>
                          </a:cubicBezTo>
                          <a:cubicBezTo>
                            <a:pt x="-50341" y="503293"/>
                            <a:pt x="49315" y="249657"/>
                            <a:pt x="0" y="130355"/>
                          </a:cubicBezTo>
                          <a:close/>
                        </a:path>
                        <a:path w="1946050" h="782117" stroke="0" extrusionOk="0">
                          <a:moveTo>
                            <a:pt x="0" y="130355"/>
                          </a:moveTo>
                          <a:cubicBezTo>
                            <a:pt x="-3621" y="60097"/>
                            <a:pt x="63430" y="3324"/>
                            <a:pt x="130355" y="0"/>
                          </a:cubicBezTo>
                          <a:cubicBezTo>
                            <a:pt x="283260" y="-34351"/>
                            <a:pt x="501250" y="8197"/>
                            <a:pt x="708988" y="0"/>
                          </a:cubicBezTo>
                          <a:cubicBezTo>
                            <a:pt x="916726" y="-8197"/>
                            <a:pt x="1112124" y="11579"/>
                            <a:pt x="1253915" y="0"/>
                          </a:cubicBezTo>
                          <a:cubicBezTo>
                            <a:pt x="1395706" y="-11579"/>
                            <a:pt x="1598252" y="33498"/>
                            <a:pt x="1815695" y="0"/>
                          </a:cubicBezTo>
                          <a:cubicBezTo>
                            <a:pt x="1884495" y="709"/>
                            <a:pt x="1933229" y="53614"/>
                            <a:pt x="1946050" y="130355"/>
                          </a:cubicBezTo>
                          <a:cubicBezTo>
                            <a:pt x="1981080" y="364541"/>
                            <a:pt x="1911403" y="543644"/>
                            <a:pt x="1946050" y="651762"/>
                          </a:cubicBezTo>
                          <a:cubicBezTo>
                            <a:pt x="1948012" y="720591"/>
                            <a:pt x="1872313" y="788411"/>
                            <a:pt x="1815695" y="782117"/>
                          </a:cubicBezTo>
                          <a:cubicBezTo>
                            <a:pt x="1631601" y="835059"/>
                            <a:pt x="1526784" y="766436"/>
                            <a:pt x="1287622" y="782117"/>
                          </a:cubicBezTo>
                          <a:cubicBezTo>
                            <a:pt x="1048460" y="797798"/>
                            <a:pt x="1013893" y="744692"/>
                            <a:pt x="742695" y="782117"/>
                          </a:cubicBezTo>
                          <a:cubicBezTo>
                            <a:pt x="471497" y="819542"/>
                            <a:pt x="280215" y="740743"/>
                            <a:pt x="130355" y="782117"/>
                          </a:cubicBezTo>
                          <a:cubicBezTo>
                            <a:pt x="58248" y="791313"/>
                            <a:pt x="12323" y="717408"/>
                            <a:pt x="0" y="651762"/>
                          </a:cubicBezTo>
                          <a:cubicBezTo>
                            <a:pt x="-22841" y="426245"/>
                            <a:pt x="51366" y="255132"/>
                            <a:pt x="0" y="130355"/>
                          </a:cubicBezTo>
                          <a:close/>
                        </a:path>
                      </a:pathLst>
                    </a:custGeom>
                    <ask:type>
                      <ask:lineSketchNone/>
                    </ask:type>
                  </ask:lineSketchStyleProps>
                </a:ext>
              </a:extLst>
            </a:ln>
          </p:spPr>
          <p:txBody>
            <a:bodyPr spcFirstLastPara="1" vert="horz" wrap="square" lIns="182850" tIns="182850" rIns="182850" bIns="182850" rtlCol="0" anchor="ctr" anchorCtr="0">
              <a:noAutofit/>
            </a:bodyPr>
            <a:lstStyle>
              <a:lvl1pPr lvl="0" algn="l" defTabSz="914400" rtl="0" eaLnBrk="1" latinLnBrk="0" hangingPunct="1">
                <a:lnSpc>
                  <a:spcPct val="90000"/>
                </a:lnSpc>
                <a:spcBef>
                  <a:spcPts val="0"/>
                </a:spcBef>
                <a:spcAft>
                  <a:spcPts val="0"/>
                </a:spcAft>
                <a:buSzPts val="2400"/>
                <a:buNone/>
                <a:defRPr sz="3733" b="1" kern="1200">
                  <a:solidFill>
                    <a:schemeClr val="tx1"/>
                  </a:solidFill>
                  <a:latin typeface="+mj-lt"/>
                  <a:ea typeface="+mj-ea"/>
                  <a:cs typeface="+mj-c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1" i="0" u="none" strike="noStrike" kern="1200" cap="none" spc="0" normalizeH="0" baseline="0" noProof="0">
                  <a:ln>
                    <a:noFill/>
                  </a:ln>
                  <a:solidFill>
                    <a:srgbClr val="FFFFFF"/>
                  </a:solidFill>
                  <a:effectLst/>
                  <a:uLnTx/>
                  <a:uFillTx/>
                  <a:latin typeface="WordVisi_MSFontService"/>
                  <a:ea typeface="Open Sans"/>
                  <a:cs typeface="Open Sans"/>
                </a:rPr>
                <a:t>Izzy Taylor</a:t>
              </a:r>
            </a:p>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0" i="0" u="none" strike="noStrike" kern="1200" cap="none" spc="0" normalizeH="0" baseline="0" noProof="0">
                  <a:ln>
                    <a:noFill/>
                  </a:ln>
                  <a:solidFill>
                    <a:srgbClr val="FFFFFF"/>
                  </a:solidFill>
                  <a:effectLst/>
                  <a:uLnTx/>
                  <a:uFillTx/>
                  <a:latin typeface="WordVisi_MSFontService"/>
                  <a:ea typeface="Open Sans"/>
                  <a:cs typeface="Open Sans"/>
                </a:rPr>
                <a:t>Senior Manager, AIM Data Program</a:t>
              </a:r>
            </a:p>
          </p:txBody>
        </p:sp>
        <p:sp>
          <p:nvSpPr>
            <p:cNvPr id="35" name="Title 1">
              <a:extLst>
                <a:ext uri="{FF2B5EF4-FFF2-40B4-BE49-F238E27FC236}">
                  <a16:creationId xmlns:a16="http://schemas.microsoft.com/office/drawing/2014/main" id="{DE84D124-5F99-FA31-A74F-56F6E7806D8E}"/>
                </a:ext>
              </a:extLst>
            </p:cNvPr>
            <p:cNvSpPr txBox="1">
              <a:spLocks/>
            </p:cNvSpPr>
            <p:nvPr/>
          </p:nvSpPr>
          <p:spPr>
            <a:xfrm>
              <a:off x="6190586" y="5977626"/>
              <a:ext cx="3382286" cy="1601013"/>
            </a:xfrm>
            <a:prstGeom prst="roundRect">
              <a:avLst/>
            </a:prstGeom>
            <a:solidFill>
              <a:schemeClr val="accent2"/>
            </a:solidFill>
            <a:ln w="28575">
              <a:solidFill>
                <a:schemeClr val="accent2"/>
              </a:solidFill>
              <a:extLst>
                <a:ext uri="{C807C97D-BFC1-408E-A445-0C87EB9F89A2}">
                  <ask:lineSketchStyleProps xmlns:ask="http://schemas.microsoft.com/office/drawing/2018/sketchyshapes" sd="798474720">
                    <a:custGeom>
                      <a:avLst/>
                      <a:gdLst>
                        <a:gd name="connsiteX0" fmla="*/ 0 w 1994560"/>
                        <a:gd name="connsiteY0" fmla="*/ 132107 h 792626"/>
                        <a:gd name="connsiteX1" fmla="*/ 132107 w 1994560"/>
                        <a:gd name="connsiteY1" fmla="*/ 0 h 792626"/>
                        <a:gd name="connsiteX2" fmla="*/ 674282 w 1994560"/>
                        <a:gd name="connsiteY2" fmla="*/ 0 h 792626"/>
                        <a:gd name="connsiteX3" fmla="*/ 1233761 w 1994560"/>
                        <a:gd name="connsiteY3" fmla="*/ 0 h 792626"/>
                        <a:gd name="connsiteX4" fmla="*/ 1862453 w 1994560"/>
                        <a:gd name="connsiteY4" fmla="*/ 0 h 792626"/>
                        <a:gd name="connsiteX5" fmla="*/ 1994560 w 1994560"/>
                        <a:gd name="connsiteY5" fmla="*/ 132107 h 792626"/>
                        <a:gd name="connsiteX6" fmla="*/ 1994560 w 1994560"/>
                        <a:gd name="connsiteY6" fmla="*/ 660519 h 792626"/>
                        <a:gd name="connsiteX7" fmla="*/ 1862453 w 1994560"/>
                        <a:gd name="connsiteY7" fmla="*/ 792626 h 792626"/>
                        <a:gd name="connsiteX8" fmla="*/ 1251064 w 1994560"/>
                        <a:gd name="connsiteY8" fmla="*/ 792626 h 792626"/>
                        <a:gd name="connsiteX9" fmla="*/ 708889 w 1994560"/>
                        <a:gd name="connsiteY9" fmla="*/ 792626 h 792626"/>
                        <a:gd name="connsiteX10" fmla="*/ 132107 w 1994560"/>
                        <a:gd name="connsiteY10" fmla="*/ 792626 h 792626"/>
                        <a:gd name="connsiteX11" fmla="*/ 0 w 1994560"/>
                        <a:gd name="connsiteY11" fmla="*/ 660519 h 792626"/>
                        <a:gd name="connsiteX12" fmla="*/ 0 w 1994560"/>
                        <a:gd name="connsiteY12" fmla="*/ 132107 h 79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4560" h="792626" fill="none" extrusionOk="0">
                          <a:moveTo>
                            <a:pt x="0" y="132107"/>
                          </a:moveTo>
                          <a:cubicBezTo>
                            <a:pt x="-909" y="54808"/>
                            <a:pt x="49194" y="10947"/>
                            <a:pt x="132107" y="0"/>
                          </a:cubicBezTo>
                          <a:cubicBezTo>
                            <a:pt x="267852" y="-28317"/>
                            <a:pt x="489372" y="63755"/>
                            <a:pt x="674282" y="0"/>
                          </a:cubicBezTo>
                          <a:cubicBezTo>
                            <a:pt x="859192" y="-63755"/>
                            <a:pt x="958093" y="50471"/>
                            <a:pt x="1233761" y="0"/>
                          </a:cubicBezTo>
                          <a:cubicBezTo>
                            <a:pt x="1509429" y="-50471"/>
                            <a:pt x="1681844" y="39127"/>
                            <a:pt x="1862453" y="0"/>
                          </a:cubicBezTo>
                          <a:cubicBezTo>
                            <a:pt x="1933404" y="-537"/>
                            <a:pt x="1983723" y="55167"/>
                            <a:pt x="1994560" y="132107"/>
                          </a:cubicBezTo>
                          <a:cubicBezTo>
                            <a:pt x="2044396" y="383454"/>
                            <a:pt x="1960047" y="397144"/>
                            <a:pt x="1994560" y="660519"/>
                          </a:cubicBezTo>
                          <a:cubicBezTo>
                            <a:pt x="1990775" y="725640"/>
                            <a:pt x="1935384" y="787468"/>
                            <a:pt x="1862453" y="792626"/>
                          </a:cubicBezTo>
                          <a:cubicBezTo>
                            <a:pt x="1641432" y="843313"/>
                            <a:pt x="1465238" y="789438"/>
                            <a:pt x="1251064" y="792626"/>
                          </a:cubicBezTo>
                          <a:cubicBezTo>
                            <a:pt x="1036890" y="795814"/>
                            <a:pt x="832884" y="760483"/>
                            <a:pt x="708889" y="792626"/>
                          </a:cubicBezTo>
                          <a:cubicBezTo>
                            <a:pt x="584895" y="824769"/>
                            <a:pt x="393986" y="759395"/>
                            <a:pt x="132107" y="792626"/>
                          </a:cubicBezTo>
                          <a:cubicBezTo>
                            <a:pt x="51657" y="783263"/>
                            <a:pt x="-2277" y="726691"/>
                            <a:pt x="0" y="660519"/>
                          </a:cubicBezTo>
                          <a:cubicBezTo>
                            <a:pt x="-1246" y="402022"/>
                            <a:pt x="42469" y="272037"/>
                            <a:pt x="0" y="132107"/>
                          </a:cubicBezTo>
                          <a:close/>
                        </a:path>
                        <a:path w="1994560" h="792626" stroke="0" extrusionOk="0">
                          <a:moveTo>
                            <a:pt x="0" y="132107"/>
                          </a:moveTo>
                          <a:cubicBezTo>
                            <a:pt x="-13645" y="65683"/>
                            <a:pt x="67444" y="5443"/>
                            <a:pt x="132107" y="0"/>
                          </a:cubicBezTo>
                          <a:cubicBezTo>
                            <a:pt x="387692" y="-48091"/>
                            <a:pt x="469464" y="42307"/>
                            <a:pt x="726192" y="0"/>
                          </a:cubicBezTo>
                          <a:cubicBezTo>
                            <a:pt x="982920" y="-42307"/>
                            <a:pt x="1146456" y="8007"/>
                            <a:pt x="1285671" y="0"/>
                          </a:cubicBezTo>
                          <a:cubicBezTo>
                            <a:pt x="1424886" y="-8007"/>
                            <a:pt x="1649187" y="7040"/>
                            <a:pt x="1862453" y="0"/>
                          </a:cubicBezTo>
                          <a:cubicBezTo>
                            <a:pt x="1923728" y="2595"/>
                            <a:pt x="1985156" y="55664"/>
                            <a:pt x="1994560" y="132107"/>
                          </a:cubicBezTo>
                          <a:cubicBezTo>
                            <a:pt x="2015812" y="261778"/>
                            <a:pt x="1955085" y="506749"/>
                            <a:pt x="1994560" y="660519"/>
                          </a:cubicBezTo>
                          <a:cubicBezTo>
                            <a:pt x="1997918" y="728067"/>
                            <a:pt x="1930483" y="794645"/>
                            <a:pt x="1862453" y="792626"/>
                          </a:cubicBezTo>
                          <a:cubicBezTo>
                            <a:pt x="1694332" y="816578"/>
                            <a:pt x="1511050" y="781191"/>
                            <a:pt x="1320278" y="792626"/>
                          </a:cubicBezTo>
                          <a:cubicBezTo>
                            <a:pt x="1129507" y="804061"/>
                            <a:pt x="902240" y="768173"/>
                            <a:pt x="760799" y="792626"/>
                          </a:cubicBezTo>
                          <a:cubicBezTo>
                            <a:pt x="619358" y="817079"/>
                            <a:pt x="390287" y="723825"/>
                            <a:pt x="132107" y="792626"/>
                          </a:cubicBezTo>
                          <a:cubicBezTo>
                            <a:pt x="58993" y="804900"/>
                            <a:pt x="7515" y="729609"/>
                            <a:pt x="0" y="660519"/>
                          </a:cubicBezTo>
                          <a:cubicBezTo>
                            <a:pt x="-30318" y="498400"/>
                            <a:pt x="39118" y="298952"/>
                            <a:pt x="0" y="132107"/>
                          </a:cubicBezTo>
                          <a:close/>
                        </a:path>
                      </a:pathLst>
                    </a:custGeom>
                    <ask:type>
                      <ask:lineSketchNone/>
                    </ask:type>
                  </ask:lineSketchStyleProps>
                </a:ext>
              </a:extLst>
            </a:ln>
          </p:spPr>
          <p:txBody>
            <a:bodyPr spcFirstLastPara="1" vert="horz" wrap="square" lIns="182850" tIns="182850" rIns="182850" bIns="182850" rtlCol="0" anchor="ctr" anchorCtr="0">
              <a:noAutofit/>
            </a:bodyPr>
            <a:lstStyle>
              <a:lvl1pPr lvl="0" algn="l" defTabSz="914400" rtl="0" eaLnBrk="1" latinLnBrk="0" hangingPunct="1">
                <a:lnSpc>
                  <a:spcPct val="90000"/>
                </a:lnSpc>
                <a:spcBef>
                  <a:spcPts val="0"/>
                </a:spcBef>
                <a:spcAft>
                  <a:spcPts val="0"/>
                </a:spcAft>
                <a:buSzPts val="2400"/>
                <a:buNone/>
                <a:defRPr sz="3733" b="1" kern="1200">
                  <a:solidFill>
                    <a:schemeClr val="tx1"/>
                  </a:solidFill>
                  <a:latin typeface="+mj-lt"/>
                  <a:ea typeface="+mj-ea"/>
                  <a:cs typeface="+mj-c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1" i="0" u="none" strike="noStrike" kern="1200" cap="none" spc="0" normalizeH="0" baseline="0" noProof="0">
                  <a:ln>
                    <a:noFill/>
                  </a:ln>
                  <a:solidFill>
                    <a:prstClr val="white"/>
                  </a:solidFill>
                  <a:effectLst/>
                  <a:uLnTx/>
                  <a:uFillTx/>
                  <a:latin typeface="Open Sans"/>
                  <a:ea typeface="+mj-ea"/>
                  <a:cs typeface="+mj-cs"/>
                </a:rPr>
                <a:t>Inderveer Saini</a:t>
              </a:r>
              <a:endParaRPr kumimoji="0" lang="en-US" sz="1600" b="1" i="0" u="none" strike="noStrike" kern="1200" cap="none" spc="0" normalizeH="0" baseline="0" noProof="0">
                <a:ln>
                  <a:noFill/>
                </a:ln>
                <a:solidFill>
                  <a:prstClr val="white"/>
                </a:solidFill>
                <a:effectLst/>
                <a:uLnTx/>
                <a:uFillTx/>
                <a:latin typeface="Open Sans"/>
                <a:ea typeface="Open Sans"/>
                <a:cs typeface="Open Sans"/>
              </a:endParaRPr>
            </a:p>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0" i="0" u="none" strike="noStrike" kern="1200" cap="none" spc="0" normalizeH="0" baseline="0" noProof="0">
                  <a:ln>
                    <a:noFill/>
                  </a:ln>
                  <a:solidFill>
                    <a:prstClr val="white"/>
                  </a:solidFill>
                  <a:effectLst/>
                  <a:uLnTx/>
                  <a:uFillTx/>
                  <a:latin typeface="Open Sans"/>
                  <a:ea typeface="+mj-ea"/>
                  <a:cs typeface="+mj-cs"/>
                </a:rPr>
                <a:t>Program Data Analyst II </a:t>
              </a:r>
              <a:endParaRPr kumimoji="0" lang="en-US" sz="1600" b="0" i="0" u="none" strike="noStrike" kern="1200" cap="none" spc="0" normalizeH="0" baseline="0" noProof="0">
                <a:ln>
                  <a:noFill/>
                </a:ln>
                <a:solidFill>
                  <a:prstClr val="white"/>
                </a:solidFill>
                <a:effectLst/>
                <a:uLnTx/>
                <a:uFillTx/>
                <a:latin typeface="Open Sans"/>
                <a:ea typeface="Open Sans"/>
                <a:cs typeface="Open Sans"/>
              </a:endParaRPr>
            </a:p>
          </p:txBody>
        </p:sp>
        <p:sp>
          <p:nvSpPr>
            <p:cNvPr id="36" name="Title 1">
              <a:extLst>
                <a:ext uri="{FF2B5EF4-FFF2-40B4-BE49-F238E27FC236}">
                  <a16:creationId xmlns:a16="http://schemas.microsoft.com/office/drawing/2014/main" id="{72DB92D5-6BC7-3786-6B87-453E9BCF1441}"/>
                </a:ext>
              </a:extLst>
            </p:cNvPr>
            <p:cNvSpPr txBox="1">
              <a:spLocks/>
            </p:cNvSpPr>
            <p:nvPr/>
          </p:nvSpPr>
          <p:spPr>
            <a:xfrm>
              <a:off x="16126511" y="5905249"/>
              <a:ext cx="3556149" cy="1601013"/>
            </a:xfrm>
            <a:prstGeom prst="roundRect">
              <a:avLst/>
            </a:prstGeom>
            <a:solidFill>
              <a:schemeClr val="accent3"/>
            </a:solidFill>
            <a:ln w="28575">
              <a:solidFill>
                <a:schemeClr val="accent3"/>
              </a:solidFill>
              <a:extLst>
                <a:ext uri="{C807C97D-BFC1-408E-A445-0C87EB9F89A2}">
                  <ask:lineSketchStyleProps xmlns:ask="http://schemas.microsoft.com/office/drawing/2018/sketchyshapes" sd="798474720">
                    <a:custGeom>
                      <a:avLst/>
                      <a:gdLst>
                        <a:gd name="connsiteX0" fmla="*/ 0 w 2097088"/>
                        <a:gd name="connsiteY0" fmla="*/ 132107 h 792626"/>
                        <a:gd name="connsiteX1" fmla="*/ 132107 w 2097088"/>
                        <a:gd name="connsiteY1" fmla="*/ 0 h 792626"/>
                        <a:gd name="connsiteX2" fmla="*/ 535339 w 2097088"/>
                        <a:gd name="connsiteY2" fmla="*/ 0 h 792626"/>
                        <a:gd name="connsiteX3" fmla="*/ 1030215 w 2097088"/>
                        <a:gd name="connsiteY3" fmla="*/ 0 h 792626"/>
                        <a:gd name="connsiteX4" fmla="*/ 1433448 w 2097088"/>
                        <a:gd name="connsiteY4" fmla="*/ 0 h 792626"/>
                        <a:gd name="connsiteX5" fmla="*/ 1964981 w 2097088"/>
                        <a:gd name="connsiteY5" fmla="*/ 0 h 792626"/>
                        <a:gd name="connsiteX6" fmla="*/ 2097088 w 2097088"/>
                        <a:gd name="connsiteY6" fmla="*/ 132107 h 792626"/>
                        <a:gd name="connsiteX7" fmla="*/ 2097088 w 2097088"/>
                        <a:gd name="connsiteY7" fmla="*/ 660519 h 792626"/>
                        <a:gd name="connsiteX8" fmla="*/ 1964981 w 2097088"/>
                        <a:gd name="connsiteY8" fmla="*/ 792626 h 792626"/>
                        <a:gd name="connsiteX9" fmla="*/ 1561749 w 2097088"/>
                        <a:gd name="connsiteY9" fmla="*/ 792626 h 792626"/>
                        <a:gd name="connsiteX10" fmla="*/ 1158516 w 2097088"/>
                        <a:gd name="connsiteY10" fmla="*/ 792626 h 792626"/>
                        <a:gd name="connsiteX11" fmla="*/ 681969 w 2097088"/>
                        <a:gd name="connsiteY11" fmla="*/ 792626 h 792626"/>
                        <a:gd name="connsiteX12" fmla="*/ 132107 w 2097088"/>
                        <a:gd name="connsiteY12" fmla="*/ 792626 h 792626"/>
                        <a:gd name="connsiteX13" fmla="*/ 0 w 2097088"/>
                        <a:gd name="connsiteY13" fmla="*/ 660519 h 792626"/>
                        <a:gd name="connsiteX14" fmla="*/ 0 w 2097088"/>
                        <a:gd name="connsiteY14" fmla="*/ 132107 h 79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7088" h="792626" fill="none" extrusionOk="0">
                          <a:moveTo>
                            <a:pt x="0" y="132107"/>
                          </a:moveTo>
                          <a:cubicBezTo>
                            <a:pt x="-3157" y="64397"/>
                            <a:pt x="55136" y="1106"/>
                            <a:pt x="132107" y="0"/>
                          </a:cubicBezTo>
                          <a:cubicBezTo>
                            <a:pt x="332764" y="-32741"/>
                            <a:pt x="342996" y="11943"/>
                            <a:pt x="535339" y="0"/>
                          </a:cubicBezTo>
                          <a:cubicBezTo>
                            <a:pt x="727682" y="-11943"/>
                            <a:pt x="783946" y="31383"/>
                            <a:pt x="1030215" y="0"/>
                          </a:cubicBezTo>
                          <a:cubicBezTo>
                            <a:pt x="1276484" y="-31383"/>
                            <a:pt x="1260503" y="14804"/>
                            <a:pt x="1433448" y="0"/>
                          </a:cubicBezTo>
                          <a:cubicBezTo>
                            <a:pt x="1606393" y="-14804"/>
                            <a:pt x="1723464" y="61345"/>
                            <a:pt x="1964981" y="0"/>
                          </a:cubicBezTo>
                          <a:cubicBezTo>
                            <a:pt x="2034157" y="-7840"/>
                            <a:pt x="2097058" y="53988"/>
                            <a:pt x="2097088" y="132107"/>
                          </a:cubicBezTo>
                          <a:cubicBezTo>
                            <a:pt x="2130319" y="303747"/>
                            <a:pt x="2034290" y="489967"/>
                            <a:pt x="2097088" y="660519"/>
                          </a:cubicBezTo>
                          <a:cubicBezTo>
                            <a:pt x="2104509" y="753897"/>
                            <a:pt x="2025556" y="787017"/>
                            <a:pt x="1964981" y="792626"/>
                          </a:cubicBezTo>
                          <a:cubicBezTo>
                            <a:pt x="1865974" y="819935"/>
                            <a:pt x="1720850" y="765450"/>
                            <a:pt x="1561749" y="792626"/>
                          </a:cubicBezTo>
                          <a:cubicBezTo>
                            <a:pt x="1402648" y="819802"/>
                            <a:pt x="1258502" y="754985"/>
                            <a:pt x="1158516" y="792626"/>
                          </a:cubicBezTo>
                          <a:cubicBezTo>
                            <a:pt x="1058530" y="830267"/>
                            <a:pt x="880142" y="758923"/>
                            <a:pt x="681969" y="792626"/>
                          </a:cubicBezTo>
                          <a:cubicBezTo>
                            <a:pt x="483796" y="826329"/>
                            <a:pt x="243634" y="754134"/>
                            <a:pt x="132107" y="792626"/>
                          </a:cubicBezTo>
                          <a:cubicBezTo>
                            <a:pt x="43429" y="801228"/>
                            <a:pt x="-10605" y="735545"/>
                            <a:pt x="0" y="660519"/>
                          </a:cubicBezTo>
                          <a:cubicBezTo>
                            <a:pt x="-46233" y="460555"/>
                            <a:pt x="14485" y="369464"/>
                            <a:pt x="0" y="132107"/>
                          </a:cubicBezTo>
                          <a:close/>
                        </a:path>
                        <a:path w="2097088" h="792626" stroke="0" extrusionOk="0">
                          <a:moveTo>
                            <a:pt x="0" y="132107"/>
                          </a:moveTo>
                          <a:cubicBezTo>
                            <a:pt x="-13645" y="65683"/>
                            <a:pt x="67444" y="5443"/>
                            <a:pt x="132107" y="0"/>
                          </a:cubicBezTo>
                          <a:cubicBezTo>
                            <a:pt x="330037" y="-39603"/>
                            <a:pt x="487404" y="39267"/>
                            <a:pt x="608654" y="0"/>
                          </a:cubicBezTo>
                          <a:cubicBezTo>
                            <a:pt x="729904" y="-39267"/>
                            <a:pt x="960058" y="31396"/>
                            <a:pt x="1048544" y="0"/>
                          </a:cubicBezTo>
                          <a:cubicBezTo>
                            <a:pt x="1137030" y="-31396"/>
                            <a:pt x="1295545" y="4001"/>
                            <a:pt x="1506763" y="0"/>
                          </a:cubicBezTo>
                          <a:cubicBezTo>
                            <a:pt x="1717981" y="-4001"/>
                            <a:pt x="1738537" y="8043"/>
                            <a:pt x="1964981" y="0"/>
                          </a:cubicBezTo>
                          <a:cubicBezTo>
                            <a:pt x="2043426" y="-4145"/>
                            <a:pt x="2096970" y="66486"/>
                            <a:pt x="2097088" y="132107"/>
                          </a:cubicBezTo>
                          <a:cubicBezTo>
                            <a:pt x="2135274" y="384257"/>
                            <a:pt x="2034093" y="486659"/>
                            <a:pt x="2097088" y="660519"/>
                          </a:cubicBezTo>
                          <a:cubicBezTo>
                            <a:pt x="2089614" y="714554"/>
                            <a:pt x="2022922" y="798641"/>
                            <a:pt x="1964981" y="792626"/>
                          </a:cubicBezTo>
                          <a:cubicBezTo>
                            <a:pt x="1866496" y="835801"/>
                            <a:pt x="1618846" y="743234"/>
                            <a:pt x="1506763" y="792626"/>
                          </a:cubicBezTo>
                          <a:cubicBezTo>
                            <a:pt x="1394680" y="842018"/>
                            <a:pt x="1209938" y="744074"/>
                            <a:pt x="1066873" y="792626"/>
                          </a:cubicBezTo>
                          <a:cubicBezTo>
                            <a:pt x="923808" y="841178"/>
                            <a:pt x="813166" y="784697"/>
                            <a:pt x="608654" y="792626"/>
                          </a:cubicBezTo>
                          <a:cubicBezTo>
                            <a:pt x="404142" y="800555"/>
                            <a:pt x="286494" y="746515"/>
                            <a:pt x="132107" y="792626"/>
                          </a:cubicBezTo>
                          <a:cubicBezTo>
                            <a:pt x="76412" y="796519"/>
                            <a:pt x="1564" y="730559"/>
                            <a:pt x="0" y="660519"/>
                          </a:cubicBezTo>
                          <a:cubicBezTo>
                            <a:pt x="-37867" y="541515"/>
                            <a:pt x="41307" y="239165"/>
                            <a:pt x="0" y="132107"/>
                          </a:cubicBezTo>
                          <a:close/>
                        </a:path>
                      </a:pathLst>
                    </a:custGeom>
                    <ask:type>
                      <ask:lineSketchNone/>
                    </ask:type>
                  </ask:lineSketchStyleProps>
                </a:ext>
              </a:extLst>
            </a:ln>
          </p:spPr>
          <p:txBody>
            <a:bodyPr spcFirstLastPara="1" vert="horz" wrap="square" lIns="182850" tIns="182850" rIns="182850" bIns="182850" rtlCol="0" anchor="ctr" anchorCtr="0">
              <a:noAutofit/>
            </a:bodyPr>
            <a:lstStyle>
              <a:lvl1pPr lvl="0" algn="l" defTabSz="914400" rtl="0" eaLnBrk="1" latinLnBrk="0" hangingPunct="1">
                <a:lnSpc>
                  <a:spcPct val="90000"/>
                </a:lnSpc>
                <a:spcBef>
                  <a:spcPts val="0"/>
                </a:spcBef>
                <a:spcAft>
                  <a:spcPts val="0"/>
                </a:spcAft>
                <a:buSzPts val="2400"/>
                <a:buNone/>
                <a:defRPr sz="3733" b="1" kern="1200">
                  <a:solidFill>
                    <a:schemeClr val="tx1"/>
                  </a:solidFill>
                  <a:latin typeface="+mj-lt"/>
                  <a:ea typeface="+mj-ea"/>
                  <a:cs typeface="+mj-c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pPr marL="0" marR="0" lvl="0" indent="0" algn="ctr" defTabSz="914400" rtl="0" eaLnBrk="1" fontAlgn="auto" latinLnBrk="0" hangingPunct="1">
                <a:lnSpc>
                  <a:spcPct val="90000"/>
                </a:lnSpc>
                <a:spcBef>
                  <a:spcPts val="0"/>
                </a:spcBef>
                <a:spcAft>
                  <a:spcPts val="0"/>
                </a:spcAft>
                <a:buClrTx/>
                <a:buSzPts val="2400"/>
                <a:buFontTx/>
                <a:buNone/>
                <a:tabLst/>
                <a:defRPr/>
              </a:pPr>
              <a:endParaRPr kumimoji="0" lang="en-US" sz="1600" b="1" i="0" u="none" strike="noStrike" kern="1200" cap="none" spc="0" normalizeH="0" baseline="0" noProof="0">
                <a:ln>
                  <a:noFill/>
                </a:ln>
                <a:solidFill>
                  <a:prstClr val="white"/>
                </a:solidFill>
                <a:effectLst/>
                <a:uLnTx/>
                <a:uFillTx/>
                <a:latin typeface="Open Sans"/>
                <a:ea typeface="Open Sans"/>
                <a:cs typeface="Open Sans"/>
              </a:endParaRPr>
            </a:p>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1" i="0" u="none" strike="noStrike" kern="1200" cap="none" spc="0" normalizeH="0" baseline="0" noProof="0">
                  <a:ln>
                    <a:noFill/>
                  </a:ln>
                  <a:solidFill>
                    <a:prstClr val="white"/>
                  </a:solidFill>
                  <a:effectLst/>
                  <a:uLnTx/>
                  <a:uFillTx/>
                  <a:latin typeface="Open Sans"/>
                  <a:ea typeface="Open Sans"/>
                  <a:cs typeface="Open Sans"/>
                </a:rPr>
                <a:t>David Laflamme</a:t>
              </a:r>
            </a:p>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0" i="0" u="none" strike="noStrike" kern="1200" cap="none" spc="0" normalizeH="0" baseline="0" noProof="0">
                  <a:ln>
                    <a:noFill/>
                  </a:ln>
                  <a:solidFill>
                    <a:prstClr val="white"/>
                  </a:solidFill>
                  <a:effectLst/>
                  <a:uLnTx/>
                  <a:uFillTx/>
                  <a:latin typeface="Open Sans"/>
                  <a:ea typeface="Open Sans"/>
                  <a:cs typeface="Open Sans"/>
                </a:rPr>
                <a:t>Epidemiology Contractor</a:t>
              </a:r>
            </a:p>
            <a:p>
              <a:pPr marL="0" marR="0" lvl="0" indent="0" algn="ctr" defTabSz="914400" rtl="0" eaLnBrk="1" fontAlgn="auto" latinLnBrk="0" hangingPunct="1">
                <a:lnSpc>
                  <a:spcPct val="90000"/>
                </a:lnSpc>
                <a:spcBef>
                  <a:spcPts val="0"/>
                </a:spcBef>
                <a:spcAft>
                  <a:spcPts val="0"/>
                </a:spcAft>
                <a:buClrTx/>
                <a:buSzPts val="2400"/>
                <a:buFontTx/>
                <a:buNone/>
                <a:tabLst/>
                <a:defRPr/>
              </a:pPr>
              <a:endParaRPr kumimoji="0" lang="en-US" sz="1600" b="0" i="0" u="none" strike="noStrike" kern="1200" cap="none" spc="0" normalizeH="0" baseline="0" noProof="0">
                <a:ln>
                  <a:noFill/>
                </a:ln>
                <a:solidFill>
                  <a:prstClr val="white"/>
                </a:solidFill>
                <a:effectLst/>
                <a:uLnTx/>
                <a:uFillTx/>
                <a:latin typeface="Open Sans"/>
                <a:ea typeface="Open Sans"/>
                <a:cs typeface="Open Sans"/>
              </a:endParaRPr>
            </a:p>
          </p:txBody>
        </p:sp>
        <p:sp>
          <p:nvSpPr>
            <p:cNvPr id="37" name="Title 1">
              <a:extLst>
                <a:ext uri="{FF2B5EF4-FFF2-40B4-BE49-F238E27FC236}">
                  <a16:creationId xmlns:a16="http://schemas.microsoft.com/office/drawing/2014/main" id="{3705B994-EA36-466A-D523-F9620489EC22}"/>
                </a:ext>
              </a:extLst>
            </p:cNvPr>
            <p:cNvSpPr txBox="1">
              <a:spLocks/>
            </p:cNvSpPr>
            <p:nvPr/>
          </p:nvSpPr>
          <p:spPr>
            <a:xfrm>
              <a:off x="11247713" y="5921172"/>
              <a:ext cx="3274216" cy="1601013"/>
            </a:xfrm>
            <a:prstGeom prst="roundRect">
              <a:avLst/>
            </a:prstGeom>
            <a:solidFill>
              <a:schemeClr val="accent1"/>
            </a:solidFill>
            <a:ln w="28575">
              <a:solidFill>
                <a:schemeClr val="accent1"/>
              </a:solidFill>
              <a:extLst>
                <a:ext uri="{C807C97D-BFC1-408E-A445-0C87EB9F89A2}">
                  <ask:lineSketchStyleProps xmlns:ask="http://schemas.microsoft.com/office/drawing/2018/sketchyshapes" sd="798474720">
                    <a:custGeom>
                      <a:avLst/>
                      <a:gdLst>
                        <a:gd name="connsiteX0" fmla="*/ 0 w 1930830"/>
                        <a:gd name="connsiteY0" fmla="*/ 132107 h 792628"/>
                        <a:gd name="connsiteX1" fmla="*/ 132107 w 1930830"/>
                        <a:gd name="connsiteY1" fmla="*/ 0 h 792628"/>
                        <a:gd name="connsiteX2" fmla="*/ 654313 w 1930830"/>
                        <a:gd name="connsiteY2" fmla="*/ 0 h 792628"/>
                        <a:gd name="connsiteX3" fmla="*/ 1193186 w 1930830"/>
                        <a:gd name="connsiteY3" fmla="*/ 0 h 792628"/>
                        <a:gd name="connsiteX4" fmla="*/ 1798723 w 1930830"/>
                        <a:gd name="connsiteY4" fmla="*/ 0 h 792628"/>
                        <a:gd name="connsiteX5" fmla="*/ 1930830 w 1930830"/>
                        <a:gd name="connsiteY5" fmla="*/ 132107 h 792628"/>
                        <a:gd name="connsiteX6" fmla="*/ 1930830 w 1930830"/>
                        <a:gd name="connsiteY6" fmla="*/ 660521 h 792628"/>
                        <a:gd name="connsiteX7" fmla="*/ 1798723 w 1930830"/>
                        <a:gd name="connsiteY7" fmla="*/ 792628 h 792628"/>
                        <a:gd name="connsiteX8" fmla="*/ 1209852 w 1930830"/>
                        <a:gd name="connsiteY8" fmla="*/ 792628 h 792628"/>
                        <a:gd name="connsiteX9" fmla="*/ 687646 w 1930830"/>
                        <a:gd name="connsiteY9" fmla="*/ 792628 h 792628"/>
                        <a:gd name="connsiteX10" fmla="*/ 132107 w 1930830"/>
                        <a:gd name="connsiteY10" fmla="*/ 792628 h 792628"/>
                        <a:gd name="connsiteX11" fmla="*/ 0 w 1930830"/>
                        <a:gd name="connsiteY11" fmla="*/ 660521 h 792628"/>
                        <a:gd name="connsiteX12" fmla="*/ 0 w 1930830"/>
                        <a:gd name="connsiteY12" fmla="*/ 132107 h 79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0830" h="792628" fill="none" extrusionOk="0">
                          <a:moveTo>
                            <a:pt x="0" y="132107"/>
                          </a:moveTo>
                          <a:cubicBezTo>
                            <a:pt x="-909" y="54808"/>
                            <a:pt x="49194" y="10947"/>
                            <a:pt x="132107" y="0"/>
                          </a:cubicBezTo>
                          <a:cubicBezTo>
                            <a:pt x="380537" y="-37702"/>
                            <a:pt x="523153" y="41042"/>
                            <a:pt x="654313" y="0"/>
                          </a:cubicBezTo>
                          <a:cubicBezTo>
                            <a:pt x="785473" y="-41042"/>
                            <a:pt x="1041285" y="11163"/>
                            <a:pt x="1193186" y="0"/>
                          </a:cubicBezTo>
                          <a:cubicBezTo>
                            <a:pt x="1345087" y="-11163"/>
                            <a:pt x="1502682" y="13857"/>
                            <a:pt x="1798723" y="0"/>
                          </a:cubicBezTo>
                          <a:cubicBezTo>
                            <a:pt x="1869674" y="-537"/>
                            <a:pt x="1919993" y="55167"/>
                            <a:pt x="1930830" y="132107"/>
                          </a:cubicBezTo>
                          <a:cubicBezTo>
                            <a:pt x="1988269" y="381214"/>
                            <a:pt x="1901286" y="542809"/>
                            <a:pt x="1930830" y="660521"/>
                          </a:cubicBezTo>
                          <a:cubicBezTo>
                            <a:pt x="1927045" y="725642"/>
                            <a:pt x="1871654" y="787470"/>
                            <a:pt x="1798723" y="792628"/>
                          </a:cubicBezTo>
                          <a:cubicBezTo>
                            <a:pt x="1580676" y="814743"/>
                            <a:pt x="1418844" y="747541"/>
                            <a:pt x="1209852" y="792628"/>
                          </a:cubicBezTo>
                          <a:cubicBezTo>
                            <a:pt x="1000860" y="837715"/>
                            <a:pt x="907640" y="745825"/>
                            <a:pt x="687646" y="792628"/>
                          </a:cubicBezTo>
                          <a:cubicBezTo>
                            <a:pt x="467652" y="839431"/>
                            <a:pt x="384716" y="779801"/>
                            <a:pt x="132107" y="792628"/>
                          </a:cubicBezTo>
                          <a:cubicBezTo>
                            <a:pt x="51657" y="783265"/>
                            <a:pt x="-2277" y="726693"/>
                            <a:pt x="0" y="660521"/>
                          </a:cubicBezTo>
                          <a:cubicBezTo>
                            <a:pt x="-15506" y="409987"/>
                            <a:pt x="32214" y="273160"/>
                            <a:pt x="0" y="132107"/>
                          </a:cubicBezTo>
                          <a:close/>
                        </a:path>
                        <a:path w="1930830" h="792628" stroke="0" extrusionOk="0">
                          <a:moveTo>
                            <a:pt x="0" y="132107"/>
                          </a:moveTo>
                          <a:cubicBezTo>
                            <a:pt x="-13645" y="65683"/>
                            <a:pt x="67444" y="5443"/>
                            <a:pt x="132107" y="0"/>
                          </a:cubicBezTo>
                          <a:cubicBezTo>
                            <a:pt x="380366" y="-50896"/>
                            <a:pt x="520879" y="31029"/>
                            <a:pt x="704312" y="0"/>
                          </a:cubicBezTo>
                          <a:cubicBezTo>
                            <a:pt x="887745" y="-31029"/>
                            <a:pt x="1061921" y="46719"/>
                            <a:pt x="1243184" y="0"/>
                          </a:cubicBezTo>
                          <a:cubicBezTo>
                            <a:pt x="1424447" y="-46719"/>
                            <a:pt x="1522743" y="37363"/>
                            <a:pt x="1798723" y="0"/>
                          </a:cubicBezTo>
                          <a:cubicBezTo>
                            <a:pt x="1859998" y="2595"/>
                            <a:pt x="1921426" y="55664"/>
                            <a:pt x="1930830" y="132107"/>
                          </a:cubicBezTo>
                          <a:cubicBezTo>
                            <a:pt x="1965279" y="250985"/>
                            <a:pt x="1903252" y="493161"/>
                            <a:pt x="1930830" y="660521"/>
                          </a:cubicBezTo>
                          <a:cubicBezTo>
                            <a:pt x="1934188" y="728069"/>
                            <a:pt x="1866753" y="794647"/>
                            <a:pt x="1798723" y="792628"/>
                          </a:cubicBezTo>
                          <a:cubicBezTo>
                            <a:pt x="1628401" y="845514"/>
                            <a:pt x="1523965" y="735041"/>
                            <a:pt x="1276517" y="792628"/>
                          </a:cubicBezTo>
                          <a:cubicBezTo>
                            <a:pt x="1029069" y="850215"/>
                            <a:pt x="889747" y="786798"/>
                            <a:pt x="737644" y="792628"/>
                          </a:cubicBezTo>
                          <a:cubicBezTo>
                            <a:pt x="585541" y="798458"/>
                            <a:pt x="302368" y="736938"/>
                            <a:pt x="132107" y="792628"/>
                          </a:cubicBezTo>
                          <a:cubicBezTo>
                            <a:pt x="58993" y="804902"/>
                            <a:pt x="7515" y="729611"/>
                            <a:pt x="0" y="660521"/>
                          </a:cubicBezTo>
                          <a:cubicBezTo>
                            <a:pt x="-36340" y="509138"/>
                            <a:pt x="28342" y="304278"/>
                            <a:pt x="0" y="132107"/>
                          </a:cubicBezTo>
                          <a:close/>
                        </a:path>
                      </a:pathLst>
                    </a:custGeom>
                    <ask:type>
                      <ask:lineSketchNone/>
                    </ask:type>
                  </ask:lineSketchStyleProps>
                </a:ext>
              </a:extLst>
            </a:ln>
          </p:spPr>
          <p:txBody>
            <a:bodyPr spcFirstLastPara="1" vert="horz" wrap="square" lIns="182850" tIns="182850" rIns="182850" bIns="182850" rtlCol="0" anchor="ctr" anchorCtr="0">
              <a:noAutofit/>
            </a:bodyPr>
            <a:lstStyle>
              <a:lvl1pPr lvl="0" algn="l" defTabSz="914400" rtl="0" eaLnBrk="1" latinLnBrk="0" hangingPunct="1">
                <a:lnSpc>
                  <a:spcPct val="90000"/>
                </a:lnSpc>
                <a:spcBef>
                  <a:spcPts val="0"/>
                </a:spcBef>
                <a:spcAft>
                  <a:spcPts val="0"/>
                </a:spcAft>
                <a:buSzPts val="2400"/>
                <a:buNone/>
                <a:defRPr sz="3733" b="1" kern="1200">
                  <a:solidFill>
                    <a:schemeClr val="tx1"/>
                  </a:solidFill>
                  <a:latin typeface="+mj-lt"/>
                  <a:ea typeface="+mj-ea"/>
                  <a:cs typeface="+mj-c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1" i="0" u="none" strike="noStrike" kern="1200" cap="none" spc="0" normalizeH="0" baseline="0" noProof="0">
                  <a:ln>
                    <a:noFill/>
                  </a:ln>
                  <a:solidFill>
                    <a:prstClr val="white"/>
                  </a:solidFill>
                  <a:effectLst/>
                  <a:uLnTx/>
                  <a:uFillTx/>
                  <a:latin typeface="Open Sans"/>
                  <a:ea typeface="Open Sans"/>
                  <a:cs typeface="Open Sans"/>
                </a:rPr>
                <a:t>Rekha Karki</a:t>
              </a:r>
            </a:p>
            <a:p>
              <a:pPr marL="0" marR="0" lvl="0" indent="0" algn="ctr" defTabSz="914400" rtl="0" eaLnBrk="1" fontAlgn="auto" latinLnBrk="0" hangingPunct="1">
                <a:lnSpc>
                  <a:spcPct val="90000"/>
                </a:lnSpc>
                <a:spcBef>
                  <a:spcPts val="0"/>
                </a:spcBef>
                <a:spcAft>
                  <a:spcPts val="0"/>
                </a:spcAft>
                <a:buClrTx/>
                <a:buSzPts val="2400"/>
                <a:buFontTx/>
                <a:buNone/>
                <a:tabLst/>
                <a:defRPr/>
              </a:pPr>
              <a:r>
                <a:rPr kumimoji="0" lang="en-US" sz="1600" b="0" i="0" u="none" strike="noStrike" kern="1200" cap="none" spc="0" normalizeH="0" baseline="0" noProof="0">
                  <a:ln>
                    <a:noFill/>
                  </a:ln>
                  <a:solidFill>
                    <a:prstClr val="white"/>
                  </a:solidFill>
                  <a:effectLst/>
                  <a:uLnTx/>
                  <a:uFillTx/>
                  <a:latin typeface="Open Sans"/>
                  <a:ea typeface="Open Sans"/>
                  <a:cs typeface="Open Sans"/>
                </a:rPr>
                <a:t>Program Data Analyst</a:t>
              </a:r>
            </a:p>
          </p:txBody>
        </p:sp>
      </p:grpSp>
      <p:pic>
        <p:nvPicPr>
          <p:cNvPr id="3" name="Picture 2">
            <a:extLst>
              <a:ext uri="{FF2B5EF4-FFF2-40B4-BE49-F238E27FC236}">
                <a16:creationId xmlns:a16="http://schemas.microsoft.com/office/drawing/2014/main" id="{D71FA104-171B-E0CC-3667-81C002BFEBB0}"/>
              </a:ext>
            </a:extLst>
          </p:cNvPr>
          <p:cNvPicPr>
            <a:picLocks noChangeAspect="1"/>
          </p:cNvPicPr>
          <p:nvPr/>
        </p:nvPicPr>
        <p:blipFill>
          <a:blip r:embed="rId5">
            <a:extLst>
              <a:ext uri="{28A0092B-C50C-407E-A947-70E740481C1C}">
                <a14:useLocalDpi xmlns:a14="http://schemas.microsoft.com/office/drawing/2010/main" val="0"/>
              </a:ext>
            </a:extLst>
          </a:blip>
          <a:srcRect l="427" r="427"/>
          <a:stretch/>
        </p:blipFill>
        <p:spPr>
          <a:xfrm>
            <a:off x="9455903" y="1628658"/>
            <a:ext cx="1994560" cy="1994560"/>
          </a:xfrm>
          <a:custGeom>
            <a:avLst/>
            <a:gdLst/>
            <a:ahLst/>
            <a:cxnLst/>
            <a:rect l="l" t="t" r="r" b="b"/>
            <a:pathLst>
              <a:path w="2282932" h="2282932">
                <a:moveTo>
                  <a:pt x="1141466" y="0"/>
                </a:moveTo>
                <a:cubicBezTo>
                  <a:pt x="1771880" y="0"/>
                  <a:pt x="2282932" y="511052"/>
                  <a:pt x="2282932" y="1141466"/>
                </a:cubicBezTo>
                <a:cubicBezTo>
                  <a:pt x="2282932" y="1771880"/>
                  <a:pt x="1771880" y="2282932"/>
                  <a:pt x="1141466" y="2282932"/>
                </a:cubicBezTo>
                <a:cubicBezTo>
                  <a:pt x="511052" y="2282932"/>
                  <a:pt x="0" y="1771880"/>
                  <a:pt x="0" y="1141466"/>
                </a:cubicBezTo>
                <a:cubicBezTo>
                  <a:pt x="0" y="511052"/>
                  <a:pt x="511052" y="0"/>
                  <a:pt x="1141466" y="0"/>
                </a:cubicBezTo>
                <a:close/>
              </a:path>
            </a:pathLst>
          </a:custGeom>
          <a:ln w="38100">
            <a:solidFill>
              <a:schemeClr val="accent1"/>
            </a:solidFill>
          </a:ln>
        </p:spPr>
      </p:pic>
      <p:pic>
        <p:nvPicPr>
          <p:cNvPr id="7" name="Picture 6">
            <a:extLst>
              <a:ext uri="{FF2B5EF4-FFF2-40B4-BE49-F238E27FC236}">
                <a16:creationId xmlns:a16="http://schemas.microsoft.com/office/drawing/2014/main" id="{B37D3109-A84D-86BB-DBAE-B9960D035CF1}"/>
              </a:ext>
            </a:extLst>
          </p:cNvPr>
          <p:cNvPicPr>
            <a:picLocks noChangeAspect="1"/>
          </p:cNvPicPr>
          <p:nvPr/>
        </p:nvPicPr>
        <p:blipFill>
          <a:blip r:embed="rId6">
            <a:extLst>
              <a:ext uri="{28A0092B-C50C-407E-A947-70E740481C1C}">
                <a14:useLocalDpi xmlns:a14="http://schemas.microsoft.com/office/drawing/2010/main" val="0"/>
              </a:ext>
            </a:extLst>
          </a:blip>
          <a:srcRect l="16684" r="16684"/>
          <a:stretch/>
        </p:blipFill>
        <p:spPr>
          <a:xfrm>
            <a:off x="3517989" y="1687319"/>
            <a:ext cx="1994560" cy="1994560"/>
          </a:xfrm>
          <a:custGeom>
            <a:avLst/>
            <a:gdLst/>
            <a:ahLst/>
            <a:cxnLst/>
            <a:rect l="l" t="t" r="r" b="b"/>
            <a:pathLst>
              <a:path w="2282932" h="2282932">
                <a:moveTo>
                  <a:pt x="1141466" y="0"/>
                </a:moveTo>
                <a:cubicBezTo>
                  <a:pt x="1771880" y="0"/>
                  <a:pt x="2282932" y="511052"/>
                  <a:pt x="2282932" y="1141466"/>
                </a:cubicBezTo>
                <a:cubicBezTo>
                  <a:pt x="2282932" y="1771880"/>
                  <a:pt x="1771880" y="2282932"/>
                  <a:pt x="1141466" y="2282932"/>
                </a:cubicBezTo>
                <a:cubicBezTo>
                  <a:pt x="511052" y="2282932"/>
                  <a:pt x="0" y="1771880"/>
                  <a:pt x="0" y="1141466"/>
                </a:cubicBezTo>
                <a:cubicBezTo>
                  <a:pt x="0" y="511052"/>
                  <a:pt x="511052" y="0"/>
                  <a:pt x="1141466" y="0"/>
                </a:cubicBezTo>
                <a:close/>
              </a:path>
            </a:pathLst>
          </a:custGeom>
          <a:ln w="38100">
            <a:solidFill>
              <a:schemeClr val="accent1"/>
            </a:solidFill>
          </a:ln>
        </p:spPr>
      </p:pic>
      <p:pic>
        <p:nvPicPr>
          <p:cNvPr id="9" name="Picture 8">
            <a:extLst>
              <a:ext uri="{FF2B5EF4-FFF2-40B4-BE49-F238E27FC236}">
                <a16:creationId xmlns:a16="http://schemas.microsoft.com/office/drawing/2014/main" id="{BE76FABF-6BC3-687C-4657-1151A824F43A}"/>
              </a:ext>
            </a:extLst>
          </p:cNvPr>
          <p:cNvPicPr>
            <a:picLocks noChangeAspect="1"/>
          </p:cNvPicPr>
          <p:nvPr/>
        </p:nvPicPr>
        <p:blipFill>
          <a:blip r:embed="rId7">
            <a:extLst>
              <a:ext uri="{28A0092B-C50C-407E-A947-70E740481C1C}">
                <a14:useLocalDpi xmlns:a14="http://schemas.microsoft.com/office/drawing/2010/main" val="0"/>
              </a:ext>
            </a:extLst>
          </a:blip>
          <a:srcRect l="16684" r="16684"/>
          <a:stretch/>
        </p:blipFill>
        <p:spPr>
          <a:xfrm>
            <a:off x="6575736" y="1660425"/>
            <a:ext cx="1994560" cy="1994560"/>
          </a:xfrm>
          <a:custGeom>
            <a:avLst/>
            <a:gdLst/>
            <a:ahLst/>
            <a:cxnLst/>
            <a:rect l="l" t="t" r="r" b="b"/>
            <a:pathLst>
              <a:path w="2282932" h="2282932">
                <a:moveTo>
                  <a:pt x="1141466" y="0"/>
                </a:moveTo>
                <a:cubicBezTo>
                  <a:pt x="1771880" y="0"/>
                  <a:pt x="2282932" y="511052"/>
                  <a:pt x="2282932" y="1141466"/>
                </a:cubicBezTo>
                <a:cubicBezTo>
                  <a:pt x="2282932" y="1771880"/>
                  <a:pt x="1771880" y="2282932"/>
                  <a:pt x="1141466" y="2282932"/>
                </a:cubicBezTo>
                <a:cubicBezTo>
                  <a:pt x="511052" y="2282932"/>
                  <a:pt x="0" y="1771880"/>
                  <a:pt x="0" y="1141466"/>
                </a:cubicBezTo>
                <a:cubicBezTo>
                  <a:pt x="0" y="511052"/>
                  <a:pt x="511052" y="0"/>
                  <a:pt x="1141466" y="0"/>
                </a:cubicBezTo>
                <a:close/>
              </a:path>
            </a:pathLst>
          </a:custGeom>
          <a:ln w="38100">
            <a:solidFill>
              <a:schemeClr val="accent1"/>
            </a:solidFill>
          </a:ln>
        </p:spPr>
      </p:pic>
      <p:pic>
        <p:nvPicPr>
          <p:cNvPr id="10" name="Picture 9">
            <a:extLst>
              <a:ext uri="{FF2B5EF4-FFF2-40B4-BE49-F238E27FC236}">
                <a16:creationId xmlns:a16="http://schemas.microsoft.com/office/drawing/2014/main" id="{EB75ABB6-0421-9E9B-5535-5836ECECC322}"/>
              </a:ext>
            </a:extLst>
          </p:cNvPr>
          <p:cNvPicPr>
            <a:picLocks noChangeAspect="1"/>
          </p:cNvPicPr>
          <p:nvPr/>
        </p:nvPicPr>
        <p:blipFill>
          <a:blip r:embed="rId8">
            <a:extLst>
              <a:ext uri="{28A0092B-C50C-407E-A947-70E740481C1C}">
                <a14:useLocalDpi xmlns:a14="http://schemas.microsoft.com/office/drawing/2010/main" val="0"/>
              </a:ext>
            </a:extLst>
          </a:blip>
          <a:srcRect l="16709" r="16709"/>
          <a:stretch/>
        </p:blipFill>
        <p:spPr>
          <a:xfrm>
            <a:off x="694607" y="1687319"/>
            <a:ext cx="1946050" cy="1947523"/>
          </a:xfrm>
          <a:custGeom>
            <a:avLst/>
            <a:gdLst/>
            <a:ahLst/>
            <a:cxnLst/>
            <a:rect l="l" t="t" r="r" b="b"/>
            <a:pathLst>
              <a:path w="2282932" h="2282932">
                <a:moveTo>
                  <a:pt x="1141466" y="0"/>
                </a:moveTo>
                <a:cubicBezTo>
                  <a:pt x="1771880" y="0"/>
                  <a:pt x="2282932" y="511052"/>
                  <a:pt x="2282932" y="1141466"/>
                </a:cubicBezTo>
                <a:cubicBezTo>
                  <a:pt x="2282932" y="1771880"/>
                  <a:pt x="1771880" y="2282932"/>
                  <a:pt x="1141466" y="2282932"/>
                </a:cubicBezTo>
                <a:cubicBezTo>
                  <a:pt x="511052" y="2282932"/>
                  <a:pt x="0" y="1771880"/>
                  <a:pt x="0" y="1141466"/>
                </a:cubicBezTo>
                <a:cubicBezTo>
                  <a:pt x="0" y="511052"/>
                  <a:pt x="511052" y="0"/>
                  <a:pt x="1141466" y="0"/>
                </a:cubicBezTo>
                <a:close/>
              </a:path>
            </a:pathLst>
          </a:custGeom>
          <a:ln w="38100">
            <a:solidFill>
              <a:schemeClr val="accent1"/>
            </a:solidFill>
          </a:ln>
        </p:spPr>
      </p:pic>
    </p:spTree>
    <p:extLst>
      <p:ext uri="{BB962C8B-B14F-4D97-AF65-F5344CB8AC3E}">
        <p14:creationId xmlns:p14="http://schemas.microsoft.com/office/powerpoint/2010/main" val="4052272126"/>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0567-4455-968E-9C60-8298F6E3C9C4}"/>
              </a:ext>
            </a:extLst>
          </p:cNvPr>
          <p:cNvSpPr>
            <a:spLocks noGrp="1"/>
          </p:cNvSpPr>
          <p:nvPr>
            <p:ph type="title"/>
          </p:nvPr>
        </p:nvSpPr>
        <p:spPr>
          <a:xfrm>
            <a:off x="831849" y="1709738"/>
            <a:ext cx="11154741" cy="2504453"/>
          </a:xfrm>
        </p:spPr>
        <p:txBody>
          <a:bodyPr/>
          <a:lstStyle/>
          <a:p>
            <a:pPr algn="ctr"/>
            <a:r>
              <a:rPr lang="en-US"/>
              <a:t>Upcoming AIM Office Hour</a:t>
            </a:r>
            <a:br>
              <a:rPr lang="en-US"/>
            </a:br>
            <a:r>
              <a:rPr lang="en-US" sz="4000" b="0">
                <a:solidFill>
                  <a:srgbClr val="000000"/>
                </a:solidFill>
                <a:ea typeface="Open Sans"/>
                <a:cs typeface="Open Sans"/>
              </a:rPr>
              <a:t>August 29, 2025, at 1PM (EST)</a:t>
            </a:r>
            <a:endParaRPr lang="en-US">
              <a:ea typeface="Open Sans"/>
              <a:cs typeface="Open Sans"/>
            </a:endParaRPr>
          </a:p>
        </p:txBody>
      </p:sp>
      <p:pic>
        <p:nvPicPr>
          <p:cNvPr id="3" name="Picture 2" descr="A qr code with a few black squares&#10;&#10;AI-generated content may be incorrect.">
            <a:extLst>
              <a:ext uri="{FF2B5EF4-FFF2-40B4-BE49-F238E27FC236}">
                <a16:creationId xmlns:a16="http://schemas.microsoft.com/office/drawing/2014/main" id="{71A0B468-4AD2-2C21-07B0-E60D4C333FE8}"/>
              </a:ext>
            </a:extLst>
          </p:cNvPr>
          <p:cNvPicPr>
            <a:picLocks noChangeAspect="1"/>
          </p:cNvPicPr>
          <p:nvPr/>
        </p:nvPicPr>
        <p:blipFill>
          <a:blip r:embed="rId2"/>
          <a:stretch>
            <a:fillRect/>
          </a:stretch>
        </p:blipFill>
        <p:spPr>
          <a:xfrm>
            <a:off x="10004843" y="4217957"/>
            <a:ext cx="1714501" cy="1772010"/>
          </a:xfrm>
          <a:prstGeom prst="rect">
            <a:avLst/>
          </a:prstGeom>
        </p:spPr>
      </p:pic>
      <p:sp>
        <p:nvSpPr>
          <p:cNvPr id="4" name="TextBox 3">
            <a:extLst>
              <a:ext uri="{FF2B5EF4-FFF2-40B4-BE49-F238E27FC236}">
                <a16:creationId xmlns:a16="http://schemas.microsoft.com/office/drawing/2014/main" id="{84507116-A5C5-43E3-990E-0B6A2FF1E52F}"/>
              </a:ext>
            </a:extLst>
          </p:cNvPr>
          <p:cNvSpPr txBox="1"/>
          <p:nvPr/>
        </p:nvSpPr>
        <p:spPr>
          <a:xfrm>
            <a:off x="10011981" y="5995543"/>
            <a:ext cx="171367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Open Sans"/>
                <a:cs typeface="Open Sans"/>
              </a:rPr>
              <a:t>Register via QR code</a:t>
            </a:r>
          </a:p>
        </p:txBody>
      </p:sp>
    </p:spTree>
    <p:extLst>
      <p:ext uri="{BB962C8B-B14F-4D97-AF65-F5344CB8AC3E}">
        <p14:creationId xmlns:p14="http://schemas.microsoft.com/office/powerpoint/2010/main" val="33550425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C21C05-90BD-99A6-D669-0BFEB39B3204}"/>
            </a:ext>
          </a:extLst>
        </p:cNvPr>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37B96150-A21D-4126-7E37-C3C695D64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50612A-CA04-35A2-2B62-3EB33378AF3D}"/>
              </a:ext>
            </a:extLst>
          </p:cNvPr>
          <p:cNvSpPr>
            <a:spLocks noGrp="1"/>
          </p:cNvSpPr>
          <p:nvPr>
            <p:ph type="title"/>
          </p:nvPr>
        </p:nvSpPr>
        <p:spPr>
          <a:xfrm>
            <a:off x="1418924" y="314306"/>
            <a:ext cx="10179656" cy="1117008"/>
          </a:xfrm>
        </p:spPr>
        <p:txBody>
          <a:bodyPr anchor="b">
            <a:normAutofit fontScale="90000"/>
          </a:bodyPr>
          <a:lstStyle/>
          <a:p>
            <a:r>
              <a:rPr lang="en-US">
                <a:solidFill>
                  <a:schemeClr val="tx1"/>
                </a:solidFill>
              </a:rPr>
              <a:t>Last Call: AIM Office Hour Tomorrow!</a:t>
            </a:r>
            <a:endParaRPr lang="en-US" sz="5400"/>
          </a:p>
        </p:txBody>
      </p:sp>
      <p:sp>
        <p:nvSpPr>
          <p:cNvPr id="23" name="sketchy line">
            <a:extLst>
              <a:ext uri="{FF2B5EF4-FFF2-40B4-BE49-F238E27FC236}">
                <a16:creationId xmlns:a16="http://schemas.microsoft.com/office/drawing/2014/main" id="{86F8C8E0-75A4-485A-E180-291B95618C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6">
            <a:extLst>
              <a:ext uri="{FF2B5EF4-FFF2-40B4-BE49-F238E27FC236}">
                <a16:creationId xmlns:a16="http://schemas.microsoft.com/office/drawing/2014/main" id="{19C4806E-B443-C8BC-4C21-8DE8A27A60E5}"/>
              </a:ext>
            </a:extLst>
          </p:cNvPr>
          <p:cNvPicPr>
            <a:picLocks noChangeAspect="1"/>
          </p:cNvPicPr>
          <p:nvPr/>
        </p:nvPicPr>
        <p:blipFill>
          <a:blip r:embed="rId2"/>
          <a:srcRect/>
          <a:stretch>
            <a:fillRect/>
          </a:stretch>
        </p:blipFill>
        <p:spPr>
          <a:xfrm>
            <a:off x="247157" y="314306"/>
            <a:ext cx="1171767" cy="1170427"/>
          </a:xfrm>
          <a:prstGeom prst="rect">
            <a:avLst/>
          </a:prstGeom>
        </p:spPr>
      </p:pic>
      <p:sp>
        <p:nvSpPr>
          <p:cNvPr id="8" name="TextBox 7">
            <a:extLst>
              <a:ext uri="{FF2B5EF4-FFF2-40B4-BE49-F238E27FC236}">
                <a16:creationId xmlns:a16="http://schemas.microsoft.com/office/drawing/2014/main" id="{10518D15-344C-97DD-0845-6EBC25B4C03D}"/>
              </a:ext>
            </a:extLst>
          </p:cNvPr>
          <p:cNvSpPr txBox="1"/>
          <p:nvPr/>
        </p:nvSpPr>
        <p:spPr>
          <a:xfrm>
            <a:off x="833039" y="2078313"/>
            <a:ext cx="10712253" cy="3108543"/>
          </a:xfrm>
          <a:prstGeom prst="rect">
            <a:avLst/>
          </a:prstGeom>
          <a:noFill/>
        </p:spPr>
        <p:txBody>
          <a:bodyPr wrap="square">
            <a:spAutoFit/>
          </a:bodyPr>
          <a:lstStyle/>
          <a:p>
            <a:r>
              <a:rPr lang="en-US" sz="2800"/>
              <a:t>Join our open office hour tomorrow to connect directly with the AIM Data Team and TA Specialists. These sessions are designed to provide teams with personalized support and guidance—whether you have specific questions about AIM data collection and reporting, need help interpreting your data, or want to discuss broader programmatic needs.  </a:t>
            </a:r>
            <a:endParaRPr lang="en-US" sz="2800" b="1" i="1"/>
          </a:p>
          <a:p>
            <a:pPr marL="0" indent="0">
              <a:spcBef>
                <a:spcPts val="0"/>
              </a:spcBef>
              <a:buNone/>
            </a:pPr>
            <a:endParaRPr lang="en-US" sz="2800" b="1" i="1"/>
          </a:p>
        </p:txBody>
      </p:sp>
    </p:spTree>
    <p:extLst>
      <p:ext uri="{BB962C8B-B14F-4D97-AF65-F5344CB8AC3E}">
        <p14:creationId xmlns:p14="http://schemas.microsoft.com/office/powerpoint/2010/main" val="2397106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DAA48-DF99-04C7-0948-945BB9EDAA3C}"/>
            </a:ext>
          </a:extLst>
        </p:cNvPr>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04DB54F5-4F15-DF20-90AE-2D491DB96B27}"/>
              </a:ext>
            </a:extLst>
          </p:cNvPr>
          <p:cNvSpPr/>
          <p:nvPr/>
        </p:nvSpPr>
        <p:spPr>
          <a:xfrm>
            <a:off x="1591640" y="317537"/>
            <a:ext cx="10201006" cy="1179607"/>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Open Sans"/>
                <a:ea typeface="+mn-ea"/>
                <a:cs typeface="+mn-cs"/>
              </a:rPr>
              <a:t>	</a:t>
            </a:r>
            <a:r>
              <a:rPr kumimoji="0" lang="en-US" sz="4000" b="0" i="0" u="none" strike="noStrike" kern="1200" cap="none" spc="0" normalizeH="0" baseline="0" noProof="0">
                <a:ln>
                  <a:noFill/>
                </a:ln>
                <a:solidFill>
                  <a:prstClr val="black"/>
                </a:solidFill>
                <a:effectLst/>
                <a:uLnTx/>
                <a:uFillTx/>
                <a:latin typeface="Open Sans Bold"/>
                <a:ea typeface="Open Sans Bold"/>
                <a:cs typeface="Open Sans Bold"/>
              </a:rPr>
              <a:t>Meet the </a:t>
            </a:r>
            <a:r>
              <a:rPr lang="en-US" sz="4000">
                <a:solidFill>
                  <a:prstClr val="black"/>
                </a:solidFill>
                <a:latin typeface="Open Sans Bold"/>
                <a:ea typeface="Open Sans Bold"/>
                <a:cs typeface="Open Sans Bold"/>
              </a:rPr>
              <a:t>Speaker</a:t>
            </a:r>
            <a:r>
              <a:rPr kumimoji="0" lang="en-US" sz="4000" b="0" i="0" u="none" strike="noStrike" kern="1200" cap="none" spc="0" normalizeH="0" baseline="0" noProof="0">
                <a:ln>
                  <a:noFill/>
                </a:ln>
                <a:solidFill>
                  <a:prstClr val="black"/>
                </a:solidFill>
                <a:effectLst/>
                <a:uLnTx/>
                <a:uFillTx/>
                <a:latin typeface="Open Sans Bold"/>
                <a:ea typeface="Open Sans Bold"/>
                <a:cs typeface="Open Sans Bold"/>
              </a:rPr>
              <a:t> </a:t>
            </a:r>
          </a:p>
        </p:txBody>
      </p:sp>
      <p:pic>
        <p:nvPicPr>
          <p:cNvPr id="12" name="Picture 5">
            <a:extLst>
              <a:ext uri="{FF2B5EF4-FFF2-40B4-BE49-F238E27FC236}">
                <a16:creationId xmlns:a16="http://schemas.microsoft.com/office/drawing/2014/main" id="{AFCC11F7-7A79-C65A-1F2D-F591A717C1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66480"/>
            <a:ext cx="1666081" cy="1666081"/>
          </a:xfrm>
          <a:prstGeom prst="rect">
            <a:avLst/>
          </a:prstGeom>
        </p:spPr>
      </p:pic>
      <p:pic>
        <p:nvPicPr>
          <p:cNvPr id="14" name="Picture 6">
            <a:extLst>
              <a:ext uri="{FF2B5EF4-FFF2-40B4-BE49-F238E27FC236}">
                <a16:creationId xmlns:a16="http://schemas.microsoft.com/office/drawing/2014/main" id="{BF9B2FCF-9773-059D-F0C8-E8002A0F5390}"/>
              </a:ext>
            </a:extLst>
          </p:cNvPr>
          <p:cNvPicPr>
            <a:picLocks noChangeAspect="1"/>
          </p:cNvPicPr>
          <p:nvPr/>
        </p:nvPicPr>
        <p:blipFill>
          <a:blip r:embed="rId5"/>
          <a:srcRect/>
          <a:stretch>
            <a:fillRect/>
          </a:stretch>
        </p:blipFill>
        <p:spPr>
          <a:xfrm>
            <a:off x="247157" y="314306"/>
            <a:ext cx="1171767" cy="1170427"/>
          </a:xfrm>
          <a:prstGeom prst="rect">
            <a:avLst/>
          </a:prstGeom>
        </p:spPr>
      </p:pic>
      <p:grpSp>
        <p:nvGrpSpPr>
          <p:cNvPr id="3" name="Group 2">
            <a:extLst>
              <a:ext uri="{FF2B5EF4-FFF2-40B4-BE49-F238E27FC236}">
                <a16:creationId xmlns:a16="http://schemas.microsoft.com/office/drawing/2014/main" id="{23CBF8C1-F71F-3816-6838-09DFE26EF728}"/>
              </a:ext>
            </a:extLst>
          </p:cNvPr>
          <p:cNvGrpSpPr/>
          <p:nvPr/>
        </p:nvGrpSpPr>
        <p:grpSpPr>
          <a:xfrm>
            <a:off x="4753199" y="1594850"/>
            <a:ext cx="2769125" cy="3693724"/>
            <a:chOff x="4848124" y="1594850"/>
            <a:chExt cx="2769125" cy="3693724"/>
          </a:xfrm>
        </p:grpSpPr>
        <p:sp>
          <p:nvSpPr>
            <p:cNvPr id="2" name="Title 1">
              <a:extLst>
                <a:ext uri="{FF2B5EF4-FFF2-40B4-BE49-F238E27FC236}">
                  <a16:creationId xmlns:a16="http://schemas.microsoft.com/office/drawing/2014/main" id="{5A669736-6B6B-9681-DCC4-F08972412B62}"/>
                </a:ext>
              </a:extLst>
            </p:cNvPr>
            <p:cNvSpPr txBox="1">
              <a:spLocks/>
            </p:cNvSpPr>
            <p:nvPr/>
          </p:nvSpPr>
          <p:spPr>
            <a:xfrm>
              <a:off x="4848124" y="4303152"/>
              <a:ext cx="2769125" cy="985422"/>
            </a:xfrm>
            <a:prstGeom prst="roundRect">
              <a:avLst/>
            </a:prstGeom>
            <a:solidFill>
              <a:schemeClr val="accent2"/>
            </a:solidFill>
            <a:ln w="28575">
              <a:solidFill>
                <a:srgbClr val="00B0F0"/>
              </a:solidFill>
              <a:extLst>
                <a:ext uri="{C807C97D-BFC1-408E-A445-0C87EB9F89A2}">
                  <ask:lineSketchStyleProps xmlns:ask="http://schemas.microsoft.com/office/drawing/2018/sketchyshapes" sd="798474720">
                    <a:custGeom>
                      <a:avLst/>
                      <a:gdLst>
                        <a:gd name="connsiteX0" fmla="*/ 0 w 1864572"/>
                        <a:gd name="connsiteY0" fmla="*/ 132107 h 792627"/>
                        <a:gd name="connsiteX1" fmla="*/ 132107 w 1864572"/>
                        <a:gd name="connsiteY1" fmla="*/ 0 h 792627"/>
                        <a:gd name="connsiteX2" fmla="*/ 633553 w 1864572"/>
                        <a:gd name="connsiteY2" fmla="*/ 0 h 792627"/>
                        <a:gd name="connsiteX3" fmla="*/ 1151002 w 1864572"/>
                        <a:gd name="connsiteY3" fmla="*/ 0 h 792627"/>
                        <a:gd name="connsiteX4" fmla="*/ 1732465 w 1864572"/>
                        <a:gd name="connsiteY4" fmla="*/ 0 h 792627"/>
                        <a:gd name="connsiteX5" fmla="*/ 1864572 w 1864572"/>
                        <a:gd name="connsiteY5" fmla="*/ 132107 h 792627"/>
                        <a:gd name="connsiteX6" fmla="*/ 1864572 w 1864572"/>
                        <a:gd name="connsiteY6" fmla="*/ 660520 h 792627"/>
                        <a:gd name="connsiteX7" fmla="*/ 1732465 w 1864572"/>
                        <a:gd name="connsiteY7" fmla="*/ 792627 h 792627"/>
                        <a:gd name="connsiteX8" fmla="*/ 1167005 w 1864572"/>
                        <a:gd name="connsiteY8" fmla="*/ 792627 h 792627"/>
                        <a:gd name="connsiteX9" fmla="*/ 665560 w 1864572"/>
                        <a:gd name="connsiteY9" fmla="*/ 792627 h 792627"/>
                        <a:gd name="connsiteX10" fmla="*/ 132107 w 1864572"/>
                        <a:gd name="connsiteY10" fmla="*/ 792627 h 792627"/>
                        <a:gd name="connsiteX11" fmla="*/ 0 w 1864572"/>
                        <a:gd name="connsiteY11" fmla="*/ 660520 h 792627"/>
                        <a:gd name="connsiteX12" fmla="*/ 0 w 1864572"/>
                        <a:gd name="connsiteY12" fmla="*/ 132107 h 79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4572" h="792627" fill="none" extrusionOk="0">
                          <a:moveTo>
                            <a:pt x="0" y="132107"/>
                          </a:moveTo>
                          <a:cubicBezTo>
                            <a:pt x="-909" y="54808"/>
                            <a:pt x="49194" y="10947"/>
                            <a:pt x="132107" y="0"/>
                          </a:cubicBezTo>
                          <a:cubicBezTo>
                            <a:pt x="359495" y="-7604"/>
                            <a:pt x="511107" y="40721"/>
                            <a:pt x="633553" y="0"/>
                          </a:cubicBezTo>
                          <a:cubicBezTo>
                            <a:pt x="755999" y="-40721"/>
                            <a:pt x="894103" y="15733"/>
                            <a:pt x="1151002" y="0"/>
                          </a:cubicBezTo>
                          <a:cubicBezTo>
                            <a:pt x="1407901" y="-15733"/>
                            <a:pt x="1561652" y="58753"/>
                            <a:pt x="1732465" y="0"/>
                          </a:cubicBezTo>
                          <a:cubicBezTo>
                            <a:pt x="1803416" y="-537"/>
                            <a:pt x="1853735" y="55167"/>
                            <a:pt x="1864572" y="132107"/>
                          </a:cubicBezTo>
                          <a:cubicBezTo>
                            <a:pt x="1918210" y="382334"/>
                            <a:pt x="1832543" y="549239"/>
                            <a:pt x="1864572" y="660520"/>
                          </a:cubicBezTo>
                          <a:cubicBezTo>
                            <a:pt x="1860787" y="725641"/>
                            <a:pt x="1805396" y="787469"/>
                            <a:pt x="1732465" y="792627"/>
                          </a:cubicBezTo>
                          <a:cubicBezTo>
                            <a:pt x="1534127" y="801678"/>
                            <a:pt x="1397756" y="737407"/>
                            <a:pt x="1167005" y="792627"/>
                          </a:cubicBezTo>
                          <a:cubicBezTo>
                            <a:pt x="936254" y="847847"/>
                            <a:pt x="813526" y="791629"/>
                            <a:pt x="665560" y="792627"/>
                          </a:cubicBezTo>
                          <a:cubicBezTo>
                            <a:pt x="517595" y="793625"/>
                            <a:pt x="340902" y="770257"/>
                            <a:pt x="132107" y="792627"/>
                          </a:cubicBezTo>
                          <a:cubicBezTo>
                            <a:pt x="51657" y="783264"/>
                            <a:pt x="-2277" y="726692"/>
                            <a:pt x="0" y="660520"/>
                          </a:cubicBezTo>
                          <a:cubicBezTo>
                            <a:pt x="-8376" y="406004"/>
                            <a:pt x="37342" y="272599"/>
                            <a:pt x="0" y="132107"/>
                          </a:cubicBezTo>
                          <a:close/>
                        </a:path>
                        <a:path w="1864572" h="792627" stroke="0" extrusionOk="0">
                          <a:moveTo>
                            <a:pt x="0" y="132107"/>
                          </a:moveTo>
                          <a:cubicBezTo>
                            <a:pt x="-13645" y="65683"/>
                            <a:pt x="67444" y="5443"/>
                            <a:pt x="132107" y="0"/>
                          </a:cubicBezTo>
                          <a:cubicBezTo>
                            <a:pt x="270044" y="-19589"/>
                            <a:pt x="563583" y="49677"/>
                            <a:pt x="681563" y="0"/>
                          </a:cubicBezTo>
                          <a:cubicBezTo>
                            <a:pt x="799543" y="-49677"/>
                            <a:pt x="1037417" y="18318"/>
                            <a:pt x="1199012" y="0"/>
                          </a:cubicBezTo>
                          <a:cubicBezTo>
                            <a:pt x="1360607" y="-18318"/>
                            <a:pt x="1480966" y="19809"/>
                            <a:pt x="1732465" y="0"/>
                          </a:cubicBezTo>
                          <a:cubicBezTo>
                            <a:pt x="1793740" y="2595"/>
                            <a:pt x="1855168" y="55664"/>
                            <a:pt x="1864572" y="132107"/>
                          </a:cubicBezTo>
                          <a:cubicBezTo>
                            <a:pt x="1892422" y="256382"/>
                            <a:pt x="1831046" y="499955"/>
                            <a:pt x="1864572" y="660520"/>
                          </a:cubicBezTo>
                          <a:cubicBezTo>
                            <a:pt x="1867930" y="728068"/>
                            <a:pt x="1800495" y="794646"/>
                            <a:pt x="1732465" y="792627"/>
                          </a:cubicBezTo>
                          <a:cubicBezTo>
                            <a:pt x="1531666" y="827390"/>
                            <a:pt x="1450497" y="780141"/>
                            <a:pt x="1231019" y="792627"/>
                          </a:cubicBezTo>
                          <a:cubicBezTo>
                            <a:pt x="1011541" y="805113"/>
                            <a:pt x="938814" y="745709"/>
                            <a:pt x="713570" y="792627"/>
                          </a:cubicBezTo>
                          <a:cubicBezTo>
                            <a:pt x="488326" y="839545"/>
                            <a:pt x="290532" y="777043"/>
                            <a:pt x="132107" y="792627"/>
                          </a:cubicBezTo>
                          <a:cubicBezTo>
                            <a:pt x="58993" y="804901"/>
                            <a:pt x="7515" y="729610"/>
                            <a:pt x="0" y="660520"/>
                          </a:cubicBezTo>
                          <a:cubicBezTo>
                            <a:pt x="-33329" y="503769"/>
                            <a:pt x="33730" y="301615"/>
                            <a:pt x="0" y="132107"/>
                          </a:cubicBezTo>
                          <a:close/>
                        </a:path>
                      </a:pathLst>
                    </a:custGeom>
                    <ask:type>
                      <ask:lineSketchNone/>
                    </ask:type>
                  </ask:lineSketchStyleProps>
                </a:ext>
              </a:extLst>
            </a:ln>
          </p:spPr>
          <p:txBody>
            <a:bodyPr spcFirstLastPara="1" vert="horz" wrap="square" lIns="182850" tIns="182850" rIns="182850" bIns="182850" rtlCol="0" anchor="ctr" anchorCtr="0">
              <a:noAutofit/>
            </a:bodyPr>
            <a:lstStyle>
              <a:lvl1pPr lvl="0" algn="l" defTabSz="914400" rtl="0" eaLnBrk="1" latinLnBrk="0" hangingPunct="1">
                <a:lnSpc>
                  <a:spcPct val="90000"/>
                </a:lnSpc>
                <a:spcBef>
                  <a:spcPts val="0"/>
                </a:spcBef>
                <a:spcAft>
                  <a:spcPts val="0"/>
                </a:spcAft>
                <a:buSzPts val="2400"/>
                <a:buNone/>
                <a:defRPr sz="3733" b="1" kern="1200">
                  <a:solidFill>
                    <a:schemeClr val="tx1"/>
                  </a:solidFill>
                  <a:latin typeface="+mj-lt"/>
                  <a:ea typeface="+mj-ea"/>
                  <a:cs typeface="+mj-c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pPr algn="ctr"/>
              <a:r>
                <a:rPr lang="en-US" sz="1600">
                  <a:solidFill>
                    <a:schemeClr val="bg1"/>
                  </a:solidFill>
                </a:rPr>
                <a:t>David Laflamme</a:t>
              </a:r>
            </a:p>
            <a:p>
              <a:pPr algn="ctr"/>
              <a:r>
                <a:rPr lang="en-US" sz="1600" b="0">
                  <a:solidFill>
                    <a:schemeClr val="bg1"/>
                  </a:solidFill>
                  <a:latin typeface="Open Sans"/>
                  <a:ea typeface="Open Sans"/>
                  <a:cs typeface="Open Sans"/>
                </a:rPr>
                <a:t>Consulting Epidemiologist</a:t>
              </a:r>
            </a:p>
            <a:p>
              <a:pPr algn="ctr"/>
              <a:r>
                <a:rPr lang="en-US" sz="1600" b="0">
                  <a:solidFill>
                    <a:schemeClr val="bg1"/>
                  </a:solidFill>
                </a:rPr>
                <a:t>PhD, MPH</a:t>
              </a:r>
              <a:endParaRPr lang="en-US" sz="3700">
                <a:solidFill>
                  <a:schemeClr val="bg1"/>
                </a:solidFill>
                <a:ea typeface="Open Sans"/>
                <a:cs typeface="Open Sans"/>
              </a:endParaRPr>
            </a:p>
          </p:txBody>
        </p:sp>
        <p:pic>
          <p:nvPicPr>
            <p:cNvPr id="4" name="Picture 3">
              <a:extLst>
                <a:ext uri="{FF2B5EF4-FFF2-40B4-BE49-F238E27FC236}">
                  <a16:creationId xmlns:a16="http://schemas.microsoft.com/office/drawing/2014/main" id="{FB66E052-4B71-A7BF-177D-7DB28A766EA7}"/>
                </a:ext>
              </a:extLst>
            </p:cNvPr>
            <p:cNvPicPr>
              <a:picLocks noChangeAspect="1"/>
            </p:cNvPicPr>
            <p:nvPr/>
          </p:nvPicPr>
          <p:blipFill>
            <a:blip r:embed="rId6">
              <a:extLst>
                <a:ext uri="{28A0092B-C50C-407E-A947-70E740481C1C}">
                  <a14:useLocalDpi xmlns:a14="http://schemas.microsoft.com/office/drawing/2010/main" val="0"/>
                </a:ext>
              </a:extLst>
            </a:blip>
            <a:srcRect l="427" r="427"/>
            <a:stretch/>
          </p:blipFill>
          <p:spPr>
            <a:xfrm>
              <a:off x="4948410" y="1594850"/>
              <a:ext cx="2418413" cy="2455136"/>
            </a:xfrm>
            <a:custGeom>
              <a:avLst/>
              <a:gdLst/>
              <a:ahLst/>
              <a:cxnLst/>
              <a:rect l="l" t="t" r="r" b="b"/>
              <a:pathLst>
                <a:path w="2282932" h="2282932">
                  <a:moveTo>
                    <a:pt x="1141466" y="0"/>
                  </a:moveTo>
                  <a:cubicBezTo>
                    <a:pt x="1771880" y="0"/>
                    <a:pt x="2282932" y="511052"/>
                    <a:pt x="2282932" y="1141466"/>
                  </a:cubicBezTo>
                  <a:cubicBezTo>
                    <a:pt x="2282932" y="1771880"/>
                    <a:pt x="1771880" y="2282932"/>
                    <a:pt x="1141466" y="2282932"/>
                  </a:cubicBezTo>
                  <a:cubicBezTo>
                    <a:pt x="511052" y="2282932"/>
                    <a:pt x="0" y="1771880"/>
                    <a:pt x="0" y="1141466"/>
                  </a:cubicBezTo>
                  <a:cubicBezTo>
                    <a:pt x="0" y="511052"/>
                    <a:pt x="511052" y="0"/>
                    <a:pt x="1141466" y="0"/>
                  </a:cubicBezTo>
                  <a:close/>
                </a:path>
              </a:pathLst>
            </a:custGeom>
            <a:ln w="38100">
              <a:solidFill>
                <a:schemeClr val="accent1"/>
              </a:solidFill>
            </a:ln>
          </p:spPr>
        </p:pic>
      </p:grpSp>
    </p:spTree>
    <p:extLst>
      <p:ext uri="{BB962C8B-B14F-4D97-AF65-F5344CB8AC3E}">
        <p14:creationId xmlns:p14="http://schemas.microsoft.com/office/powerpoint/2010/main" val="7559844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theme/theme1.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09C3F9A1-3832-459A-BBAB-EF137D3CFAE5}" vid="{19F0FDEC-C675-4069-BEB0-E44F766EC376}"/>
    </a:ext>
  </a:extLst>
</a:theme>
</file>

<file path=ppt/theme/theme2.xml><?xml version="1.0" encoding="utf-8"?>
<a:theme xmlns:a="http://schemas.openxmlformats.org/drawingml/2006/main" name="AIM Triangles">
  <a:themeElements>
    <a:clrScheme name="AIM">
      <a:dk1>
        <a:sysClr val="windowText" lastClr="000000"/>
      </a:dk1>
      <a:lt1>
        <a:sysClr val="window" lastClr="FFFFFF"/>
      </a:lt1>
      <a:dk2>
        <a:srgbClr val="000000"/>
      </a:dk2>
      <a:lt2>
        <a:srgbClr val="FFFFFF"/>
      </a:lt2>
      <a:accent1>
        <a:srgbClr val="642667"/>
      </a:accent1>
      <a:accent2>
        <a:srgbClr val="41B6E6"/>
      </a:accent2>
      <a:accent3>
        <a:srgbClr val="A4D65E"/>
      </a:accent3>
      <a:accent4>
        <a:srgbClr val="FF8F1C"/>
      </a:accent4>
      <a:accent5>
        <a:srgbClr val="C5299B"/>
      </a:accent5>
      <a:accent6>
        <a:srgbClr val="FEDD00"/>
      </a:accent6>
      <a:hlink>
        <a:srgbClr val="CE0058"/>
      </a:hlink>
      <a:folHlink>
        <a:srgbClr val="A4D65E"/>
      </a:folHlink>
    </a:clrScheme>
    <a:fontScheme name="AIM Open Sans">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AIM">
  <a:themeElements>
    <a:clrScheme name="All Colors - AIM">
      <a:dk1>
        <a:srgbClr val="000000"/>
      </a:dk1>
      <a:lt1>
        <a:srgbClr val="FFFFFF"/>
      </a:lt1>
      <a:dk2>
        <a:srgbClr val="595959"/>
      </a:dk2>
      <a:lt2>
        <a:srgbClr val="EEEEEE"/>
      </a:lt2>
      <a:accent1>
        <a:srgbClr val="642667"/>
      </a:accent1>
      <a:accent2>
        <a:srgbClr val="C5299B"/>
      </a:accent2>
      <a:accent3>
        <a:srgbClr val="A4D65E"/>
      </a:accent3>
      <a:accent4>
        <a:srgbClr val="FF8F1C"/>
      </a:accent4>
      <a:accent5>
        <a:srgbClr val="CE0058"/>
      </a:accent5>
      <a:accent6>
        <a:srgbClr val="00249C"/>
      </a:accent6>
      <a:hlink>
        <a:srgbClr val="41B6E6"/>
      </a:hlink>
      <a:folHlink>
        <a:srgbClr val="D9F0F9"/>
      </a:folHlink>
    </a:clrScheme>
    <a:fontScheme name="Custom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AIM Triangles">
  <a:themeElements>
    <a:clrScheme name="AIM">
      <a:dk1>
        <a:sysClr val="windowText" lastClr="000000"/>
      </a:dk1>
      <a:lt1>
        <a:sysClr val="window" lastClr="FFFFFF"/>
      </a:lt1>
      <a:dk2>
        <a:srgbClr val="000000"/>
      </a:dk2>
      <a:lt2>
        <a:srgbClr val="FFFFFF"/>
      </a:lt2>
      <a:accent1>
        <a:srgbClr val="642667"/>
      </a:accent1>
      <a:accent2>
        <a:srgbClr val="41B6E6"/>
      </a:accent2>
      <a:accent3>
        <a:srgbClr val="A4D65E"/>
      </a:accent3>
      <a:accent4>
        <a:srgbClr val="FF8F1C"/>
      </a:accent4>
      <a:accent5>
        <a:srgbClr val="C5299B"/>
      </a:accent5>
      <a:accent6>
        <a:srgbClr val="FEDD00"/>
      </a:accent6>
      <a:hlink>
        <a:srgbClr val="CE0058"/>
      </a:hlink>
      <a:folHlink>
        <a:srgbClr val="A4D65E"/>
      </a:folHlink>
    </a:clrScheme>
    <a:fontScheme name="AIM Open Sans">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AIM Triangles">
  <a:themeElements>
    <a:clrScheme name="AIM">
      <a:dk1>
        <a:sysClr val="windowText" lastClr="000000"/>
      </a:dk1>
      <a:lt1>
        <a:sysClr val="window" lastClr="FFFFFF"/>
      </a:lt1>
      <a:dk2>
        <a:srgbClr val="000000"/>
      </a:dk2>
      <a:lt2>
        <a:srgbClr val="FFFFFF"/>
      </a:lt2>
      <a:accent1>
        <a:srgbClr val="642667"/>
      </a:accent1>
      <a:accent2>
        <a:srgbClr val="41B6E6"/>
      </a:accent2>
      <a:accent3>
        <a:srgbClr val="A4D65E"/>
      </a:accent3>
      <a:accent4>
        <a:srgbClr val="FF8F1C"/>
      </a:accent4>
      <a:accent5>
        <a:srgbClr val="C5299B"/>
      </a:accent5>
      <a:accent6>
        <a:srgbClr val="FEDD00"/>
      </a:accent6>
      <a:hlink>
        <a:srgbClr val="CE0058"/>
      </a:hlink>
      <a:folHlink>
        <a:srgbClr val="A4D65E"/>
      </a:folHlink>
    </a:clrScheme>
    <a:fontScheme name="AIM Open Sans">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8b22965-cfac-4095-a4d1-d1e1d4dfbe28">
      <Terms xmlns="http://schemas.microsoft.com/office/infopath/2007/PartnerControls"/>
    </lcf76f155ced4ddcb4097134ff3c332f>
    <TaxCatchAll xmlns="5bc3e608-d68a-46f6-a116-0440379a49cc" xsi:nil="true"/>
    <Notes xmlns="38b22965-cfac-4095-a4d1-d1e1d4dfbe28">OPTIONAL</Notes>
    <Status xmlns="38b22965-cfac-4095-a4d1-d1e1d4dfbe28" xsi:nil="true"/>
    <DisseminationStatus xmlns="38b22965-cfac-4095-a4d1-d1e1d4dfbe2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1AE9415919DA4BAD76EACA07EFCF2D" ma:contentTypeVersion="20" ma:contentTypeDescription="Create a new document." ma:contentTypeScope="" ma:versionID="aa70f6d25f0c1005ec04deb5403465b2">
  <xsd:schema xmlns:xsd="http://www.w3.org/2001/XMLSchema" xmlns:xs="http://www.w3.org/2001/XMLSchema" xmlns:p="http://schemas.microsoft.com/office/2006/metadata/properties" xmlns:ns2="38b22965-cfac-4095-a4d1-d1e1d4dfbe28" xmlns:ns3="5bc3e608-d68a-46f6-a116-0440379a49cc" targetNamespace="http://schemas.microsoft.com/office/2006/metadata/properties" ma:root="true" ma:fieldsID="086d709819944479bfe9fb8b13af6645" ns2:_="" ns3:_="">
    <xsd:import namespace="38b22965-cfac-4095-a4d1-d1e1d4dfbe28"/>
    <xsd:import namespace="5bc3e608-d68a-46f6-a116-0440379a49c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3:SharedWithUsers" minOccurs="0"/>
                <xsd:element ref="ns3:SharedWithDetails" minOccurs="0"/>
                <xsd:element ref="ns2:Notes" minOccurs="0"/>
                <xsd:element ref="ns2:Status" minOccurs="0"/>
                <xsd:element ref="ns2:Dissemination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b22965-cfac-4095-a4d1-d1e1d4dfbe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Notes" ma:index="19" nillable="true" ma:displayName="Notes" ma:format="Dropdown" ma:internalName="Notes">
      <xsd:simpleType>
        <xsd:restriction base="dms:Text">
          <xsd:maxLength value="255"/>
        </xsd:restriction>
      </xsd:simpleType>
    </xsd:element>
    <xsd:element name="Status" ma:index="20" nillable="true" ma:displayName="Update Status" ma:format="Dropdown" ma:internalName="Status">
      <xsd:simpleType>
        <xsd:restriction base="dms:Choice">
          <xsd:enumeration value="Updated"/>
          <xsd:enumeration value="Update in Progress - See Draft"/>
          <xsd:enumeration value="Draft"/>
          <xsd:enumeration value="Needs Updated"/>
          <xsd:enumeration value="Do Not Use"/>
        </xsd:restriction>
      </xsd:simpleType>
    </xsd:element>
    <xsd:element name="DisseminationStatus" ma:index="21" nillable="true" ma:displayName="Dissemination Status" ma:format="Dropdown" ma:internalName="DisseminationStatus">
      <xsd:simpleType>
        <xsd:restriction base="dms:Choice">
          <xsd:enumeration value="On AIM Website"/>
          <xsd:enumeration value="To be Added to AIM Website"/>
          <xsd:enumeration value="Draft"/>
          <xsd:enumeration value="Internal Use Only"/>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e85feedb-965a-4edd-b9e7-2216e24e316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bc3e608-d68a-46f6-a116-0440379a49cc"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2699140-7754-4a9a-8c5e-e95179089eed}" ma:internalName="TaxCatchAll" ma:showField="CatchAllData" ma:web="5bc3e608-d68a-46f6-a116-0440379a49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C2399B2-EBDD-4413-AE7E-928910127B71}">
  <ds:schemaRefs>
    <ds:schemaRef ds:uri="29208c69-de19-43a7-82d8-fbf8b64e8955"/>
    <ds:schemaRef ds:uri="8ff2c333-3f20-4d5c-ba74-2df0e24339a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B809AC0-1E1D-4938-B143-B066789E6966}">
  <ds:schemaRefs>
    <ds:schemaRef ds:uri="http://schemas.microsoft.com/sharepoint/v3/contenttype/forms"/>
  </ds:schemaRefs>
</ds:datastoreItem>
</file>

<file path=customXml/itemProps3.xml><?xml version="1.0" encoding="utf-8"?>
<ds:datastoreItem xmlns:ds="http://schemas.openxmlformats.org/officeDocument/2006/customXml" ds:itemID="{129CC0E1-86B8-496B-BE1A-435693B565CF}"/>
</file>

<file path=docProps/app.xml><?xml version="1.0" encoding="utf-8"?>
<Properties xmlns="http://schemas.openxmlformats.org/officeDocument/2006/extended-properties" xmlns:vt="http://schemas.openxmlformats.org/officeDocument/2006/docPropsVTypes">
  <Template>Theme1</Template>
  <Application>Microsoft Office PowerPoint</Application>
  <PresentationFormat>Widescreen</PresentationFormat>
  <Slides>31</Slides>
  <Notes>16</Notes>
  <HiddenSlides>0</HiddenSlides>
  <ScaleCrop>false</ScaleCrop>
  <HeadingPairs>
    <vt:vector size="4" baseType="variant">
      <vt:variant>
        <vt:lpstr>Theme</vt:lpstr>
      </vt:variant>
      <vt:variant>
        <vt:i4>5</vt:i4>
      </vt:variant>
      <vt:variant>
        <vt:lpstr>Slide Titles</vt:lpstr>
      </vt:variant>
      <vt:variant>
        <vt:i4>31</vt:i4>
      </vt:variant>
    </vt:vector>
  </HeadingPairs>
  <TitlesOfParts>
    <vt:vector size="36" baseType="lpstr">
      <vt:lpstr>Theme1</vt:lpstr>
      <vt:lpstr>AIM Triangles</vt:lpstr>
      <vt:lpstr>1_AIM</vt:lpstr>
      <vt:lpstr>1_AIM Triangles</vt:lpstr>
      <vt:lpstr>2_AIM Triangles</vt:lpstr>
      <vt:lpstr>AIM Tableau Dashboard Templates: Visualizing Your AIM Patient Safety Bundle Data </vt:lpstr>
      <vt:lpstr>PowerPoint Presentation</vt:lpstr>
      <vt:lpstr>PowerPoint Presentation</vt:lpstr>
      <vt:lpstr>PowerPoint Presentation</vt:lpstr>
      <vt:lpstr>Welcome</vt:lpstr>
      <vt:lpstr>PowerPoint Presentation</vt:lpstr>
      <vt:lpstr>Upcoming AIM Office Hour August 29, 2025, at 1PM (EST)</vt:lpstr>
      <vt:lpstr>Last Call: AIM Office Hour Tomorrow!</vt:lpstr>
      <vt:lpstr>PowerPoint Presentation</vt:lpstr>
      <vt:lpstr>AIM Tableau Dashboard Templates: Visualizing Your AIM Patient Safety Bundle Data </vt:lpstr>
      <vt:lpstr>Learning Objectives</vt:lpstr>
      <vt:lpstr>Purpose and Scope</vt:lpstr>
      <vt:lpstr>Rationale</vt:lpstr>
      <vt:lpstr>Why isn't AIM using more traditional QI charts in these dashboards?</vt:lpstr>
      <vt:lpstr>Tools We'll Reference Today</vt:lpstr>
      <vt:lpstr>A few examples of practical analytic questions that can we answer with facility-level data</vt:lpstr>
      <vt:lpstr>The Power of the Hospital Demographics File</vt:lpstr>
      <vt:lpstr>What other visualizations might be helpful?</vt:lpstr>
      <vt:lpstr>Remember...</vt:lpstr>
      <vt:lpstr>PowerPoint Presentation</vt:lpstr>
      <vt:lpstr>PowerPoint Presentation</vt:lpstr>
      <vt:lpstr>PowerPoint Presentation</vt:lpstr>
      <vt:lpstr>PowerPoint Presentation</vt:lpstr>
      <vt:lpstr>PowerPoint Presentation</vt:lpstr>
      <vt:lpstr>The Flow of Data...</vt:lpstr>
      <vt:lpstr>Specific to AIM Tableau Template</vt:lpstr>
      <vt:lpstr>Tableau Prep Flow</vt:lpstr>
      <vt:lpstr>The Bottom Line</vt:lpstr>
      <vt:lpstr>Live Demonstration</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REDCap Webinar Outlines</dc:title>
  <dc:creator>David Laflamme</dc:creator>
  <cp:revision>3</cp:revision>
  <dcterms:created xsi:type="dcterms:W3CDTF">2024-04-01T10:55:56Z</dcterms:created>
  <dcterms:modified xsi:type="dcterms:W3CDTF">2025-08-28T16:45:20Z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0x010100261AE9415919DA4BAD76EACA07EFCF2D</vt:lpwstr>
  </property>
  <property fmtid="{D5CDD505-2E9C-101B-9397-08002B2CF9AE}" pid="3" name="MediaServiceImageTags">
    <vt:lpwstr/>
  </property>
</Properties>
</file>